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</p:sldMasterIdLst>
  <p:notesMasterIdLst>
    <p:notesMasterId r:id="rId16"/>
  </p:notesMasterIdLst>
  <p:sldIdLst>
    <p:sldId id="260" r:id="rId3"/>
    <p:sldId id="276" r:id="rId4"/>
    <p:sldId id="273" r:id="rId5"/>
    <p:sldId id="281" r:id="rId6"/>
    <p:sldId id="278" r:id="rId7"/>
    <p:sldId id="288" r:id="rId8"/>
    <p:sldId id="283" r:id="rId9"/>
    <p:sldId id="284" r:id="rId10"/>
    <p:sldId id="287" r:id="rId11"/>
    <p:sldId id="289" r:id="rId12"/>
    <p:sldId id="290" r:id="rId13"/>
    <p:sldId id="274" r:id="rId14"/>
    <p:sldId id="277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3D7334-68B7-46A8-9EFC-7E9181D14013}">
          <p14:sldIdLst>
            <p14:sldId id="260"/>
          </p14:sldIdLst>
        </p14:section>
        <p14:section name="A5U Sidepanel - Scrap Recovery Process" id="{EBACCF11-D9A5-41B9-9196-5408DDAF92B4}">
          <p14:sldIdLst>
            <p14:sldId id="276"/>
            <p14:sldId id="273"/>
            <p14:sldId id="281"/>
            <p14:sldId id="278"/>
            <p14:sldId id="288"/>
            <p14:sldId id="283"/>
            <p14:sldId id="284"/>
            <p14:sldId id="287"/>
            <p14:sldId id="289"/>
            <p14:sldId id="290"/>
          </p14:sldIdLst>
        </p14:section>
        <p14:section name="Template Mulhouse" id="{88D6BEB0-8FE2-46EE-AB60-8DBB6645C6E3}">
          <p14:sldIdLst>
            <p14:sldId id="274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CED8"/>
    <a:srgbClr val="E8E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0361A0-F721-4797-98F6-601B54A0F637}" v="57" dt="2024-06-11T13:07:58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3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P LEONARD EINHAUS" userId="cda054cd-5bf6-4093-8511-fb05379760e1" providerId="ADAL" clId="{400361A0-F721-4797-98F6-601B54A0F637}"/>
    <pc:docChg chg="undo custSel addSld modSld delSection modSection">
      <pc:chgData name="PHILIPP LEONARD EINHAUS" userId="cda054cd-5bf6-4093-8511-fb05379760e1" providerId="ADAL" clId="{400361A0-F721-4797-98F6-601B54A0F637}" dt="2024-06-12T09:50:47.228" v="508" actId="478"/>
      <pc:docMkLst>
        <pc:docMk/>
      </pc:docMkLst>
      <pc:sldChg chg="modSp mod">
        <pc:chgData name="PHILIPP LEONARD EINHAUS" userId="cda054cd-5bf6-4093-8511-fb05379760e1" providerId="ADAL" clId="{400361A0-F721-4797-98F6-601B54A0F637}" dt="2024-06-12T08:35:07.319" v="499" actId="1076"/>
        <pc:sldMkLst>
          <pc:docMk/>
          <pc:sldMk cId="3976545901" sldId="283"/>
        </pc:sldMkLst>
        <pc:spChg chg="mod">
          <ac:chgData name="PHILIPP LEONARD EINHAUS" userId="cda054cd-5bf6-4093-8511-fb05379760e1" providerId="ADAL" clId="{400361A0-F721-4797-98F6-601B54A0F637}" dt="2024-06-12T08:35:07.319" v="499" actId="1076"/>
          <ac:spMkLst>
            <pc:docMk/>
            <pc:sldMk cId="3976545901" sldId="283"/>
            <ac:spMk id="20" creationId="{6CE17DC0-CD56-21B7-C7CE-77AD43ED7C0A}"/>
          </ac:spMkLst>
        </pc:spChg>
      </pc:sldChg>
      <pc:sldChg chg="modSp mod">
        <pc:chgData name="PHILIPP LEONARD EINHAUS" userId="cda054cd-5bf6-4093-8511-fb05379760e1" providerId="ADAL" clId="{400361A0-F721-4797-98F6-601B54A0F637}" dt="2024-06-12T08:30:38.287" v="485" actId="1076"/>
        <pc:sldMkLst>
          <pc:docMk/>
          <pc:sldMk cId="585102335" sldId="284"/>
        </pc:sldMkLst>
        <pc:spChg chg="mod">
          <ac:chgData name="PHILIPP LEONARD EINHAUS" userId="cda054cd-5bf6-4093-8511-fb05379760e1" providerId="ADAL" clId="{400361A0-F721-4797-98F6-601B54A0F637}" dt="2024-06-12T08:30:38.287" v="485" actId="1076"/>
          <ac:spMkLst>
            <pc:docMk/>
            <pc:sldMk cId="585102335" sldId="284"/>
            <ac:spMk id="4" creationId="{0C961637-A088-BA7A-206C-66045FD74DCF}"/>
          </ac:spMkLst>
        </pc:spChg>
      </pc:sldChg>
      <pc:sldChg chg="addSp delSp modSp add mod">
        <pc:chgData name="PHILIPP LEONARD EINHAUS" userId="cda054cd-5bf6-4093-8511-fb05379760e1" providerId="ADAL" clId="{400361A0-F721-4797-98F6-601B54A0F637}" dt="2024-06-12T09:50:47.228" v="508" actId="478"/>
        <pc:sldMkLst>
          <pc:docMk/>
          <pc:sldMk cId="1237954149" sldId="289"/>
        </pc:sldMkLst>
        <pc:spChg chg="del">
          <ac:chgData name="PHILIPP LEONARD EINHAUS" userId="cda054cd-5bf6-4093-8511-fb05379760e1" providerId="ADAL" clId="{400361A0-F721-4797-98F6-601B54A0F637}" dt="2024-06-11T12:41:39.296" v="5" actId="478"/>
          <ac:spMkLst>
            <pc:docMk/>
            <pc:sldMk cId="1237954149" sldId="289"/>
            <ac:spMk id="2" creationId="{00E8DB0F-C057-963C-78A2-B519975A507B}"/>
          </ac:spMkLst>
        </pc:spChg>
        <pc:spChg chg="del">
          <ac:chgData name="PHILIPP LEONARD EINHAUS" userId="cda054cd-5bf6-4093-8511-fb05379760e1" providerId="ADAL" clId="{400361A0-F721-4797-98F6-601B54A0F637}" dt="2024-06-11T12:41:38.664" v="4" actId="478"/>
          <ac:spMkLst>
            <pc:docMk/>
            <pc:sldMk cId="1237954149" sldId="289"/>
            <ac:spMk id="3" creationId="{6A334A87-6061-1D81-4466-D3A3DB4A32D7}"/>
          </ac:spMkLst>
        </pc:spChg>
        <pc:spChg chg="add del">
          <ac:chgData name="PHILIPP LEONARD EINHAUS" userId="cda054cd-5bf6-4093-8511-fb05379760e1" providerId="ADAL" clId="{400361A0-F721-4797-98F6-601B54A0F637}" dt="2024-06-11T12:41:48.302" v="7" actId="478"/>
          <ac:spMkLst>
            <pc:docMk/>
            <pc:sldMk cId="1237954149" sldId="289"/>
            <ac:spMk id="5" creationId="{5117831D-EB2C-6261-F525-033DB51F5D20}"/>
          </ac:spMkLst>
        </pc:spChg>
        <pc:spChg chg="mod">
          <ac:chgData name="PHILIPP LEONARD EINHAUS" userId="cda054cd-5bf6-4093-8511-fb05379760e1" providerId="ADAL" clId="{400361A0-F721-4797-98F6-601B54A0F637}" dt="2024-06-11T12:46:06.982" v="74" actId="20577"/>
          <ac:spMkLst>
            <pc:docMk/>
            <pc:sldMk cId="1237954149" sldId="289"/>
            <ac:spMk id="6" creationId="{5D949F37-F91B-6318-D38A-D1EEDCEC2711}"/>
          </ac:spMkLst>
        </pc:spChg>
        <pc:spChg chg="del">
          <ac:chgData name="PHILIPP LEONARD EINHAUS" userId="cda054cd-5bf6-4093-8511-fb05379760e1" providerId="ADAL" clId="{400361A0-F721-4797-98F6-601B54A0F637}" dt="2024-06-11T12:41:37.548" v="2" actId="478"/>
          <ac:spMkLst>
            <pc:docMk/>
            <pc:sldMk cId="1237954149" sldId="289"/>
            <ac:spMk id="8" creationId="{0928B0A1-CC57-F59B-5E74-67D9AB50C5B9}"/>
          </ac:spMkLst>
        </pc:spChg>
        <pc:spChg chg="add mod">
          <ac:chgData name="PHILIPP LEONARD EINHAUS" userId="cda054cd-5bf6-4093-8511-fb05379760e1" providerId="ADAL" clId="{400361A0-F721-4797-98F6-601B54A0F637}" dt="2024-06-11T12:55:34.204" v="246" actId="20577"/>
          <ac:spMkLst>
            <pc:docMk/>
            <pc:sldMk cId="1237954149" sldId="289"/>
            <ac:spMk id="9" creationId="{0531018A-2DF0-2B89-B72E-510578B98FBB}"/>
          </ac:spMkLst>
        </pc:spChg>
        <pc:spChg chg="add mod">
          <ac:chgData name="PHILIPP LEONARD EINHAUS" userId="cda054cd-5bf6-4093-8511-fb05379760e1" providerId="ADAL" clId="{400361A0-F721-4797-98F6-601B54A0F637}" dt="2024-06-11T12:55:13.329" v="219" actId="571"/>
          <ac:spMkLst>
            <pc:docMk/>
            <pc:sldMk cId="1237954149" sldId="289"/>
            <ac:spMk id="10" creationId="{922F970A-B069-8E5B-58FD-789C056F288C}"/>
          </ac:spMkLst>
        </pc:spChg>
        <pc:spChg chg="add mod">
          <ac:chgData name="PHILIPP LEONARD EINHAUS" userId="cda054cd-5bf6-4093-8511-fb05379760e1" providerId="ADAL" clId="{400361A0-F721-4797-98F6-601B54A0F637}" dt="2024-06-11T12:56:15.340" v="275" actId="20577"/>
          <ac:spMkLst>
            <pc:docMk/>
            <pc:sldMk cId="1237954149" sldId="289"/>
            <ac:spMk id="11" creationId="{A3D46D4D-4A46-66B0-B78D-3F583109664A}"/>
          </ac:spMkLst>
        </pc:spChg>
        <pc:picChg chg="add del mod">
          <ac:chgData name="PHILIPP LEONARD EINHAUS" userId="cda054cd-5bf6-4093-8511-fb05379760e1" providerId="ADAL" clId="{400361A0-F721-4797-98F6-601B54A0F637}" dt="2024-06-12T09:50:47.228" v="508" actId="478"/>
          <ac:picMkLst>
            <pc:docMk/>
            <pc:sldMk cId="1237954149" sldId="289"/>
            <ac:picMk id="3" creationId="{1A7248F0-BC5E-E949-C8E5-7F8F68F59DF4}"/>
          </ac:picMkLst>
        </pc:picChg>
        <pc:picChg chg="add del mod">
          <ac:chgData name="PHILIPP LEONARD EINHAUS" userId="cda054cd-5bf6-4093-8511-fb05379760e1" providerId="ADAL" clId="{400361A0-F721-4797-98F6-601B54A0F637}" dt="2024-06-12T09:50:45.270" v="507" actId="478"/>
          <ac:picMkLst>
            <pc:docMk/>
            <pc:sldMk cId="1237954149" sldId="289"/>
            <ac:picMk id="5" creationId="{B1DDE20E-5929-A07B-E6EC-E3180C162A2C}"/>
          </ac:picMkLst>
        </pc:picChg>
        <pc:picChg chg="del">
          <ac:chgData name="PHILIPP LEONARD EINHAUS" userId="cda054cd-5bf6-4093-8511-fb05379760e1" providerId="ADAL" clId="{400361A0-F721-4797-98F6-601B54A0F637}" dt="2024-06-11T12:41:38.220" v="3" actId="478"/>
          <ac:picMkLst>
            <pc:docMk/>
            <pc:sldMk cId="1237954149" sldId="289"/>
            <ac:picMk id="7" creationId="{E19C5754-E934-3852-8355-AE37673EBF66}"/>
          </ac:picMkLst>
        </pc:picChg>
        <pc:picChg chg="add mod">
          <ac:chgData name="PHILIPP LEONARD EINHAUS" userId="cda054cd-5bf6-4093-8511-fb05379760e1" providerId="ADAL" clId="{400361A0-F721-4797-98F6-601B54A0F637}" dt="2024-06-11T12:55:04.809" v="214" actId="108"/>
          <ac:picMkLst>
            <pc:docMk/>
            <pc:sldMk cId="1237954149" sldId="289"/>
            <ac:picMk id="1026" creationId="{AAFE5197-2947-7372-1490-E138CE6240F5}"/>
          </ac:picMkLst>
        </pc:picChg>
        <pc:picChg chg="add del mod">
          <ac:chgData name="PHILIPP LEONARD EINHAUS" userId="cda054cd-5bf6-4093-8511-fb05379760e1" providerId="ADAL" clId="{400361A0-F721-4797-98F6-601B54A0F637}" dt="2024-06-11T12:42:00.463" v="11" actId="478"/>
          <ac:picMkLst>
            <pc:docMk/>
            <pc:sldMk cId="1237954149" sldId="289"/>
            <ac:picMk id="1028" creationId="{042E29AF-890B-4251-BA29-20A026DA5140}"/>
          </ac:picMkLst>
        </pc:picChg>
        <pc:picChg chg="add mod">
          <ac:chgData name="PHILIPP LEONARD EINHAUS" userId="cda054cd-5bf6-4093-8511-fb05379760e1" providerId="ADAL" clId="{400361A0-F721-4797-98F6-601B54A0F637}" dt="2024-06-11T12:55:02.757" v="213" actId="108"/>
          <ac:picMkLst>
            <pc:docMk/>
            <pc:sldMk cId="1237954149" sldId="289"/>
            <ac:picMk id="1030" creationId="{00B43E0F-662E-D194-9799-F2A41955F58B}"/>
          </ac:picMkLst>
        </pc:picChg>
        <pc:picChg chg="add mod">
          <ac:chgData name="PHILIPP LEONARD EINHAUS" userId="cda054cd-5bf6-4093-8511-fb05379760e1" providerId="ADAL" clId="{400361A0-F721-4797-98F6-601B54A0F637}" dt="2024-06-11T12:55:05.280" v="215" actId="108"/>
          <ac:picMkLst>
            <pc:docMk/>
            <pc:sldMk cId="1237954149" sldId="289"/>
            <ac:picMk id="1032" creationId="{312D22C1-CB71-3A37-B266-67450719B412}"/>
          </ac:picMkLst>
        </pc:picChg>
      </pc:sldChg>
      <pc:sldChg chg="addSp delSp modSp add mod">
        <pc:chgData name="PHILIPP LEONARD EINHAUS" userId="cda054cd-5bf6-4093-8511-fb05379760e1" providerId="ADAL" clId="{400361A0-F721-4797-98F6-601B54A0F637}" dt="2024-06-11T13:07:58.341" v="484" actId="571"/>
        <pc:sldMkLst>
          <pc:docMk/>
          <pc:sldMk cId="3293671195" sldId="290"/>
        </pc:sldMkLst>
        <pc:spChg chg="add del mod">
          <ac:chgData name="PHILIPP LEONARD EINHAUS" userId="cda054cd-5bf6-4093-8511-fb05379760e1" providerId="ADAL" clId="{400361A0-F721-4797-98F6-601B54A0F637}" dt="2024-06-11T13:07:54.869" v="483" actId="478"/>
          <ac:spMkLst>
            <pc:docMk/>
            <pc:sldMk cId="3293671195" sldId="290"/>
            <ac:spMk id="5" creationId="{2D9EB666-2A64-E3AB-57FA-ECBD21793322}"/>
          </ac:spMkLst>
        </pc:spChg>
        <pc:spChg chg="mod">
          <ac:chgData name="PHILIPP LEONARD EINHAUS" userId="cda054cd-5bf6-4093-8511-fb05379760e1" providerId="ADAL" clId="{400361A0-F721-4797-98F6-601B54A0F637}" dt="2024-06-11T12:53:05.963" v="107" actId="20577"/>
          <ac:spMkLst>
            <pc:docMk/>
            <pc:sldMk cId="3293671195" sldId="290"/>
            <ac:spMk id="6" creationId="{5D949F37-F91B-6318-D38A-D1EEDCEC2711}"/>
          </ac:spMkLst>
        </pc:spChg>
        <pc:spChg chg="add mod">
          <ac:chgData name="PHILIPP LEONARD EINHAUS" userId="cda054cd-5bf6-4093-8511-fb05379760e1" providerId="ADAL" clId="{400361A0-F721-4797-98F6-601B54A0F637}" dt="2024-06-11T13:07:51.928" v="482" actId="14100"/>
          <ac:spMkLst>
            <pc:docMk/>
            <pc:sldMk cId="3293671195" sldId="290"/>
            <ac:spMk id="7" creationId="{3FD5AA47-8A65-510E-6D59-C5620D722049}"/>
          </ac:spMkLst>
        </pc:spChg>
        <pc:spChg chg="add mod">
          <ac:chgData name="PHILIPP LEONARD EINHAUS" userId="cda054cd-5bf6-4093-8511-fb05379760e1" providerId="ADAL" clId="{400361A0-F721-4797-98F6-601B54A0F637}" dt="2024-06-11T13:06:38.906" v="293" actId="20577"/>
          <ac:spMkLst>
            <pc:docMk/>
            <pc:sldMk cId="3293671195" sldId="290"/>
            <ac:spMk id="8" creationId="{301D8BD0-B1A8-E9CF-80AB-BF2D871FD2B6}"/>
          </ac:spMkLst>
        </pc:spChg>
        <pc:spChg chg="add mod">
          <ac:chgData name="PHILIPP LEONARD EINHAUS" userId="cda054cd-5bf6-4093-8511-fb05379760e1" providerId="ADAL" clId="{400361A0-F721-4797-98F6-601B54A0F637}" dt="2024-06-11T13:07:58.341" v="484" actId="571"/>
          <ac:spMkLst>
            <pc:docMk/>
            <pc:sldMk cId="3293671195" sldId="290"/>
            <ac:spMk id="9" creationId="{94616302-1B1D-D359-C3CE-D7011BD1982D}"/>
          </ac:spMkLst>
        </pc:spChg>
        <pc:picChg chg="add del mod">
          <ac:chgData name="PHILIPP LEONARD EINHAUS" userId="cda054cd-5bf6-4093-8511-fb05379760e1" providerId="ADAL" clId="{400361A0-F721-4797-98F6-601B54A0F637}" dt="2024-06-11T12:53:43.457" v="115" actId="478"/>
          <ac:picMkLst>
            <pc:docMk/>
            <pc:sldMk cId="3293671195" sldId="290"/>
            <ac:picMk id="2" creationId="{53578946-D276-3D4B-4540-92001F5134F1}"/>
          </ac:picMkLst>
        </pc:picChg>
        <pc:picChg chg="add del mod">
          <ac:chgData name="PHILIPP LEONARD EINHAUS" userId="cda054cd-5bf6-4093-8511-fb05379760e1" providerId="ADAL" clId="{400361A0-F721-4797-98F6-601B54A0F637}" dt="2024-06-11T12:53:43.457" v="115" actId="478"/>
          <ac:picMkLst>
            <pc:docMk/>
            <pc:sldMk cId="3293671195" sldId="290"/>
            <ac:picMk id="3" creationId="{3607328F-AF1A-845A-2023-B5BE6096D70F}"/>
          </ac:picMkLst>
        </pc:picChg>
        <pc:picChg chg="add del mod">
          <ac:chgData name="PHILIPP LEONARD EINHAUS" userId="cda054cd-5bf6-4093-8511-fb05379760e1" providerId="ADAL" clId="{400361A0-F721-4797-98F6-601B54A0F637}" dt="2024-06-11T12:53:43.457" v="115" actId="478"/>
          <ac:picMkLst>
            <pc:docMk/>
            <pc:sldMk cId="3293671195" sldId="290"/>
            <ac:picMk id="4" creationId="{82736673-A291-13F9-B7CA-4B1A4D284499}"/>
          </ac:picMkLst>
        </pc:picChg>
        <pc:picChg chg="del">
          <ac:chgData name="PHILIPP LEONARD EINHAUS" userId="cda054cd-5bf6-4093-8511-fb05379760e1" providerId="ADAL" clId="{400361A0-F721-4797-98F6-601B54A0F637}" dt="2024-06-11T12:44:32.700" v="24" actId="478"/>
          <ac:picMkLst>
            <pc:docMk/>
            <pc:sldMk cId="3293671195" sldId="290"/>
            <ac:picMk id="1026" creationId="{AAFE5197-2947-7372-1490-E138CE6240F5}"/>
          </ac:picMkLst>
        </pc:picChg>
        <pc:picChg chg="del">
          <ac:chgData name="PHILIPP LEONARD EINHAUS" userId="cda054cd-5bf6-4093-8511-fb05379760e1" providerId="ADAL" clId="{400361A0-F721-4797-98F6-601B54A0F637}" dt="2024-06-11T12:44:32.700" v="24" actId="478"/>
          <ac:picMkLst>
            <pc:docMk/>
            <pc:sldMk cId="3293671195" sldId="290"/>
            <ac:picMk id="1030" creationId="{00B43E0F-662E-D194-9799-F2A41955F58B}"/>
          </ac:picMkLst>
        </pc:picChg>
        <pc:picChg chg="del">
          <ac:chgData name="PHILIPP LEONARD EINHAUS" userId="cda054cd-5bf6-4093-8511-fb05379760e1" providerId="ADAL" clId="{400361A0-F721-4797-98F6-601B54A0F637}" dt="2024-06-11T12:44:32.700" v="24" actId="478"/>
          <ac:picMkLst>
            <pc:docMk/>
            <pc:sldMk cId="3293671195" sldId="290"/>
            <ac:picMk id="1032" creationId="{312D22C1-CB71-3A37-B266-67450719B412}"/>
          </ac:picMkLst>
        </pc:picChg>
        <pc:picChg chg="add mod">
          <ac:chgData name="PHILIPP LEONARD EINHAUS" userId="cda054cd-5bf6-4093-8511-fb05379760e1" providerId="ADAL" clId="{400361A0-F721-4797-98F6-601B54A0F637}" dt="2024-06-11T12:55:06.819" v="216" actId="108"/>
          <ac:picMkLst>
            <pc:docMk/>
            <pc:sldMk cId="3293671195" sldId="290"/>
            <ac:picMk id="2050" creationId="{EE062C8E-ECD4-F266-D342-DC8906AEBA6D}"/>
          </ac:picMkLst>
        </pc:picChg>
        <pc:picChg chg="add mod">
          <ac:chgData name="PHILIPP LEONARD EINHAUS" userId="cda054cd-5bf6-4093-8511-fb05379760e1" providerId="ADAL" clId="{400361A0-F721-4797-98F6-601B54A0F637}" dt="2024-06-11T12:55:07.130" v="217" actId="108"/>
          <ac:picMkLst>
            <pc:docMk/>
            <pc:sldMk cId="3293671195" sldId="290"/>
            <ac:picMk id="2052" creationId="{45E9E577-8605-C1E2-754F-088779B117A2}"/>
          </ac:picMkLst>
        </pc:picChg>
        <pc:picChg chg="add mod">
          <ac:chgData name="PHILIPP LEONARD EINHAUS" userId="cda054cd-5bf6-4093-8511-fb05379760e1" providerId="ADAL" clId="{400361A0-F721-4797-98F6-601B54A0F637}" dt="2024-06-11T12:55:07.503" v="218" actId="108"/>
          <ac:picMkLst>
            <pc:docMk/>
            <pc:sldMk cId="3293671195" sldId="290"/>
            <ac:picMk id="2054" creationId="{D03BF3C6-F740-D5C1-0F79-0A04B82EA3E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2B623-AD76-4052-98DE-567693A58690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3A277-9036-4372-869B-1B11CCA71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82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Encode Sans ExpandedLight" pitchFamily="2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Encode Sans ExpandedLight" pitchFamily="2" charset="0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442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a graph and a fra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7019999" cy="3600138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99" y="1337159"/>
            <a:ext cx="7020000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18BF0D1-2051-4CDC-8776-6ACE284695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1667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with 2 texts in 2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1" y="1337159"/>
            <a:ext cx="5400000" cy="4819801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F20727D-5E83-4E0E-9FB9-68D69A7B5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728" y="128806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196165-27AE-443C-AF47-7B6B0DC596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728" y="385600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7233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ighlighting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429BDA1B-2BC8-40BC-AA30-CF42B5D03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556" y="3023085"/>
            <a:ext cx="3384000" cy="684000"/>
          </a:xfrm>
          <a:solidFill>
            <a:schemeClr val="tx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2106505-DB5F-4F49-8822-4826BDEC7B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3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5E4DDE7-B2AD-4D6E-B1F1-1AA14E6F51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0800000">
            <a:off x="17873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73C17576-3818-4DAF-8697-2FBB1139D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9106" y="3023085"/>
            <a:ext cx="3384000" cy="684000"/>
          </a:xfrm>
          <a:solidFill>
            <a:schemeClr val="tx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06D58CD4-C66A-40AB-98B4-535A07E2D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194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EFF27A7E-9171-4670-8D42-A17E0C0B08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0800000">
            <a:off x="555289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929A8655-1F53-480F-8591-3D24D79A7B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4656" y="3023085"/>
            <a:ext cx="3384000" cy="684000"/>
          </a:xfrm>
          <a:solidFill>
            <a:schemeClr val="tx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2B9BEC67-6961-47E7-8313-1489F4F11B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74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A1E2C166-5791-40DB-903C-66BC65C0DD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0800000">
            <a:off x="93184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7078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 with a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7127143" cy="1296000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66ED2081-D062-47AE-9D57-77E330A954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00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A24175A2-B90D-4CD9-8997-CD3D3F9914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543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EDC22B2-698E-4E5B-A0AD-BAE9A52C7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0930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01D72-D317-48EB-8946-13EE8EFCE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822" y="3162277"/>
            <a:ext cx="4320000" cy="1800000"/>
          </a:xfrm>
        </p:spPr>
        <p:txBody>
          <a:bodyPr anchor="b"/>
          <a:lstStyle>
            <a:lvl1pPr>
              <a:defRPr sz="3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21B9EDF-81A4-4116-AE20-E6C846380D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2822" y="5028859"/>
            <a:ext cx="4320000" cy="1296000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6315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4637" y="2099532"/>
            <a:ext cx="10080000" cy="3240000"/>
          </a:xfrm>
        </p:spPr>
        <p:txBody>
          <a:bodyPr anchor="t"/>
          <a:lstStyle>
            <a:lvl1pPr algn="l">
              <a:lnSpc>
                <a:spcPct val="90000"/>
              </a:lnSpc>
              <a:defRPr sz="4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4637" y="5937816"/>
            <a:ext cx="10080000" cy="360000"/>
          </a:xfrm>
        </p:spPr>
        <p:txBody>
          <a:bodyPr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300CADA1-D253-4F6F-88CF-D8727A69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4637" y="5425540"/>
            <a:ext cx="2880000" cy="468000"/>
          </a:xfrm>
        </p:spPr>
        <p:txBody>
          <a:bodyPr anchor="t"/>
          <a:lstStyle>
            <a:lvl1pPr algn="l">
              <a:defRPr lang="fr-FR" sz="2500" b="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YYYY/MM/DD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220B2E6D-A47C-49EF-BD1D-CD4E8D91A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Communication Department</a:t>
            </a:r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51BEB788-E3EA-4C0F-B6FF-45518A2C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1632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andation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A21623-60EA-4CE6-87A1-45097200B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4637" y="2066191"/>
            <a:ext cx="10440000" cy="14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7ED2FD-D4F2-4FCF-B2BC-8B40DC49DF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4112" y="3042000"/>
            <a:ext cx="10440000" cy="2933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216000" indent="-216000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135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ph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370C295F-F87C-4224-8CC1-055740470C1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" y="3425825"/>
            <a:ext cx="12191999" cy="34321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6792" y="1816075"/>
            <a:ext cx="10440000" cy="1260000"/>
          </a:xfrm>
        </p:spPr>
        <p:txBody>
          <a:bodyPr anchor="t"/>
          <a:lstStyle>
            <a:lvl1pPr algn="l">
              <a:lnSpc>
                <a:spcPct val="90000"/>
              </a:lnSpc>
              <a:defRPr sz="3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59764E17-B98C-4383-8370-2690754AADC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45842" y="5802228"/>
            <a:ext cx="2880000" cy="468000"/>
          </a:xfrm>
        </p:spPr>
        <p:txBody>
          <a:bodyPr anchor="t"/>
          <a:lstStyle>
            <a:lvl1pPr>
              <a:defRPr lang="fr-FR" sz="2500" b="0" kern="1200" cap="all" baseline="0" noProof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r>
              <a:rPr lang="en-US" noProof="0"/>
              <a:t>YYYY/MM/DD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E74E8C3D-024A-4ED6-AA2A-C1034A8F4A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1601" y="6562800"/>
            <a:ext cx="4080000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Communication Department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6DEE05B-3704-4A91-B3BE-6D9306C267B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70399" y="6562800"/>
            <a:ext cx="720000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8E7EA58A-C319-4F80-9E54-D658719F8C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71452" y="3125321"/>
            <a:ext cx="1729424" cy="330417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2645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FD1CB-5C99-41C9-BA86-BB740E814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4637" y="2066189"/>
            <a:ext cx="10440000" cy="36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788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56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C616F341-424E-4ECC-B11D-0008CB10FA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805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Espace réservé pour une image  33">
            <a:extLst>
              <a:ext uri="{FF2B5EF4-FFF2-40B4-BE49-F238E27FC236}">
                <a16:creationId xmlns:a16="http://schemas.microsoft.com/office/drawing/2014/main" id="{4DCA1355-34B5-49FC-BA6B-273A843D534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2938" y="3425825"/>
            <a:ext cx="10906128" cy="2916609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10304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624400"/>
            <a:ext cx="10800000" cy="3600000"/>
          </a:xfrm>
        </p:spPr>
        <p:txBody>
          <a:bodyPr/>
          <a:lstStyle>
            <a:lvl3pPr marL="501750" indent="-285750">
              <a:buFont typeface="Encode Sans" pitchFamily="2" charset="0"/>
              <a:buChar char="-"/>
              <a:defRPr sz="1600"/>
            </a:lvl3pPr>
            <a:lvl4pPr>
              <a:defRPr sz="1800" baseline="0"/>
            </a:lvl4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535088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10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927612"/>
            <a:ext cx="5328000" cy="3240000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635098"/>
            <a:ext cx="5328000" cy="122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2815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1279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highligh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3890" y="1128410"/>
            <a:ext cx="545400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135F8181-64D0-4B6F-93D7-8C10D48D5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800" y="1128410"/>
            <a:ext cx="5500800" cy="5039202"/>
          </a:xfrm>
          <a:custGeom>
            <a:avLst/>
            <a:gdLst>
              <a:gd name="connsiteX0" fmla="*/ 0 w 5500800"/>
              <a:gd name="connsiteY0" fmla="*/ 0 h 5039202"/>
              <a:gd name="connsiteX1" fmla="*/ 5500800 w 5500800"/>
              <a:gd name="connsiteY1" fmla="*/ 0 h 5039202"/>
              <a:gd name="connsiteX2" fmla="*/ 5500800 w 5500800"/>
              <a:gd name="connsiteY2" fmla="*/ 5039202 h 5039202"/>
              <a:gd name="connsiteX3" fmla="*/ 0 w 550080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800" h="5039202">
                <a:moveTo>
                  <a:pt x="0" y="0"/>
                </a:moveTo>
                <a:lnTo>
                  <a:pt x="5500800" y="0"/>
                </a:lnTo>
                <a:lnTo>
                  <a:pt x="550080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648000" tIns="360000" rIns="360000" bIns="360000" anchor="ctr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424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frames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230AACEC-8150-4E58-B999-2C8E63E1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890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10" name="Espace réservé pour une image  33">
            <a:extLst>
              <a:ext uri="{FF2B5EF4-FFF2-40B4-BE49-F238E27FC236}">
                <a16:creationId xmlns:a16="http://schemas.microsoft.com/office/drawing/2014/main" id="{EB38C0A6-0F71-4D15-A062-D159A2D723C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96868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F34C298-6747-4F09-827E-E3C9685ACC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6022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Espace réservé pour une image  33">
            <a:extLst>
              <a:ext uri="{FF2B5EF4-FFF2-40B4-BE49-F238E27FC236}">
                <a16:creationId xmlns:a16="http://schemas.microsoft.com/office/drawing/2014/main" id="{F597D9F1-2155-4D83-9236-EC04A593F8A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409000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83460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81FFD1A-90DF-48A1-9716-E41ABD4376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6319" y="1128407"/>
            <a:ext cx="5462565" cy="5256000"/>
          </a:xfrm>
          <a:custGeom>
            <a:avLst/>
            <a:gdLst>
              <a:gd name="connsiteX0" fmla="*/ 0 w 5462565"/>
              <a:gd name="connsiteY0" fmla="*/ 0 h 5256000"/>
              <a:gd name="connsiteX1" fmla="*/ 5462565 w 5462565"/>
              <a:gd name="connsiteY1" fmla="*/ 0 h 5256000"/>
              <a:gd name="connsiteX2" fmla="*/ 5462565 w 5462565"/>
              <a:gd name="connsiteY2" fmla="*/ 5256000 h 5256000"/>
              <a:gd name="connsiteX3" fmla="*/ 0 w 5462565"/>
              <a:gd name="connsiteY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2565" h="5256000">
                <a:moveTo>
                  <a:pt x="0" y="0"/>
                </a:moveTo>
                <a:lnTo>
                  <a:pt x="5462565" y="0"/>
                </a:lnTo>
                <a:lnTo>
                  <a:pt x="5462565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lIns="216000" tIns="216000" rIns="216000" bIns="216000"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21" name="Espace réservé du graphique 2">
            <a:extLst>
              <a:ext uri="{FF2B5EF4-FFF2-40B4-BE49-F238E27FC236}">
                <a16:creationId xmlns:a16="http://schemas.microsoft.com/office/drawing/2014/main" id="{EBA46C1A-FD0D-44CC-9BA2-F8724E59CBE7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21428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04733"/>
            <a:ext cx="5076000" cy="1707159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110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a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‹#›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11052484" cy="3744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2274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988A7E5-E87A-40C8-853C-5046AFC26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656" y="347664"/>
            <a:ext cx="1890713" cy="550068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YYYY/MM/DD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Communication Department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0">
                <a:solidFill>
                  <a:schemeClr val="tx2"/>
                </a:solidFill>
              </a:defRPr>
            </a:lvl1pPr>
          </a:lstStyle>
          <a:p>
            <a:fld id="{975A587B-5814-4D9B-9598-FE9CB954CB0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869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1" kern="1200" cap="all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37" y="2066191"/>
            <a:ext cx="10440000" cy="14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637" y="3042548"/>
            <a:ext cx="10440000" cy="241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76000" y="6562800"/>
            <a:ext cx="264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YYYY/MM/DD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1" y="6562800"/>
            <a:ext cx="408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Communication Department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399" y="6562800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6388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hf sldNum="0" hdr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47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+mj-lt"/>
        <a:buNone/>
        <a:defRPr sz="2500" b="0" kern="1200" cap="none" baseline="0">
          <a:solidFill>
            <a:schemeClr val="bg1"/>
          </a:solidFill>
          <a:latin typeface="+mj-lt"/>
          <a:ea typeface="+mn-ea"/>
          <a:cs typeface="+mn-cs"/>
        </a:defRPr>
      </a:lvl1pPr>
      <a:lvl2pPr marL="324000" indent="-32400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j-lt"/>
          <a:ea typeface="+mn-ea"/>
          <a:cs typeface="+mn-cs"/>
        </a:defRPr>
      </a:lvl2pPr>
      <a:lvl3pPr marL="0" indent="0" algn="l" defTabSz="685800" rtl="0" eaLnBrk="1" latinLnBrk="0" hangingPunct="1">
        <a:lnSpc>
          <a:spcPct val="105000"/>
        </a:lnSpc>
        <a:spcBef>
          <a:spcPts val="0"/>
        </a:spcBef>
        <a:buSzPct val="120000"/>
        <a:buFont typeface="Encode Sans" pitchFamily="2" charset="0"/>
        <a:buNone/>
        <a:defRPr sz="15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-18000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3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8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0646FE81-1459-4C92-8C60-458AF991960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5825"/>
            <a:ext cx="12192000" cy="3432175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BF9D19-ADE4-4A3B-87DC-29130C627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792" y="1565288"/>
            <a:ext cx="10440000" cy="1706232"/>
          </a:xfrm>
        </p:spPr>
        <p:txBody>
          <a:bodyPr/>
          <a:lstStyle/>
          <a:p>
            <a:r>
              <a:rPr lang="en-US" cap="none" noProof="0" dirty="0"/>
              <a:t>A5U – Sidepanel Blanking Die</a:t>
            </a:r>
            <a:br>
              <a:rPr lang="en-US" cap="none" noProof="0" dirty="0"/>
            </a:br>
            <a:r>
              <a:rPr lang="en-US" cap="none" noProof="0" dirty="0"/>
              <a:t>Scrap recovery device for BL5 Cassino Cold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6B8EA5-1583-41D1-8A7C-B737445DF15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45842" y="5802228"/>
            <a:ext cx="2880000" cy="468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t>May 2024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95FF55F-99F6-4211-8A71-F8D24C4669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59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5D949F37-F91B-6318-D38A-D1EEDCEC271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Top view of the blanking line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FE5197-2947-7372-1490-E138CE624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68" y="1129551"/>
            <a:ext cx="3780865" cy="5041153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0B43E0F-662E-D194-9799-F2A41955F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8" y="1130127"/>
            <a:ext cx="3780000" cy="504000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12D22C1-CB71-3A37-B266-67450719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283" y="1130127"/>
            <a:ext cx="3780000" cy="504000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31018A-2DF0-2B89-B72E-510578B98FBB}"/>
              </a:ext>
            </a:extLst>
          </p:cNvPr>
          <p:cNvSpPr/>
          <p:nvPr/>
        </p:nvSpPr>
        <p:spPr>
          <a:xfrm>
            <a:off x="213717" y="6170127"/>
            <a:ext cx="3780000" cy="5475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100" dirty="0">
                <a:solidFill>
                  <a:srgbClr val="000000"/>
                </a:solidFill>
              </a:rPr>
              <a:t>Limited access by forklift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2F970A-B069-8E5B-58FD-789C056F288C}"/>
              </a:ext>
            </a:extLst>
          </p:cNvPr>
          <p:cNvSpPr/>
          <p:nvPr/>
        </p:nvSpPr>
        <p:spPr>
          <a:xfrm>
            <a:off x="4205567" y="6170127"/>
            <a:ext cx="3780000" cy="5475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100" dirty="0">
                <a:solidFill>
                  <a:srgbClr val="000000"/>
                </a:solidFill>
              </a:rPr>
              <a:t>Top view with indication of flow direction and direction of </a:t>
            </a:r>
            <a:r>
              <a:rPr lang="de-DE" sz="1100" i="1" dirty="0">
                <a:solidFill>
                  <a:srgbClr val="000000"/>
                </a:solidFill>
              </a:rPr>
              <a:t>scrap</a:t>
            </a:r>
            <a:r>
              <a:rPr lang="de-DE" sz="1100" dirty="0">
                <a:solidFill>
                  <a:srgbClr val="000000"/>
                </a:solidFill>
              </a:rPr>
              <a:t> removal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46D4D-4A46-66B0-B78D-3F583109664A}"/>
              </a:ext>
            </a:extLst>
          </p:cNvPr>
          <p:cNvSpPr/>
          <p:nvPr/>
        </p:nvSpPr>
        <p:spPr>
          <a:xfrm>
            <a:off x="8197416" y="6170127"/>
            <a:ext cx="3780000" cy="5475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100" dirty="0">
                <a:solidFill>
                  <a:srgbClr val="000000"/>
                </a:solidFill>
              </a:rPr>
              <a:t>Top view of the coil storage</a:t>
            </a:r>
            <a:endParaRPr lang="en-GB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54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5D949F37-F91B-6318-D38A-D1EEDCEC271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Views of the crane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062C8E-ECD4-F266-D342-DC8906AEB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7" y="1129551"/>
            <a:ext cx="3780000" cy="504000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5E9E577-8605-C1E2-754F-088779B11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67" y="1129551"/>
            <a:ext cx="3780000" cy="504000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03BF3C6-F740-D5C1-0F79-0A04B82E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417" y="1129551"/>
            <a:ext cx="3780001" cy="5040001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D5AA47-8A65-510E-6D59-C5620D722049}"/>
              </a:ext>
            </a:extLst>
          </p:cNvPr>
          <p:cNvSpPr/>
          <p:nvPr/>
        </p:nvSpPr>
        <p:spPr>
          <a:xfrm>
            <a:off x="4205565" y="6170127"/>
            <a:ext cx="3780000" cy="60532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100" dirty="0">
                <a:solidFill>
                  <a:srgbClr val="000000"/>
                </a:solidFill>
              </a:rPr>
              <a:t>Highest position of the coil hook next to the press</a:t>
            </a:r>
          </a:p>
          <a:p>
            <a:r>
              <a:rPr lang="de-DE" sz="1100" dirty="0">
                <a:solidFill>
                  <a:srgbClr val="000000"/>
                </a:solidFill>
              </a:rPr>
              <a:t>Coil hook is always attached to the big hook, small hook available for transportation of the scrap recovery device.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1D8BD0-B1A8-E9CF-80AB-BF2D871FD2B6}"/>
              </a:ext>
            </a:extLst>
          </p:cNvPr>
          <p:cNvSpPr/>
          <p:nvPr/>
        </p:nvSpPr>
        <p:spPr>
          <a:xfrm>
            <a:off x="213717" y="6170127"/>
            <a:ext cx="3780000" cy="5475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100" dirty="0">
                <a:solidFill>
                  <a:srgbClr val="000000"/>
                </a:solidFill>
              </a:rPr>
              <a:t>Crane in action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616302-1B1D-D359-C3CE-D7011BD1982D}"/>
              </a:ext>
            </a:extLst>
          </p:cNvPr>
          <p:cNvSpPr/>
          <p:nvPr/>
        </p:nvSpPr>
        <p:spPr>
          <a:xfrm>
            <a:off x="8197413" y="6170127"/>
            <a:ext cx="3780000" cy="60532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100" dirty="0">
                <a:solidFill>
                  <a:srgbClr val="000000"/>
                </a:solidFill>
              </a:rPr>
              <a:t>Highest position of the coil hook next to the press</a:t>
            </a:r>
          </a:p>
          <a:p>
            <a:r>
              <a:rPr lang="de-DE" sz="1100" dirty="0">
                <a:solidFill>
                  <a:srgbClr val="000000"/>
                </a:solidFill>
              </a:rPr>
              <a:t>Coil hook is always attached to the big hook, small hook available for transportation of the scrap recovery device.</a:t>
            </a:r>
            <a:endParaRPr lang="en-GB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71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449849"/>
            <a:ext cx="9683261" cy="335964"/>
          </a:xfrm>
        </p:spPr>
        <p:txBody>
          <a:bodyPr/>
          <a:lstStyle/>
          <a:p>
            <a:r>
              <a:rPr lang="de-DE" noProof="0" dirty="0"/>
              <a:t>Scrap recovery device (Mulhouse)</a:t>
            </a:r>
            <a:endParaRPr lang="en-US" noProof="0" dirty="0"/>
          </a:p>
        </p:txBody>
      </p:sp>
      <p:grpSp>
        <p:nvGrpSpPr>
          <p:cNvPr id="6" name="Gruppo 11">
            <a:extLst>
              <a:ext uri="{FF2B5EF4-FFF2-40B4-BE49-F238E27FC236}">
                <a16:creationId xmlns:a16="http://schemas.microsoft.com/office/drawing/2014/main" id="{BFF61DAC-1899-2F6C-4587-9B452A5641BC}"/>
              </a:ext>
            </a:extLst>
          </p:cNvPr>
          <p:cNvGrpSpPr>
            <a:grpSpLocks noChangeAspect="1"/>
          </p:cNvGrpSpPr>
          <p:nvPr/>
        </p:nvGrpSpPr>
        <p:grpSpPr>
          <a:xfrm>
            <a:off x="299274" y="1654562"/>
            <a:ext cx="5544295" cy="3960000"/>
            <a:chOff x="3841803" y="2749790"/>
            <a:chExt cx="4662350" cy="3330073"/>
          </a:xfrm>
        </p:grpSpPr>
        <p:pic>
          <p:nvPicPr>
            <p:cNvPr id="7" name="Immagine 10">
              <a:extLst>
                <a:ext uri="{FF2B5EF4-FFF2-40B4-BE49-F238E27FC236}">
                  <a16:creationId xmlns:a16="http://schemas.microsoft.com/office/drawing/2014/main" id="{ACCCF3EA-913B-8F80-36C5-F0446E972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1803" y="2749790"/>
              <a:ext cx="4662350" cy="3330073"/>
            </a:xfrm>
            <a:prstGeom prst="rect">
              <a:avLst/>
            </a:prstGeom>
          </p:spPr>
        </p:pic>
        <p:pic>
          <p:nvPicPr>
            <p:cNvPr id="8" name="Image 17">
              <a:extLst>
                <a:ext uri="{FF2B5EF4-FFF2-40B4-BE49-F238E27FC236}">
                  <a16:creationId xmlns:a16="http://schemas.microsoft.com/office/drawing/2014/main" id="{20D3759D-763E-6CF8-89AD-96B51DAA8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975" y="4803513"/>
              <a:ext cx="2370193" cy="1139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A blue cart with metal parts&#10;&#10;Description automatically generated">
            <a:extLst>
              <a:ext uri="{FF2B5EF4-FFF2-40B4-BE49-F238E27FC236}">
                <a16:creationId xmlns:a16="http://schemas.microsoft.com/office/drawing/2014/main" id="{1F98FBDC-CA9B-2AA0-4848-EDB10529FE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819" y="1654562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2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449849"/>
            <a:ext cx="9683261" cy="335964"/>
          </a:xfrm>
        </p:spPr>
        <p:txBody>
          <a:bodyPr/>
          <a:lstStyle/>
          <a:p>
            <a:r>
              <a:rPr lang="de-DE" noProof="0" dirty="0"/>
              <a:t>Blank pallet with blank guide (Sochaux or Mulhouse)</a:t>
            </a:r>
            <a:endParaRPr lang="en-US" noProof="0" dirty="0"/>
          </a:p>
        </p:txBody>
      </p:sp>
      <p:pic>
        <p:nvPicPr>
          <p:cNvPr id="1026" name="Image 17">
            <a:extLst>
              <a:ext uri="{FF2B5EF4-FFF2-40B4-BE49-F238E27FC236}">
                <a16:creationId xmlns:a16="http://schemas.microsoft.com/office/drawing/2014/main" id="{F330395F-D592-6725-842A-1CF25074B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371" y="1113472"/>
            <a:ext cx="4817270" cy="231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19">
            <a:extLst>
              <a:ext uri="{FF2B5EF4-FFF2-40B4-BE49-F238E27FC236}">
                <a16:creationId xmlns:a16="http://schemas.microsoft.com/office/drawing/2014/main" id="{93A06E09-2848-C5E2-CE2F-5B1190E3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381" y="3662978"/>
            <a:ext cx="3905250" cy="29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18">
            <a:extLst>
              <a:ext uri="{FF2B5EF4-FFF2-40B4-BE49-F238E27FC236}">
                <a16:creationId xmlns:a16="http://schemas.microsoft.com/office/drawing/2014/main" id="{174B6101-D1A6-938A-CC56-887A6E10C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0294" y="1078316"/>
            <a:ext cx="5535929" cy="552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32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449849"/>
            <a:ext cx="9683261" cy="335964"/>
          </a:xfrm>
        </p:spPr>
        <p:txBody>
          <a:bodyPr/>
          <a:lstStyle/>
          <a:p>
            <a:r>
              <a:rPr lang="en-US"/>
              <a:t>Die Layout – top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EDF8A-B82A-5DFC-CE60-9A5D63F674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212" y="1084862"/>
            <a:ext cx="10566400" cy="55473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E4E1D0C-39BF-7F64-A295-E9D1C60727F9}"/>
              </a:ext>
            </a:extLst>
          </p:cNvPr>
          <p:cNvSpPr/>
          <p:nvPr/>
        </p:nvSpPr>
        <p:spPr>
          <a:xfrm>
            <a:off x="5169647" y="2713318"/>
            <a:ext cx="1673412" cy="1918447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3D6CB15-8756-5E89-16B3-655F07926783}"/>
              </a:ext>
            </a:extLst>
          </p:cNvPr>
          <p:cNvSpPr/>
          <p:nvPr/>
        </p:nvSpPr>
        <p:spPr>
          <a:xfrm rot="21396161">
            <a:off x="5976469" y="4404659"/>
            <a:ext cx="304800" cy="1039905"/>
          </a:xfrm>
          <a:prstGeom prst="downArrow">
            <a:avLst/>
          </a:prstGeom>
          <a:solidFill>
            <a:srgbClr val="92D05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4FD654-340F-63C7-8118-B415F7F3D5D4}"/>
              </a:ext>
            </a:extLst>
          </p:cNvPr>
          <p:cNvSpPr/>
          <p:nvPr/>
        </p:nvSpPr>
        <p:spPr>
          <a:xfrm>
            <a:off x="5169647" y="5528474"/>
            <a:ext cx="1948330" cy="63948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Direction of </a:t>
            </a:r>
            <a:r>
              <a:rPr lang="de-DE" i="1" dirty="0">
                <a:solidFill>
                  <a:srgbClr val="000000"/>
                </a:solidFill>
              </a:rPr>
              <a:t>scrap</a:t>
            </a:r>
            <a:r>
              <a:rPr lang="de-DE" dirty="0">
                <a:solidFill>
                  <a:srgbClr val="000000"/>
                </a:solidFill>
              </a:rPr>
              <a:t> evacuation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325511F9-DCC7-CFFC-1B98-46CB961E2742}"/>
              </a:ext>
            </a:extLst>
          </p:cNvPr>
          <p:cNvSpPr/>
          <p:nvPr/>
        </p:nvSpPr>
        <p:spPr>
          <a:xfrm>
            <a:off x="2385836" y="3179108"/>
            <a:ext cx="1398494" cy="639483"/>
          </a:xfrm>
          <a:prstGeom prst="lef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FLOW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1EB062-7143-BC3D-4767-2B0CB7B09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126" y="4230227"/>
            <a:ext cx="1667824" cy="21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80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5D949F37-F91B-6318-D38A-D1EEDCEC271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Die Layout – Side view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2CC924-0B20-46AB-6890-E463263AA2DE}"/>
              </a:ext>
            </a:extLst>
          </p:cNvPr>
          <p:cNvGrpSpPr/>
          <p:nvPr/>
        </p:nvGrpSpPr>
        <p:grpSpPr>
          <a:xfrm>
            <a:off x="142044" y="1640287"/>
            <a:ext cx="11907912" cy="4237680"/>
            <a:chOff x="142044" y="881529"/>
            <a:chExt cx="11907912" cy="42376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A4D0FF-0D18-2137-C4BE-F9176E7B65BD}"/>
                </a:ext>
              </a:extLst>
            </p:cNvPr>
            <p:cNvGrpSpPr/>
            <p:nvPr/>
          </p:nvGrpSpPr>
          <p:grpSpPr>
            <a:xfrm>
              <a:off x="142044" y="881529"/>
              <a:ext cx="11907912" cy="3804946"/>
              <a:chOff x="142044" y="881529"/>
              <a:chExt cx="11907912" cy="380494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2E618E6-CDD1-A28F-FA9F-EEE22579E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2044" y="2171524"/>
                <a:ext cx="11907912" cy="2514951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6FA222F-6496-CC81-2802-9E863EEB5907}"/>
                  </a:ext>
                </a:extLst>
              </p:cNvPr>
              <p:cNvSpPr/>
              <p:nvPr/>
            </p:nvSpPr>
            <p:spPr>
              <a:xfrm>
                <a:off x="3666566" y="1738790"/>
                <a:ext cx="2026021" cy="6394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rgbClr val="000000"/>
                    </a:solidFill>
                  </a:rPr>
                  <a:t>Chute to evacuate the </a:t>
                </a:r>
                <a:r>
                  <a:rPr lang="de-DE" i="1" dirty="0">
                    <a:solidFill>
                      <a:srgbClr val="000000"/>
                    </a:solidFill>
                  </a:rPr>
                  <a:t>scrap</a:t>
                </a:r>
                <a:endParaRPr lang="en-GB" i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Arrow: Left 10">
                <a:extLst>
                  <a:ext uri="{FF2B5EF4-FFF2-40B4-BE49-F238E27FC236}">
                    <a16:creationId xmlns:a16="http://schemas.microsoft.com/office/drawing/2014/main" id="{2D7426BA-0A02-7C97-7A09-D41612F42978}"/>
                  </a:ext>
                </a:extLst>
              </p:cNvPr>
              <p:cNvSpPr/>
              <p:nvPr/>
            </p:nvSpPr>
            <p:spPr>
              <a:xfrm>
                <a:off x="2014071" y="881529"/>
                <a:ext cx="1398494" cy="639483"/>
              </a:xfrm>
              <a:prstGeom prst="leftArrow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rgbClr val="000000"/>
                    </a:solidFill>
                  </a:rPr>
                  <a:t>FLOW</a:t>
                </a:r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5FD842-5BD4-FBE1-3E43-BB43F393702B}"/>
                </a:ext>
              </a:extLst>
            </p:cNvPr>
            <p:cNvCxnSpPr>
              <a:cxnSpLocks/>
            </p:cNvCxnSpPr>
            <p:nvPr/>
          </p:nvCxnSpPr>
          <p:spPr>
            <a:xfrm>
              <a:off x="531906" y="3884706"/>
              <a:ext cx="0" cy="108000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5BD641B-219B-A90C-CB48-1C735BBD6240}"/>
                </a:ext>
              </a:extLst>
            </p:cNvPr>
            <p:cNvCxnSpPr>
              <a:cxnSpLocks/>
            </p:cNvCxnSpPr>
            <p:nvPr/>
          </p:nvCxnSpPr>
          <p:spPr>
            <a:xfrm>
              <a:off x="2073835" y="3884706"/>
              <a:ext cx="0" cy="108000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00204E0-4566-F571-A569-2B28999F42E6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06" y="3884706"/>
              <a:ext cx="0" cy="108000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7123771-D123-E270-4623-DD54B666208D}"/>
                </a:ext>
              </a:extLst>
            </p:cNvPr>
            <p:cNvCxnSpPr/>
            <p:nvPr/>
          </p:nvCxnSpPr>
          <p:spPr>
            <a:xfrm>
              <a:off x="4679577" y="3884706"/>
              <a:ext cx="0" cy="108000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D14F27E-3744-256E-A1A9-F8BC684777D7}"/>
                </a:ext>
              </a:extLst>
            </p:cNvPr>
            <p:cNvSpPr/>
            <p:nvPr/>
          </p:nvSpPr>
          <p:spPr>
            <a:xfrm>
              <a:off x="564870" y="4552921"/>
              <a:ext cx="1476000" cy="326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rgbClr val="000000"/>
                  </a:solidFill>
                </a:rPr>
                <a:t>500 mm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4CDBCA8-2E47-A684-7713-23E287D02217}"/>
                </a:ext>
              </a:extLst>
            </p:cNvPr>
            <p:cNvSpPr/>
            <p:nvPr/>
          </p:nvSpPr>
          <p:spPr>
            <a:xfrm>
              <a:off x="2109340" y="4552920"/>
              <a:ext cx="1656000" cy="326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rgbClr val="000000"/>
                  </a:solidFill>
                </a:rPr>
                <a:t>550 mm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733C65-58B3-4E9E-DB5B-31F8712C79CA}"/>
                </a:ext>
              </a:extLst>
            </p:cNvPr>
            <p:cNvSpPr/>
            <p:nvPr/>
          </p:nvSpPr>
          <p:spPr>
            <a:xfrm>
              <a:off x="3812872" y="4552920"/>
              <a:ext cx="828000" cy="326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rgbClr val="000000"/>
                  </a:solidFill>
                </a:rPr>
                <a:t>290 mm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A26001-CB3B-07C2-F1B1-709CF8B4B2A9}"/>
                </a:ext>
              </a:extLst>
            </p:cNvPr>
            <p:cNvSpPr/>
            <p:nvPr/>
          </p:nvSpPr>
          <p:spPr>
            <a:xfrm>
              <a:off x="8240963" y="4468699"/>
              <a:ext cx="2435329" cy="6505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000000"/>
                  </a:solidFill>
                </a:rPr>
                <a:t>Transfer height above bolster:  90 mm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07DF145-B027-3579-97F9-820171D61B5E}"/>
                </a:ext>
              </a:extLst>
            </p:cNvPr>
            <p:cNvCxnSpPr>
              <a:cxnSpLocks/>
            </p:cNvCxnSpPr>
            <p:nvPr/>
          </p:nvCxnSpPr>
          <p:spPr>
            <a:xfrm>
              <a:off x="2073835" y="4137244"/>
              <a:ext cx="5713506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F5D6C6E-4FD9-F724-A6A1-2072E897B33F}"/>
                </a:ext>
              </a:extLst>
            </p:cNvPr>
            <p:cNvCxnSpPr>
              <a:cxnSpLocks/>
            </p:cNvCxnSpPr>
            <p:nvPr/>
          </p:nvCxnSpPr>
          <p:spPr>
            <a:xfrm>
              <a:off x="6177064" y="4409619"/>
              <a:ext cx="1610277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2B8B358-2172-FDAD-136A-0B01BDEB869E}"/>
                </a:ext>
              </a:extLst>
            </p:cNvPr>
            <p:cNvCxnSpPr/>
            <p:nvPr/>
          </p:nvCxnSpPr>
          <p:spPr>
            <a:xfrm>
              <a:off x="2073835" y="4879894"/>
              <a:ext cx="1709271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DC155B7-C66A-9ACD-1060-C8F38A6E3702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06" y="4879894"/>
              <a:ext cx="896471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8A4D395-24E1-0D7F-44E9-C0325A471165}"/>
                </a:ext>
              </a:extLst>
            </p:cNvPr>
            <p:cNvCxnSpPr>
              <a:cxnSpLocks/>
            </p:cNvCxnSpPr>
            <p:nvPr/>
          </p:nvCxnSpPr>
          <p:spPr>
            <a:xfrm>
              <a:off x="531906" y="4879894"/>
              <a:ext cx="1541929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F4793A6-5D40-816D-E7CA-21DEF838F4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0191" y="4137244"/>
              <a:ext cx="0" cy="272375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BECF5B-844F-BCAF-E2DD-81880E10E864}"/>
                </a:ext>
              </a:extLst>
            </p:cNvPr>
            <p:cNvSpPr/>
            <p:nvPr/>
          </p:nvSpPr>
          <p:spPr>
            <a:xfrm>
              <a:off x="1794164" y="3331250"/>
              <a:ext cx="2274916" cy="943439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34F38B2-1B95-F5D1-D4A4-DD1D6C1DC3DF}"/>
                </a:ext>
              </a:extLst>
            </p:cNvPr>
            <p:cNvCxnSpPr>
              <a:cxnSpLocks/>
              <a:stCxn id="9" idx="1"/>
              <a:endCxn id="34" idx="0"/>
            </p:cNvCxnSpPr>
            <p:nvPr/>
          </p:nvCxnSpPr>
          <p:spPr>
            <a:xfrm flipH="1">
              <a:off x="2931622" y="2058532"/>
              <a:ext cx="734944" cy="1272718"/>
            </a:xfrm>
            <a:prstGeom prst="lin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E9548DF-C591-22A6-5812-CA9238E75DE0}"/>
                </a:ext>
              </a:extLst>
            </p:cNvPr>
            <p:cNvSpPr/>
            <p:nvPr/>
          </p:nvSpPr>
          <p:spPr>
            <a:xfrm>
              <a:off x="7307582" y="3959591"/>
              <a:ext cx="685798" cy="650509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626D1E2-7ACC-A032-BF32-60DDE940FB6C}"/>
                </a:ext>
              </a:extLst>
            </p:cNvPr>
            <p:cNvCxnSpPr>
              <a:cxnSpLocks/>
              <a:stCxn id="7" idx="1"/>
              <a:endCxn id="38" idx="5"/>
            </p:cNvCxnSpPr>
            <p:nvPr/>
          </p:nvCxnSpPr>
          <p:spPr>
            <a:xfrm flipH="1" flipV="1">
              <a:off x="7892947" y="4514835"/>
              <a:ext cx="348016" cy="279119"/>
            </a:xfrm>
            <a:prstGeom prst="lin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52426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8D3BE0-3FA7-1E77-0DDC-5B48488698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767" y="1458353"/>
            <a:ext cx="9773265" cy="4641656"/>
          </a:xfrm>
          <a:prstGeom prst="rect">
            <a:avLst/>
          </a:prstGeom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5D949F37-F91B-6318-D38A-D1EEDCEC271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Die Layout – Side view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2CC924-0B20-46AB-6890-E463263AA2DE}"/>
              </a:ext>
            </a:extLst>
          </p:cNvPr>
          <p:cNvGrpSpPr/>
          <p:nvPr/>
        </p:nvGrpSpPr>
        <p:grpSpPr>
          <a:xfrm>
            <a:off x="7713981" y="4718349"/>
            <a:ext cx="3895760" cy="1637752"/>
            <a:chOff x="7307582" y="3959591"/>
            <a:chExt cx="3895760" cy="1637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A26001-CB3B-07C2-F1B1-709CF8B4B2A9}"/>
                </a:ext>
              </a:extLst>
            </p:cNvPr>
            <p:cNvSpPr/>
            <p:nvPr/>
          </p:nvSpPr>
          <p:spPr>
            <a:xfrm>
              <a:off x="8768013" y="4946833"/>
              <a:ext cx="2435329" cy="6505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rgbClr val="000000"/>
                  </a:solidFill>
                </a:rPr>
                <a:t>Transfer height above bolster:  90 mm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07DF145-B027-3579-97F9-820171D61B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6200" y="4097916"/>
              <a:ext cx="2902974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F5D6C6E-4FD9-F724-A6A1-2072E897B3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7341" y="4409619"/>
              <a:ext cx="2429809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F4793A6-5D40-816D-E7CA-21DEF838F4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0191" y="4097916"/>
              <a:ext cx="0" cy="311703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E9548DF-C591-22A6-5812-CA9238E75DE0}"/>
                </a:ext>
              </a:extLst>
            </p:cNvPr>
            <p:cNvSpPr/>
            <p:nvPr/>
          </p:nvSpPr>
          <p:spPr>
            <a:xfrm>
              <a:off x="7307582" y="3959591"/>
              <a:ext cx="685798" cy="650509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626D1E2-7ACC-A032-BF32-60DDE940FB6C}"/>
                </a:ext>
              </a:extLst>
            </p:cNvPr>
            <p:cNvCxnSpPr>
              <a:cxnSpLocks/>
              <a:stCxn id="7" idx="1"/>
              <a:endCxn id="38" idx="4"/>
            </p:cNvCxnSpPr>
            <p:nvPr/>
          </p:nvCxnSpPr>
          <p:spPr>
            <a:xfrm flipH="1" flipV="1">
              <a:off x="7650481" y="4610100"/>
              <a:ext cx="1117532" cy="661988"/>
            </a:xfrm>
            <a:prstGeom prst="lin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CC48DCB3-3244-1BC2-6E0C-516938CB0A4E}"/>
              </a:ext>
            </a:extLst>
          </p:cNvPr>
          <p:cNvSpPr/>
          <p:nvPr/>
        </p:nvSpPr>
        <p:spPr>
          <a:xfrm>
            <a:off x="644524" y="4438650"/>
            <a:ext cx="540000" cy="540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C6F8047-1616-8C90-FFEB-698F61941FF7}"/>
              </a:ext>
            </a:extLst>
          </p:cNvPr>
          <p:cNvSpPr/>
          <p:nvPr/>
        </p:nvSpPr>
        <p:spPr>
          <a:xfrm>
            <a:off x="896524" y="4700349"/>
            <a:ext cx="36000" cy="36000"/>
          </a:xfrm>
          <a:prstGeom prst="ellipse">
            <a:avLst/>
          </a:prstGeom>
          <a:solidFill>
            <a:srgbClr val="0000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ED363B-C817-426C-4019-4E21F2A5C368}"/>
              </a:ext>
            </a:extLst>
          </p:cNvPr>
          <p:cNvSpPr txBox="1"/>
          <p:nvPr/>
        </p:nvSpPr>
        <p:spPr>
          <a:xfrm>
            <a:off x="485746" y="4030116"/>
            <a:ext cx="91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584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56B3347-B686-3127-3F69-6F7460F843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721" y="868795"/>
            <a:ext cx="9683261" cy="5684511"/>
          </a:xfrm>
          <a:prstGeom prst="rect">
            <a:avLst/>
          </a:prstGeom>
        </p:spPr>
      </p:pic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5D949F37-F91B-6318-D38A-D1EEDCEC271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Illustration scrap recovery process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ABAED4-2620-4A57-FE4D-10A2AD9D080C}"/>
              </a:ext>
            </a:extLst>
          </p:cNvPr>
          <p:cNvGrpSpPr>
            <a:grpSpLocks noChangeAspect="1"/>
          </p:cNvGrpSpPr>
          <p:nvPr/>
        </p:nvGrpSpPr>
        <p:grpSpPr>
          <a:xfrm>
            <a:off x="4562596" y="1673938"/>
            <a:ext cx="2196438" cy="1439999"/>
            <a:chOff x="4272994" y="3494934"/>
            <a:chExt cx="1001266" cy="65643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E5F84A-7F96-EBA3-5D17-D20CC808E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2994" y="3494934"/>
              <a:ext cx="1001266" cy="656437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6712BDE-75E8-0B91-FD86-5C5C7FE5BB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2348" y="3759896"/>
              <a:ext cx="162601" cy="190836"/>
            </a:xfrm>
            <a:custGeom>
              <a:avLst/>
              <a:gdLst>
                <a:gd name="connsiteX0" fmla="*/ 2523515 w 5771994"/>
                <a:gd name="connsiteY0" fmla="*/ 14204 h 6774246"/>
                <a:gd name="connsiteX1" fmla="*/ 1354778 w 5771994"/>
                <a:gd name="connsiteY1" fmla="*/ 14204 h 6774246"/>
                <a:gd name="connsiteX2" fmla="*/ 809771 w 5771994"/>
                <a:gd name="connsiteY2" fmla="*/ 189818 h 6774246"/>
                <a:gd name="connsiteX3" fmla="*/ 307154 w 5771994"/>
                <a:gd name="connsiteY3" fmla="*/ 656101 h 6774246"/>
                <a:gd name="connsiteX4" fmla="*/ 28595 w 5771994"/>
                <a:gd name="connsiteY4" fmla="*/ 1225330 h 6774246"/>
                <a:gd name="connsiteX5" fmla="*/ 10428 w 5771994"/>
                <a:gd name="connsiteY5" fmla="*/ 1788504 h 6774246"/>
                <a:gd name="connsiteX6" fmla="*/ 40707 w 5771994"/>
                <a:gd name="connsiteY6" fmla="*/ 2418289 h 6774246"/>
                <a:gd name="connsiteX7" fmla="*/ 137597 w 5771994"/>
                <a:gd name="connsiteY7" fmla="*/ 2920906 h 6774246"/>
                <a:gd name="connsiteX8" fmla="*/ 434322 w 5771994"/>
                <a:gd name="connsiteY8" fmla="*/ 4895041 h 6774246"/>
                <a:gd name="connsiteX9" fmla="*/ 803716 w 5771994"/>
                <a:gd name="connsiteY9" fmla="*/ 5797330 h 6774246"/>
                <a:gd name="connsiteX10" fmla="*/ 1385056 w 5771994"/>
                <a:gd name="connsiteY10" fmla="*/ 6299947 h 6774246"/>
                <a:gd name="connsiteX11" fmla="*/ 2299456 w 5771994"/>
                <a:gd name="connsiteY11" fmla="*/ 6626951 h 6774246"/>
                <a:gd name="connsiteX12" fmla="*/ 3110911 w 5771994"/>
                <a:gd name="connsiteY12" fmla="*/ 6772286 h 6774246"/>
                <a:gd name="connsiteX13" fmla="*/ 3892087 w 5771994"/>
                <a:gd name="connsiteY13" fmla="*/ 6681452 h 6774246"/>
                <a:gd name="connsiteX14" fmla="*/ 4758042 w 5771994"/>
                <a:gd name="connsiteY14" fmla="*/ 6299947 h 6774246"/>
                <a:gd name="connsiteX15" fmla="*/ 5496828 w 5771994"/>
                <a:gd name="connsiteY15" fmla="*/ 5567216 h 6774246"/>
                <a:gd name="connsiteX16" fmla="*/ 5751165 w 5771994"/>
                <a:gd name="connsiteY16" fmla="*/ 4907153 h 6774246"/>
                <a:gd name="connsiteX17" fmla="*/ 5739054 w 5771994"/>
                <a:gd name="connsiteY17" fmla="*/ 3350856 h 6774246"/>
                <a:gd name="connsiteX18" fmla="*/ 5593719 w 5771994"/>
                <a:gd name="connsiteY18" fmla="*/ 2618125 h 6774246"/>
                <a:gd name="connsiteX19" fmla="*/ 5121379 w 5771994"/>
                <a:gd name="connsiteY19" fmla="*/ 1661335 h 6774246"/>
                <a:gd name="connsiteX20" fmla="*/ 4443149 w 5771994"/>
                <a:gd name="connsiteY20" fmla="*/ 892271 h 6774246"/>
                <a:gd name="connsiteX21" fmla="*/ 3498471 w 5771994"/>
                <a:gd name="connsiteY21" fmla="*/ 316986 h 6774246"/>
                <a:gd name="connsiteX22" fmla="*/ 2789962 w 5771994"/>
                <a:gd name="connsiteY22" fmla="*/ 44482 h 6774246"/>
                <a:gd name="connsiteX23" fmla="*/ 2523515 w 5771994"/>
                <a:gd name="connsiteY23" fmla="*/ 14204 h 67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71994" h="6774246">
                  <a:moveTo>
                    <a:pt x="2523515" y="14204"/>
                  </a:moveTo>
                  <a:cubicBezTo>
                    <a:pt x="2284318" y="9158"/>
                    <a:pt x="1640402" y="-15065"/>
                    <a:pt x="1354778" y="14204"/>
                  </a:cubicBezTo>
                  <a:cubicBezTo>
                    <a:pt x="1069154" y="43473"/>
                    <a:pt x="984375" y="82835"/>
                    <a:pt x="809771" y="189818"/>
                  </a:cubicBezTo>
                  <a:cubicBezTo>
                    <a:pt x="635167" y="296801"/>
                    <a:pt x="437350" y="483516"/>
                    <a:pt x="307154" y="656101"/>
                  </a:cubicBezTo>
                  <a:cubicBezTo>
                    <a:pt x="176958" y="828686"/>
                    <a:pt x="78049" y="1036596"/>
                    <a:pt x="28595" y="1225330"/>
                  </a:cubicBezTo>
                  <a:cubicBezTo>
                    <a:pt x="-20859" y="1414064"/>
                    <a:pt x="8409" y="1589678"/>
                    <a:pt x="10428" y="1788504"/>
                  </a:cubicBezTo>
                  <a:cubicBezTo>
                    <a:pt x="12447" y="1987330"/>
                    <a:pt x="19512" y="2229555"/>
                    <a:pt x="40707" y="2418289"/>
                  </a:cubicBezTo>
                  <a:cubicBezTo>
                    <a:pt x="61902" y="2607023"/>
                    <a:pt x="71995" y="2508114"/>
                    <a:pt x="137597" y="2920906"/>
                  </a:cubicBezTo>
                  <a:cubicBezTo>
                    <a:pt x="203199" y="3333698"/>
                    <a:pt x="323302" y="4415637"/>
                    <a:pt x="434322" y="4895041"/>
                  </a:cubicBezTo>
                  <a:cubicBezTo>
                    <a:pt x="545342" y="5374445"/>
                    <a:pt x="645260" y="5563179"/>
                    <a:pt x="803716" y="5797330"/>
                  </a:cubicBezTo>
                  <a:cubicBezTo>
                    <a:pt x="962172" y="6031481"/>
                    <a:pt x="1135766" y="6161677"/>
                    <a:pt x="1385056" y="6299947"/>
                  </a:cubicBezTo>
                  <a:cubicBezTo>
                    <a:pt x="1634346" y="6438217"/>
                    <a:pt x="2011814" y="6548228"/>
                    <a:pt x="2299456" y="6626951"/>
                  </a:cubicBezTo>
                  <a:cubicBezTo>
                    <a:pt x="2587098" y="6705674"/>
                    <a:pt x="2845473" y="6763203"/>
                    <a:pt x="3110911" y="6772286"/>
                  </a:cubicBezTo>
                  <a:cubicBezTo>
                    <a:pt x="3376350" y="6781370"/>
                    <a:pt x="3617565" y="6760175"/>
                    <a:pt x="3892087" y="6681452"/>
                  </a:cubicBezTo>
                  <a:cubicBezTo>
                    <a:pt x="4166609" y="6602729"/>
                    <a:pt x="4490585" y="6485653"/>
                    <a:pt x="4758042" y="6299947"/>
                  </a:cubicBezTo>
                  <a:cubicBezTo>
                    <a:pt x="5025499" y="6114241"/>
                    <a:pt x="5331308" y="5799348"/>
                    <a:pt x="5496828" y="5567216"/>
                  </a:cubicBezTo>
                  <a:cubicBezTo>
                    <a:pt x="5662349" y="5335084"/>
                    <a:pt x="5710794" y="5276546"/>
                    <a:pt x="5751165" y="4907153"/>
                  </a:cubicBezTo>
                  <a:cubicBezTo>
                    <a:pt x="5791536" y="4537760"/>
                    <a:pt x="5765295" y="3732361"/>
                    <a:pt x="5739054" y="3350856"/>
                  </a:cubicBezTo>
                  <a:cubicBezTo>
                    <a:pt x="5712813" y="2969351"/>
                    <a:pt x="5696665" y="2899712"/>
                    <a:pt x="5593719" y="2618125"/>
                  </a:cubicBezTo>
                  <a:cubicBezTo>
                    <a:pt x="5490773" y="2336538"/>
                    <a:pt x="5313141" y="1948977"/>
                    <a:pt x="5121379" y="1661335"/>
                  </a:cubicBezTo>
                  <a:cubicBezTo>
                    <a:pt x="4929617" y="1373693"/>
                    <a:pt x="4713634" y="1116329"/>
                    <a:pt x="4443149" y="892271"/>
                  </a:cubicBezTo>
                  <a:cubicBezTo>
                    <a:pt x="4172664" y="668213"/>
                    <a:pt x="3774002" y="458284"/>
                    <a:pt x="3498471" y="316986"/>
                  </a:cubicBezTo>
                  <a:cubicBezTo>
                    <a:pt x="3222940" y="175688"/>
                    <a:pt x="2951445" y="93936"/>
                    <a:pt x="2789962" y="44482"/>
                  </a:cubicBezTo>
                  <a:cubicBezTo>
                    <a:pt x="2628479" y="-4972"/>
                    <a:pt x="2762712" y="19250"/>
                    <a:pt x="2523515" y="14204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1" name="Arrow: Left 20">
            <a:extLst>
              <a:ext uri="{FF2B5EF4-FFF2-40B4-BE49-F238E27FC236}">
                <a16:creationId xmlns:a16="http://schemas.microsoft.com/office/drawing/2014/main" id="{089A5235-ADA4-4918-2745-97F0182246F4}"/>
              </a:ext>
            </a:extLst>
          </p:cNvPr>
          <p:cNvSpPr/>
          <p:nvPr/>
        </p:nvSpPr>
        <p:spPr>
          <a:xfrm>
            <a:off x="2973192" y="2036840"/>
            <a:ext cx="1436558" cy="628650"/>
          </a:xfrm>
          <a:prstGeom prst="lef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Side panel</a:t>
            </a: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019C17-FF26-C2DA-B69E-61FB51214D4A}"/>
              </a:ext>
            </a:extLst>
          </p:cNvPr>
          <p:cNvGrpSpPr/>
          <p:nvPr/>
        </p:nvGrpSpPr>
        <p:grpSpPr>
          <a:xfrm>
            <a:off x="4722529" y="3971879"/>
            <a:ext cx="660931" cy="605853"/>
            <a:chOff x="5180272" y="3408125"/>
            <a:chExt cx="660931" cy="60585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A1890F-A75D-6E54-327D-D7E58074569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207811" y="3380586"/>
              <a:ext cx="605853" cy="6609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E964F19-C26D-57B4-C2FE-1003EBF375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32394" y="3501738"/>
              <a:ext cx="356691" cy="418629"/>
            </a:xfrm>
            <a:custGeom>
              <a:avLst/>
              <a:gdLst>
                <a:gd name="connsiteX0" fmla="*/ 2523515 w 5771994"/>
                <a:gd name="connsiteY0" fmla="*/ 14204 h 6774246"/>
                <a:gd name="connsiteX1" fmla="*/ 1354778 w 5771994"/>
                <a:gd name="connsiteY1" fmla="*/ 14204 h 6774246"/>
                <a:gd name="connsiteX2" fmla="*/ 809771 w 5771994"/>
                <a:gd name="connsiteY2" fmla="*/ 189818 h 6774246"/>
                <a:gd name="connsiteX3" fmla="*/ 307154 w 5771994"/>
                <a:gd name="connsiteY3" fmla="*/ 656101 h 6774246"/>
                <a:gd name="connsiteX4" fmla="*/ 28595 w 5771994"/>
                <a:gd name="connsiteY4" fmla="*/ 1225330 h 6774246"/>
                <a:gd name="connsiteX5" fmla="*/ 10428 w 5771994"/>
                <a:gd name="connsiteY5" fmla="*/ 1788504 h 6774246"/>
                <a:gd name="connsiteX6" fmla="*/ 40707 w 5771994"/>
                <a:gd name="connsiteY6" fmla="*/ 2418289 h 6774246"/>
                <a:gd name="connsiteX7" fmla="*/ 137597 w 5771994"/>
                <a:gd name="connsiteY7" fmla="*/ 2920906 h 6774246"/>
                <a:gd name="connsiteX8" fmla="*/ 434322 w 5771994"/>
                <a:gd name="connsiteY8" fmla="*/ 4895041 h 6774246"/>
                <a:gd name="connsiteX9" fmla="*/ 803716 w 5771994"/>
                <a:gd name="connsiteY9" fmla="*/ 5797330 h 6774246"/>
                <a:gd name="connsiteX10" fmla="*/ 1385056 w 5771994"/>
                <a:gd name="connsiteY10" fmla="*/ 6299947 h 6774246"/>
                <a:gd name="connsiteX11" fmla="*/ 2299456 w 5771994"/>
                <a:gd name="connsiteY11" fmla="*/ 6626951 h 6774246"/>
                <a:gd name="connsiteX12" fmla="*/ 3110911 w 5771994"/>
                <a:gd name="connsiteY12" fmla="*/ 6772286 h 6774246"/>
                <a:gd name="connsiteX13" fmla="*/ 3892087 w 5771994"/>
                <a:gd name="connsiteY13" fmla="*/ 6681452 h 6774246"/>
                <a:gd name="connsiteX14" fmla="*/ 4758042 w 5771994"/>
                <a:gd name="connsiteY14" fmla="*/ 6299947 h 6774246"/>
                <a:gd name="connsiteX15" fmla="*/ 5496828 w 5771994"/>
                <a:gd name="connsiteY15" fmla="*/ 5567216 h 6774246"/>
                <a:gd name="connsiteX16" fmla="*/ 5751165 w 5771994"/>
                <a:gd name="connsiteY16" fmla="*/ 4907153 h 6774246"/>
                <a:gd name="connsiteX17" fmla="*/ 5739054 w 5771994"/>
                <a:gd name="connsiteY17" fmla="*/ 3350856 h 6774246"/>
                <a:gd name="connsiteX18" fmla="*/ 5593719 w 5771994"/>
                <a:gd name="connsiteY18" fmla="*/ 2618125 h 6774246"/>
                <a:gd name="connsiteX19" fmla="*/ 5121379 w 5771994"/>
                <a:gd name="connsiteY19" fmla="*/ 1661335 h 6774246"/>
                <a:gd name="connsiteX20" fmla="*/ 4443149 w 5771994"/>
                <a:gd name="connsiteY20" fmla="*/ 892271 h 6774246"/>
                <a:gd name="connsiteX21" fmla="*/ 3498471 w 5771994"/>
                <a:gd name="connsiteY21" fmla="*/ 316986 h 6774246"/>
                <a:gd name="connsiteX22" fmla="*/ 2789962 w 5771994"/>
                <a:gd name="connsiteY22" fmla="*/ 44482 h 6774246"/>
                <a:gd name="connsiteX23" fmla="*/ 2523515 w 5771994"/>
                <a:gd name="connsiteY23" fmla="*/ 14204 h 67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71994" h="6774246">
                  <a:moveTo>
                    <a:pt x="2523515" y="14204"/>
                  </a:moveTo>
                  <a:cubicBezTo>
                    <a:pt x="2284318" y="9158"/>
                    <a:pt x="1640402" y="-15065"/>
                    <a:pt x="1354778" y="14204"/>
                  </a:cubicBezTo>
                  <a:cubicBezTo>
                    <a:pt x="1069154" y="43473"/>
                    <a:pt x="984375" y="82835"/>
                    <a:pt x="809771" y="189818"/>
                  </a:cubicBezTo>
                  <a:cubicBezTo>
                    <a:pt x="635167" y="296801"/>
                    <a:pt x="437350" y="483516"/>
                    <a:pt x="307154" y="656101"/>
                  </a:cubicBezTo>
                  <a:cubicBezTo>
                    <a:pt x="176958" y="828686"/>
                    <a:pt x="78049" y="1036596"/>
                    <a:pt x="28595" y="1225330"/>
                  </a:cubicBezTo>
                  <a:cubicBezTo>
                    <a:pt x="-20859" y="1414064"/>
                    <a:pt x="8409" y="1589678"/>
                    <a:pt x="10428" y="1788504"/>
                  </a:cubicBezTo>
                  <a:cubicBezTo>
                    <a:pt x="12447" y="1987330"/>
                    <a:pt x="19512" y="2229555"/>
                    <a:pt x="40707" y="2418289"/>
                  </a:cubicBezTo>
                  <a:cubicBezTo>
                    <a:pt x="61902" y="2607023"/>
                    <a:pt x="71995" y="2508114"/>
                    <a:pt x="137597" y="2920906"/>
                  </a:cubicBezTo>
                  <a:cubicBezTo>
                    <a:pt x="203199" y="3333698"/>
                    <a:pt x="323302" y="4415637"/>
                    <a:pt x="434322" y="4895041"/>
                  </a:cubicBezTo>
                  <a:cubicBezTo>
                    <a:pt x="545342" y="5374445"/>
                    <a:pt x="645260" y="5563179"/>
                    <a:pt x="803716" y="5797330"/>
                  </a:cubicBezTo>
                  <a:cubicBezTo>
                    <a:pt x="962172" y="6031481"/>
                    <a:pt x="1135766" y="6161677"/>
                    <a:pt x="1385056" y="6299947"/>
                  </a:cubicBezTo>
                  <a:cubicBezTo>
                    <a:pt x="1634346" y="6438217"/>
                    <a:pt x="2011814" y="6548228"/>
                    <a:pt x="2299456" y="6626951"/>
                  </a:cubicBezTo>
                  <a:cubicBezTo>
                    <a:pt x="2587098" y="6705674"/>
                    <a:pt x="2845473" y="6763203"/>
                    <a:pt x="3110911" y="6772286"/>
                  </a:cubicBezTo>
                  <a:cubicBezTo>
                    <a:pt x="3376350" y="6781370"/>
                    <a:pt x="3617565" y="6760175"/>
                    <a:pt x="3892087" y="6681452"/>
                  </a:cubicBezTo>
                  <a:cubicBezTo>
                    <a:pt x="4166609" y="6602729"/>
                    <a:pt x="4490585" y="6485653"/>
                    <a:pt x="4758042" y="6299947"/>
                  </a:cubicBezTo>
                  <a:cubicBezTo>
                    <a:pt x="5025499" y="6114241"/>
                    <a:pt x="5331308" y="5799348"/>
                    <a:pt x="5496828" y="5567216"/>
                  </a:cubicBezTo>
                  <a:cubicBezTo>
                    <a:pt x="5662349" y="5335084"/>
                    <a:pt x="5710794" y="5276546"/>
                    <a:pt x="5751165" y="4907153"/>
                  </a:cubicBezTo>
                  <a:cubicBezTo>
                    <a:pt x="5791536" y="4537760"/>
                    <a:pt x="5765295" y="3732361"/>
                    <a:pt x="5739054" y="3350856"/>
                  </a:cubicBezTo>
                  <a:cubicBezTo>
                    <a:pt x="5712813" y="2969351"/>
                    <a:pt x="5696665" y="2899712"/>
                    <a:pt x="5593719" y="2618125"/>
                  </a:cubicBezTo>
                  <a:cubicBezTo>
                    <a:pt x="5490773" y="2336538"/>
                    <a:pt x="5313141" y="1948977"/>
                    <a:pt x="5121379" y="1661335"/>
                  </a:cubicBezTo>
                  <a:cubicBezTo>
                    <a:pt x="4929617" y="1373693"/>
                    <a:pt x="4713634" y="1116329"/>
                    <a:pt x="4443149" y="892271"/>
                  </a:cubicBezTo>
                  <a:cubicBezTo>
                    <a:pt x="4172664" y="668213"/>
                    <a:pt x="3774002" y="458284"/>
                    <a:pt x="3498471" y="316986"/>
                  </a:cubicBezTo>
                  <a:cubicBezTo>
                    <a:pt x="3222940" y="175688"/>
                    <a:pt x="2951445" y="93936"/>
                    <a:pt x="2789962" y="44482"/>
                  </a:cubicBezTo>
                  <a:cubicBezTo>
                    <a:pt x="2628479" y="-4972"/>
                    <a:pt x="2762712" y="19250"/>
                    <a:pt x="2523515" y="14204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0E5C22F-E8F8-E176-65C5-B45FBAE3BEC6}"/>
              </a:ext>
            </a:extLst>
          </p:cNvPr>
          <p:cNvSpPr/>
          <p:nvPr/>
        </p:nvSpPr>
        <p:spPr>
          <a:xfrm>
            <a:off x="5031462" y="3083654"/>
            <a:ext cx="45719" cy="972000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672715-F7E2-93B2-878D-A0D8A76FEA85}"/>
              </a:ext>
            </a:extLst>
          </p:cNvPr>
          <p:cNvSpPr/>
          <p:nvPr/>
        </p:nvSpPr>
        <p:spPr>
          <a:xfrm>
            <a:off x="4954071" y="3083654"/>
            <a:ext cx="45719" cy="972000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43969F-96A0-84AB-5427-3573D4F2C88C}"/>
              </a:ext>
            </a:extLst>
          </p:cNvPr>
          <p:cNvSpPr/>
          <p:nvPr/>
        </p:nvSpPr>
        <p:spPr>
          <a:xfrm>
            <a:off x="5108853" y="3083654"/>
            <a:ext cx="45719" cy="972000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A69E39-8AEF-9F0B-A620-1A29F8522EFE}"/>
              </a:ext>
            </a:extLst>
          </p:cNvPr>
          <p:cNvGrpSpPr/>
          <p:nvPr/>
        </p:nvGrpSpPr>
        <p:grpSpPr>
          <a:xfrm rot="10800000">
            <a:off x="4722529" y="4675451"/>
            <a:ext cx="660931" cy="605853"/>
            <a:chOff x="5180272" y="3408125"/>
            <a:chExt cx="660931" cy="60585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DBA70AB-8FC0-CB81-FEE1-03EA05DBC19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207811" y="3380586"/>
              <a:ext cx="605853" cy="6609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475BA5E-93DA-0475-7FF3-1FD403B56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32394" y="3501738"/>
              <a:ext cx="356691" cy="418629"/>
            </a:xfrm>
            <a:custGeom>
              <a:avLst/>
              <a:gdLst>
                <a:gd name="connsiteX0" fmla="*/ 2523515 w 5771994"/>
                <a:gd name="connsiteY0" fmla="*/ 14204 h 6774246"/>
                <a:gd name="connsiteX1" fmla="*/ 1354778 w 5771994"/>
                <a:gd name="connsiteY1" fmla="*/ 14204 h 6774246"/>
                <a:gd name="connsiteX2" fmla="*/ 809771 w 5771994"/>
                <a:gd name="connsiteY2" fmla="*/ 189818 h 6774246"/>
                <a:gd name="connsiteX3" fmla="*/ 307154 w 5771994"/>
                <a:gd name="connsiteY3" fmla="*/ 656101 h 6774246"/>
                <a:gd name="connsiteX4" fmla="*/ 28595 w 5771994"/>
                <a:gd name="connsiteY4" fmla="*/ 1225330 h 6774246"/>
                <a:gd name="connsiteX5" fmla="*/ 10428 w 5771994"/>
                <a:gd name="connsiteY5" fmla="*/ 1788504 h 6774246"/>
                <a:gd name="connsiteX6" fmla="*/ 40707 w 5771994"/>
                <a:gd name="connsiteY6" fmla="*/ 2418289 h 6774246"/>
                <a:gd name="connsiteX7" fmla="*/ 137597 w 5771994"/>
                <a:gd name="connsiteY7" fmla="*/ 2920906 h 6774246"/>
                <a:gd name="connsiteX8" fmla="*/ 434322 w 5771994"/>
                <a:gd name="connsiteY8" fmla="*/ 4895041 h 6774246"/>
                <a:gd name="connsiteX9" fmla="*/ 803716 w 5771994"/>
                <a:gd name="connsiteY9" fmla="*/ 5797330 h 6774246"/>
                <a:gd name="connsiteX10" fmla="*/ 1385056 w 5771994"/>
                <a:gd name="connsiteY10" fmla="*/ 6299947 h 6774246"/>
                <a:gd name="connsiteX11" fmla="*/ 2299456 w 5771994"/>
                <a:gd name="connsiteY11" fmla="*/ 6626951 h 6774246"/>
                <a:gd name="connsiteX12" fmla="*/ 3110911 w 5771994"/>
                <a:gd name="connsiteY12" fmla="*/ 6772286 h 6774246"/>
                <a:gd name="connsiteX13" fmla="*/ 3892087 w 5771994"/>
                <a:gd name="connsiteY13" fmla="*/ 6681452 h 6774246"/>
                <a:gd name="connsiteX14" fmla="*/ 4758042 w 5771994"/>
                <a:gd name="connsiteY14" fmla="*/ 6299947 h 6774246"/>
                <a:gd name="connsiteX15" fmla="*/ 5496828 w 5771994"/>
                <a:gd name="connsiteY15" fmla="*/ 5567216 h 6774246"/>
                <a:gd name="connsiteX16" fmla="*/ 5751165 w 5771994"/>
                <a:gd name="connsiteY16" fmla="*/ 4907153 h 6774246"/>
                <a:gd name="connsiteX17" fmla="*/ 5739054 w 5771994"/>
                <a:gd name="connsiteY17" fmla="*/ 3350856 h 6774246"/>
                <a:gd name="connsiteX18" fmla="*/ 5593719 w 5771994"/>
                <a:gd name="connsiteY18" fmla="*/ 2618125 h 6774246"/>
                <a:gd name="connsiteX19" fmla="*/ 5121379 w 5771994"/>
                <a:gd name="connsiteY19" fmla="*/ 1661335 h 6774246"/>
                <a:gd name="connsiteX20" fmla="*/ 4443149 w 5771994"/>
                <a:gd name="connsiteY20" fmla="*/ 892271 h 6774246"/>
                <a:gd name="connsiteX21" fmla="*/ 3498471 w 5771994"/>
                <a:gd name="connsiteY21" fmla="*/ 316986 h 6774246"/>
                <a:gd name="connsiteX22" fmla="*/ 2789962 w 5771994"/>
                <a:gd name="connsiteY22" fmla="*/ 44482 h 6774246"/>
                <a:gd name="connsiteX23" fmla="*/ 2523515 w 5771994"/>
                <a:gd name="connsiteY23" fmla="*/ 14204 h 67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71994" h="6774246">
                  <a:moveTo>
                    <a:pt x="2523515" y="14204"/>
                  </a:moveTo>
                  <a:cubicBezTo>
                    <a:pt x="2284318" y="9158"/>
                    <a:pt x="1640402" y="-15065"/>
                    <a:pt x="1354778" y="14204"/>
                  </a:cubicBezTo>
                  <a:cubicBezTo>
                    <a:pt x="1069154" y="43473"/>
                    <a:pt x="984375" y="82835"/>
                    <a:pt x="809771" y="189818"/>
                  </a:cubicBezTo>
                  <a:cubicBezTo>
                    <a:pt x="635167" y="296801"/>
                    <a:pt x="437350" y="483516"/>
                    <a:pt x="307154" y="656101"/>
                  </a:cubicBezTo>
                  <a:cubicBezTo>
                    <a:pt x="176958" y="828686"/>
                    <a:pt x="78049" y="1036596"/>
                    <a:pt x="28595" y="1225330"/>
                  </a:cubicBezTo>
                  <a:cubicBezTo>
                    <a:pt x="-20859" y="1414064"/>
                    <a:pt x="8409" y="1589678"/>
                    <a:pt x="10428" y="1788504"/>
                  </a:cubicBezTo>
                  <a:cubicBezTo>
                    <a:pt x="12447" y="1987330"/>
                    <a:pt x="19512" y="2229555"/>
                    <a:pt x="40707" y="2418289"/>
                  </a:cubicBezTo>
                  <a:cubicBezTo>
                    <a:pt x="61902" y="2607023"/>
                    <a:pt x="71995" y="2508114"/>
                    <a:pt x="137597" y="2920906"/>
                  </a:cubicBezTo>
                  <a:cubicBezTo>
                    <a:pt x="203199" y="3333698"/>
                    <a:pt x="323302" y="4415637"/>
                    <a:pt x="434322" y="4895041"/>
                  </a:cubicBezTo>
                  <a:cubicBezTo>
                    <a:pt x="545342" y="5374445"/>
                    <a:pt x="645260" y="5563179"/>
                    <a:pt x="803716" y="5797330"/>
                  </a:cubicBezTo>
                  <a:cubicBezTo>
                    <a:pt x="962172" y="6031481"/>
                    <a:pt x="1135766" y="6161677"/>
                    <a:pt x="1385056" y="6299947"/>
                  </a:cubicBezTo>
                  <a:cubicBezTo>
                    <a:pt x="1634346" y="6438217"/>
                    <a:pt x="2011814" y="6548228"/>
                    <a:pt x="2299456" y="6626951"/>
                  </a:cubicBezTo>
                  <a:cubicBezTo>
                    <a:pt x="2587098" y="6705674"/>
                    <a:pt x="2845473" y="6763203"/>
                    <a:pt x="3110911" y="6772286"/>
                  </a:cubicBezTo>
                  <a:cubicBezTo>
                    <a:pt x="3376350" y="6781370"/>
                    <a:pt x="3617565" y="6760175"/>
                    <a:pt x="3892087" y="6681452"/>
                  </a:cubicBezTo>
                  <a:cubicBezTo>
                    <a:pt x="4166609" y="6602729"/>
                    <a:pt x="4490585" y="6485653"/>
                    <a:pt x="4758042" y="6299947"/>
                  </a:cubicBezTo>
                  <a:cubicBezTo>
                    <a:pt x="5025499" y="6114241"/>
                    <a:pt x="5331308" y="5799348"/>
                    <a:pt x="5496828" y="5567216"/>
                  </a:cubicBezTo>
                  <a:cubicBezTo>
                    <a:pt x="5662349" y="5335084"/>
                    <a:pt x="5710794" y="5276546"/>
                    <a:pt x="5751165" y="4907153"/>
                  </a:cubicBezTo>
                  <a:cubicBezTo>
                    <a:pt x="5791536" y="4537760"/>
                    <a:pt x="5765295" y="3732361"/>
                    <a:pt x="5739054" y="3350856"/>
                  </a:cubicBezTo>
                  <a:cubicBezTo>
                    <a:pt x="5712813" y="2969351"/>
                    <a:pt x="5696665" y="2899712"/>
                    <a:pt x="5593719" y="2618125"/>
                  </a:cubicBezTo>
                  <a:cubicBezTo>
                    <a:pt x="5490773" y="2336538"/>
                    <a:pt x="5313141" y="1948977"/>
                    <a:pt x="5121379" y="1661335"/>
                  </a:cubicBezTo>
                  <a:cubicBezTo>
                    <a:pt x="4929617" y="1373693"/>
                    <a:pt x="4713634" y="1116329"/>
                    <a:pt x="4443149" y="892271"/>
                  </a:cubicBezTo>
                  <a:cubicBezTo>
                    <a:pt x="4172664" y="668213"/>
                    <a:pt x="3774002" y="458284"/>
                    <a:pt x="3498471" y="316986"/>
                  </a:cubicBezTo>
                  <a:cubicBezTo>
                    <a:pt x="3222940" y="175688"/>
                    <a:pt x="2951445" y="93936"/>
                    <a:pt x="2789962" y="44482"/>
                  </a:cubicBezTo>
                  <a:cubicBezTo>
                    <a:pt x="2628479" y="-4972"/>
                    <a:pt x="2762712" y="19250"/>
                    <a:pt x="2523515" y="14204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C405156-DECD-34D4-B3D4-DD07879A4D7F}"/>
              </a:ext>
            </a:extLst>
          </p:cNvPr>
          <p:cNvGrpSpPr/>
          <p:nvPr/>
        </p:nvGrpSpPr>
        <p:grpSpPr>
          <a:xfrm>
            <a:off x="4540076" y="4197920"/>
            <a:ext cx="1025832" cy="848080"/>
            <a:chOff x="4540076" y="4197920"/>
            <a:chExt cx="1025832" cy="84808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EF97A77-4EE3-825A-3234-22CBF36776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8952" y="4197920"/>
              <a:ext cx="848080" cy="848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71259AF-819E-631C-E2AB-FD93C73AB6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40076" y="4616614"/>
              <a:ext cx="177752" cy="88200"/>
              <a:chOff x="479644" y="3047707"/>
              <a:chExt cx="365076" cy="18114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0110673-EEDD-184A-C6F1-4F16D7A8132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79644" y="3047707"/>
                <a:ext cx="180000" cy="180000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FC261F4-D085-4D80-AC84-0EBAF37BAA0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64720" y="3048854"/>
                <a:ext cx="180000" cy="180000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13C81F-D21A-9509-B05D-582B5ED5BA3C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5388156" y="4546562"/>
              <a:ext cx="177752" cy="88200"/>
              <a:chOff x="479644" y="3047707"/>
              <a:chExt cx="365076" cy="181147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8DEB3C-4F7A-A53B-546B-B0F1A9FB40C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79644" y="3047707"/>
                <a:ext cx="180000" cy="180000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93DAA15-9AD6-C05C-21BB-E5849DE5FD2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64720" y="3048854"/>
                <a:ext cx="180000" cy="180000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3485789-194A-41A2-2A1E-38743B87215E}"/>
              </a:ext>
            </a:extLst>
          </p:cNvPr>
          <p:cNvSpPr>
            <a:spLocks noChangeAspect="1"/>
          </p:cNvSpPr>
          <p:nvPr/>
        </p:nvSpPr>
        <p:spPr>
          <a:xfrm>
            <a:off x="4868291" y="3172614"/>
            <a:ext cx="356691" cy="418629"/>
          </a:xfrm>
          <a:custGeom>
            <a:avLst/>
            <a:gdLst>
              <a:gd name="connsiteX0" fmla="*/ 2523515 w 5771994"/>
              <a:gd name="connsiteY0" fmla="*/ 14204 h 6774246"/>
              <a:gd name="connsiteX1" fmla="*/ 1354778 w 5771994"/>
              <a:gd name="connsiteY1" fmla="*/ 14204 h 6774246"/>
              <a:gd name="connsiteX2" fmla="*/ 809771 w 5771994"/>
              <a:gd name="connsiteY2" fmla="*/ 189818 h 6774246"/>
              <a:gd name="connsiteX3" fmla="*/ 307154 w 5771994"/>
              <a:gd name="connsiteY3" fmla="*/ 656101 h 6774246"/>
              <a:gd name="connsiteX4" fmla="*/ 28595 w 5771994"/>
              <a:gd name="connsiteY4" fmla="*/ 1225330 h 6774246"/>
              <a:gd name="connsiteX5" fmla="*/ 10428 w 5771994"/>
              <a:gd name="connsiteY5" fmla="*/ 1788504 h 6774246"/>
              <a:gd name="connsiteX6" fmla="*/ 40707 w 5771994"/>
              <a:gd name="connsiteY6" fmla="*/ 2418289 h 6774246"/>
              <a:gd name="connsiteX7" fmla="*/ 137597 w 5771994"/>
              <a:gd name="connsiteY7" fmla="*/ 2920906 h 6774246"/>
              <a:gd name="connsiteX8" fmla="*/ 434322 w 5771994"/>
              <a:gd name="connsiteY8" fmla="*/ 4895041 h 6774246"/>
              <a:gd name="connsiteX9" fmla="*/ 803716 w 5771994"/>
              <a:gd name="connsiteY9" fmla="*/ 5797330 h 6774246"/>
              <a:gd name="connsiteX10" fmla="*/ 1385056 w 5771994"/>
              <a:gd name="connsiteY10" fmla="*/ 6299947 h 6774246"/>
              <a:gd name="connsiteX11" fmla="*/ 2299456 w 5771994"/>
              <a:gd name="connsiteY11" fmla="*/ 6626951 h 6774246"/>
              <a:gd name="connsiteX12" fmla="*/ 3110911 w 5771994"/>
              <a:gd name="connsiteY12" fmla="*/ 6772286 h 6774246"/>
              <a:gd name="connsiteX13" fmla="*/ 3892087 w 5771994"/>
              <a:gd name="connsiteY13" fmla="*/ 6681452 h 6774246"/>
              <a:gd name="connsiteX14" fmla="*/ 4758042 w 5771994"/>
              <a:gd name="connsiteY14" fmla="*/ 6299947 h 6774246"/>
              <a:gd name="connsiteX15" fmla="*/ 5496828 w 5771994"/>
              <a:gd name="connsiteY15" fmla="*/ 5567216 h 6774246"/>
              <a:gd name="connsiteX16" fmla="*/ 5751165 w 5771994"/>
              <a:gd name="connsiteY16" fmla="*/ 4907153 h 6774246"/>
              <a:gd name="connsiteX17" fmla="*/ 5739054 w 5771994"/>
              <a:gd name="connsiteY17" fmla="*/ 3350856 h 6774246"/>
              <a:gd name="connsiteX18" fmla="*/ 5593719 w 5771994"/>
              <a:gd name="connsiteY18" fmla="*/ 2618125 h 6774246"/>
              <a:gd name="connsiteX19" fmla="*/ 5121379 w 5771994"/>
              <a:gd name="connsiteY19" fmla="*/ 1661335 h 6774246"/>
              <a:gd name="connsiteX20" fmla="*/ 4443149 w 5771994"/>
              <a:gd name="connsiteY20" fmla="*/ 892271 h 6774246"/>
              <a:gd name="connsiteX21" fmla="*/ 3498471 w 5771994"/>
              <a:gd name="connsiteY21" fmla="*/ 316986 h 6774246"/>
              <a:gd name="connsiteX22" fmla="*/ 2789962 w 5771994"/>
              <a:gd name="connsiteY22" fmla="*/ 44482 h 6774246"/>
              <a:gd name="connsiteX23" fmla="*/ 2523515 w 5771994"/>
              <a:gd name="connsiteY23" fmla="*/ 14204 h 6774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71994" h="6774246">
                <a:moveTo>
                  <a:pt x="2523515" y="14204"/>
                </a:moveTo>
                <a:cubicBezTo>
                  <a:pt x="2284318" y="9158"/>
                  <a:pt x="1640402" y="-15065"/>
                  <a:pt x="1354778" y="14204"/>
                </a:cubicBezTo>
                <a:cubicBezTo>
                  <a:pt x="1069154" y="43473"/>
                  <a:pt x="984375" y="82835"/>
                  <a:pt x="809771" y="189818"/>
                </a:cubicBezTo>
                <a:cubicBezTo>
                  <a:pt x="635167" y="296801"/>
                  <a:pt x="437350" y="483516"/>
                  <a:pt x="307154" y="656101"/>
                </a:cubicBezTo>
                <a:cubicBezTo>
                  <a:pt x="176958" y="828686"/>
                  <a:pt x="78049" y="1036596"/>
                  <a:pt x="28595" y="1225330"/>
                </a:cubicBezTo>
                <a:cubicBezTo>
                  <a:pt x="-20859" y="1414064"/>
                  <a:pt x="8409" y="1589678"/>
                  <a:pt x="10428" y="1788504"/>
                </a:cubicBezTo>
                <a:cubicBezTo>
                  <a:pt x="12447" y="1987330"/>
                  <a:pt x="19512" y="2229555"/>
                  <a:pt x="40707" y="2418289"/>
                </a:cubicBezTo>
                <a:cubicBezTo>
                  <a:pt x="61902" y="2607023"/>
                  <a:pt x="71995" y="2508114"/>
                  <a:pt x="137597" y="2920906"/>
                </a:cubicBezTo>
                <a:cubicBezTo>
                  <a:pt x="203199" y="3333698"/>
                  <a:pt x="323302" y="4415637"/>
                  <a:pt x="434322" y="4895041"/>
                </a:cubicBezTo>
                <a:cubicBezTo>
                  <a:pt x="545342" y="5374445"/>
                  <a:pt x="645260" y="5563179"/>
                  <a:pt x="803716" y="5797330"/>
                </a:cubicBezTo>
                <a:cubicBezTo>
                  <a:pt x="962172" y="6031481"/>
                  <a:pt x="1135766" y="6161677"/>
                  <a:pt x="1385056" y="6299947"/>
                </a:cubicBezTo>
                <a:cubicBezTo>
                  <a:pt x="1634346" y="6438217"/>
                  <a:pt x="2011814" y="6548228"/>
                  <a:pt x="2299456" y="6626951"/>
                </a:cubicBezTo>
                <a:cubicBezTo>
                  <a:pt x="2587098" y="6705674"/>
                  <a:pt x="2845473" y="6763203"/>
                  <a:pt x="3110911" y="6772286"/>
                </a:cubicBezTo>
                <a:cubicBezTo>
                  <a:pt x="3376350" y="6781370"/>
                  <a:pt x="3617565" y="6760175"/>
                  <a:pt x="3892087" y="6681452"/>
                </a:cubicBezTo>
                <a:cubicBezTo>
                  <a:pt x="4166609" y="6602729"/>
                  <a:pt x="4490585" y="6485653"/>
                  <a:pt x="4758042" y="6299947"/>
                </a:cubicBezTo>
                <a:cubicBezTo>
                  <a:pt x="5025499" y="6114241"/>
                  <a:pt x="5331308" y="5799348"/>
                  <a:pt x="5496828" y="5567216"/>
                </a:cubicBezTo>
                <a:cubicBezTo>
                  <a:pt x="5662349" y="5335084"/>
                  <a:pt x="5710794" y="5276546"/>
                  <a:pt x="5751165" y="4907153"/>
                </a:cubicBezTo>
                <a:cubicBezTo>
                  <a:pt x="5791536" y="4537760"/>
                  <a:pt x="5765295" y="3732361"/>
                  <a:pt x="5739054" y="3350856"/>
                </a:cubicBezTo>
                <a:cubicBezTo>
                  <a:pt x="5712813" y="2969351"/>
                  <a:pt x="5696665" y="2899712"/>
                  <a:pt x="5593719" y="2618125"/>
                </a:cubicBezTo>
                <a:cubicBezTo>
                  <a:pt x="5490773" y="2336538"/>
                  <a:pt x="5313141" y="1948977"/>
                  <a:pt x="5121379" y="1661335"/>
                </a:cubicBezTo>
                <a:cubicBezTo>
                  <a:pt x="4929617" y="1373693"/>
                  <a:pt x="4713634" y="1116329"/>
                  <a:pt x="4443149" y="892271"/>
                </a:cubicBezTo>
                <a:cubicBezTo>
                  <a:pt x="4172664" y="668213"/>
                  <a:pt x="3774002" y="458284"/>
                  <a:pt x="3498471" y="316986"/>
                </a:cubicBezTo>
                <a:cubicBezTo>
                  <a:pt x="3222940" y="175688"/>
                  <a:pt x="2951445" y="93936"/>
                  <a:pt x="2789962" y="44482"/>
                </a:cubicBezTo>
                <a:cubicBezTo>
                  <a:pt x="2628479" y="-4972"/>
                  <a:pt x="2762712" y="19250"/>
                  <a:pt x="2523515" y="14204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Arrow: Left 54">
            <a:extLst>
              <a:ext uri="{FF2B5EF4-FFF2-40B4-BE49-F238E27FC236}">
                <a16:creationId xmlns:a16="http://schemas.microsoft.com/office/drawing/2014/main" id="{A2F07C57-D052-1DB5-52A0-B9A8AE0D8344}"/>
              </a:ext>
            </a:extLst>
          </p:cNvPr>
          <p:cNvSpPr>
            <a:spLocks noChangeAspect="1"/>
          </p:cNvSpPr>
          <p:nvPr/>
        </p:nvSpPr>
        <p:spPr>
          <a:xfrm rot="16200000">
            <a:off x="4850209" y="2811557"/>
            <a:ext cx="391783" cy="171445"/>
          </a:xfrm>
          <a:prstGeom prst="lef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0BF4AE-18C3-2D5B-C1C8-2D0EC2819EC4}"/>
              </a:ext>
            </a:extLst>
          </p:cNvPr>
          <p:cNvSpPr/>
          <p:nvPr/>
        </p:nvSpPr>
        <p:spPr>
          <a:xfrm>
            <a:off x="6826571" y="3352451"/>
            <a:ext cx="1632721" cy="3600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Conveyor belts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711E153-2327-0D8C-A5A0-7CADA150FB24}"/>
              </a:ext>
            </a:extLst>
          </p:cNvPr>
          <p:cNvSpPr/>
          <p:nvPr/>
        </p:nvSpPr>
        <p:spPr>
          <a:xfrm>
            <a:off x="6826571" y="4495451"/>
            <a:ext cx="1632721" cy="3600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Rotating table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3050ADC-895B-46DB-1928-A06D7A21AA82}"/>
              </a:ext>
            </a:extLst>
          </p:cNvPr>
          <p:cNvCxnSpPr>
            <a:cxnSpLocks/>
            <a:endCxn id="57" idx="1"/>
          </p:cNvCxnSpPr>
          <p:nvPr/>
        </p:nvCxnSpPr>
        <p:spPr>
          <a:xfrm>
            <a:off x="5746750" y="4675451"/>
            <a:ext cx="1079821" cy="0"/>
          </a:xfrm>
          <a:prstGeom prst="line">
            <a:avLst/>
          </a:prstGeom>
          <a:noFill/>
          <a:ln w="38100"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B88DA43-5FCB-0DDF-B4F1-17BCCB00B658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5314950" y="3532451"/>
            <a:ext cx="1511621" cy="0"/>
          </a:xfrm>
          <a:prstGeom prst="line">
            <a:avLst/>
          </a:prstGeom>
          <a:noFill/>
          <a:ln w="38100"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986C561-D8B6-09E8-815E-A6E8CFE0D20D}"/>
              </a:ext>
            </a:extLst>
          </p:cNvPr>
          <p:cNvSpPr/>
          <p:nvPr/>
        </p:nvSpPr>
        <p:spPr>
          <a:xfrm>
            <a:off x="8658419" y="5187692"/>
            <a:ext cx="3334659" cy="141885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000000"/>
                </a:solidFill>
              </a:rPr>
              <a:t>This collage shows a top view of the blanking line and describes the recovery process visually.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8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5D949F37-F91B-6318-D38A-D1EEDCEC271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Picture of front of press -&gt; Lifting Gate</a:t>
            </a:r>
          </a:p>
        </p:txBody>
      </p:sp>
      <p:pic>
        <p:nvPicPr>
          <p:cNvPr id="2" name="Immagine 4">
            <a:extLst>
              <a:ext uri="{FF2B5EF4-FFF2-40B4-BE49-F238E27FC236}">
                <a16:creationId xmlns:a16="http://schemas.microsoft.com/office/drawing/2014/main" id="{FA8E754A-0F1F-31C1-F41A-8FAA7B5AA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90" y="1008151"/>
            <a:ext cx="8100000" cy="54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698114-95E3-CB46-ED41-77E465D50603}"/>
              </a:ext>
            </a:extLst>
          </p:cNvPr>
          <p:cNvSpPr/>
          <p:nvPr/>
        </p:nvSpPr>
        <p:spPr>
          <a:xfrm>
            <a:off x="8658419" y="1008151"/>
            <a:ext cx="3334659" cy="141885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rgbClr val="000000"/>
                </a:solidFill>
              </a:rPr>
              <a:t>A window must be integrated into the lifting gate through which </a:t>
            </a:r>
            <a:r>
              <a:rPr lang="en-GB" i="1" dirty="0">
                <a:solidFill>
                  <a:srgbClr val="000000"/>
                </a:solidFill>
              </a:rPr>
              <a:t>the scrap</a:t>
            </a:r>
            <a:r>
              <a:rPr lang="en-GB" dirty="0">
                <a:solidFill>
                  <a:srgbClr val="000000"/>
                </a:solidFill>
              </a:rPr>
              <a:t> can be evacuated to the outside.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9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5D949F37-F91B-6318-D38A-D1EEDCEC271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Picture of front of press -&gt; inaccessibility with a forklift</a:t>
            </a:r>
          </a:p>
        </p:txBody>
      </p:sp>
      <p:pic>
        <p:nvPicPr>
          <p:cNvPr id="10" name="Immagine 4">
            <a:extLst>
              <a:ext uri="{FF2B5EF4-FFF2-40B4-BE49-F238E27FC236}">
                <a16:creationId xmlns:a16="http://schemas.microsoft.com/office/drawing/2014/main" id="{AF2F656A-BD30-F6E5-669C-3640E72F10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13825" y="1008151"/>
            <a:ext cx="4050000" cy="54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8A10BA7-2D71-4D2C-737B-0AF5470F3602}"/>
              </a:ext>
            </a:extLst>
          </p:cNvPr>
          <p:cNvSpPr/>
          <p:nvPr/>
        </p:nvSpPr>
        <p:spPr>
          <a:xfrm>
            <a:off x="5193324" y="1008151"/>
            <a:ext cx="5715976" cy="8975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dirty="0">
                <a:solidFill>
                  <a:srgbClr val="000000"/>
                </a:solidFill>
              </a:rPr>
              <a:t>As the area is inaccessible for forklifts during production time the scrap recovery device must be craneable.</a:t>
            </a:r>
            <a:endParaRPr lang="de-DE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0" name="Rettangolo con angoli arrotondati 6">
            <a:extLst>
              <a:ext uri="{FF2B5EF4-FFF2-40B4-BE49-F238E27FC236}">
                <a16:creationId xmlns:a16="http://schemas.microsoft.com/office/drawing/2014/main" id="{6CE17DC0-CD56-21B7-C7CE-77AD43ED7C0A}"/>
              </a:ext>
            </a:extLst>
          </p:cNvPr>
          <p:cNvSpPr/>
          <p:nvPr/>
        </p:nvSpPr>
        <p:spPr>
          <a:xfrm>
            <a:off x="813825" y="4127500"/>
            <a:ext cx="3878000" cy="13716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545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5D949F37-F91B-6318-D38A-D1EEDCEC271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Picture of the inside of the press -&gt; scrap chute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9A0FA4B-97E0-9D5F-EC07-26E7E8B14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689" y="983930"/>
            <a:ext cx="4050000" cy="5400000"/>
          </a:xfrm>
          <a:prstGeom prst="rect">
            <a:avLst/>
          </a:prstGeom>
        </p:spPr>
      </p:pic>
      <p:pic>
        <p:nvPicPr>
          <p:cNvPr id="2" name="Immagine 3">
            <a:extLst>
              <a:ext uri="{FF2B5EF4-FFF2-40B4-BE49-F238E27FC236}">
                <a16:creationId xmlns:a16="http://schemas.microsoft.com/office/drawing/2014/main" id="{BC8C8BCE-10FA-7B71-C898-4B661E562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8145" y="983931"/>
            <a:ext cx="7200000" cy="540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132ED1-F49D-D162-9175-D6D87331880E}"/>
              </a:ext>
            </a:extLst>
          </p:cNvPr>
          <p:cNvSpPr/>
          <p:nvPr/>
        </p:nvSpPr>
        <p:spPr>
          <a:xfrm>
            <a:off x="198145" y="5152300"/>
            <a:ext cx="7798776" cy="12240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dirty="0">
                <a:solidFill>
                  <a:srgbClr val="000000"/>
                </a:solidFill>
              </a:rPr>
              <a:t>It is likely that the scrap chute (yellow) must be modified as the transfer height of </a:t>
            </a:r>
            <a:r>
              <a:rPr lang="de-DE" i="1" dirty="0">
                <a:solidFill>
                  <a:srgbClr val="000000"/>
                </a:solidFill>
              </a:rPr>
              <a:t>the scrap</a:t>
            </a:r>
            <a:r>
              <a:rPr lang="de-DE" dirty="0">
                <a:solidFill>
                  <a:srgbClr val="000000"/>
                </a:solidFill>
              </a:rPr>
              <a:t> is only 90 mm above the bolster.</a:t>
            </a:r>
          </a:p>
        </p:txBody>
      </p:sp>
      <p:sp>
        <p:nvSpPr>
          <p:cNvPr id="4" name="Rettangolo con angoli arrotondati 6">
            <a:extLst>
              <a:ext uri="{FF2B5EF4-FFF2-40B4-BE49-F238E27FC236}">
                <a16:creationId xmlns:a16="http://schemas.microsoft.com/office/drawing/2014/main" id="{0C961637-A088-BA7A-206C-66045FD74DCF}"/>
              </a:ext>
            </a:extLst>
          </p:cNvPr>
          <p:cNvSpPr/>
          <p:nvPr/>
        </p:nvSpPr>
        <p:spPr>
          <a:xfrm rot="150491">
            <a:off x="1749131" y="4486276"/>
            <a:ext cx="3962535" cy="209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102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5D949F37-F91B-6318-D38A-D1EEDCEC2711}"/>
              </a:ext>
            </a:extLst>
          </p:cNvPr>
          <p:cNvSpPr txBox="1">
            <a:spLocks/>
          </p:cNvSpPr>
          <p:nvPr/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vert="horz" wrap="square" lIns="630000" tIns="0" rIns="36000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Picture of the inside of the press -&gt; </a:t>
            </a:r>
            <a:r>
              <a:rPr lang="en-US" dirty="0" err="1"/>
              <a:t>Lightbarrier</a:t>
            </a:r>
            <a:endParaRPr lang="en-US" dirty="0"/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E19C5754-E934-3852-8355-AE37673EBF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82488" y="1008151"/>
            <a:ext cx="7200000" cy="54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28B0A1-CC57-F59B-5E74-67D9AB50C5B9}"/>
              </a:ext>
            </a:extLst>
          </p:cNvPr>
          <p:cNvSpPr/>
          <p:nvPr/>
        </p:nvSpPr>
        <p:spPr>
          <a:xfrm>
            <a:off x="7658100" y="1008151"/>
            <a:ext cx="4251412" cy="263235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dirty="0">
                <a:solidFill>
                  <a:srgbClr val="000000"/>
                </a:solidFill>
              </a:rPr>
              <a:t>Currently the lightbarriers are always active as the press can be operated with open lifting gate</a:t>
            </a:r>
          </a:p>
          <a:p>
            <a:r>
              <a:rPr lang="de-DE" dirty="0">
                <a:solidFill>
                  <a:srgbClr val="000000"/>
                </a:solidFill>
              </a:rPr>
              <a:t>There a 2 separate safety circuits, one secured by the lifting gate and one secured by the diagonal lightbarriers</a:t>
            </a:r>
          </a:p>
          <a:p>
            <a:endParaRPr lang="de-DE" dirty="0">
              <a:solidFill>
                <a:srgbClr val="000000"/>
              </a:solidFill>
            </a:endParaRPr>
          </a:p>
          <a:p>
            <a:r>
              <a:rPr lang="de-DE" dirty="0">
                <a:solidFill>
                  <a:srgbClr val="000000"/>
                </a:solidFill>
              </a:rPr>
              <a:t>Modification of safety controls required</a:t>
            </a:r>
          </a:p>
          <a:p>
            <a:r>
              <a:rPr lang="de-DE" dirty="0">
                <a:solidFill>
                  <a:srgbClr val="000000"/>
                </a:solidFill>
              </a:rPr>
              <a:t>(incl. Risk assessments, CE)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" name="Rettangolo con angoli arrotondati 6">
            <a:extLst>
              <a:ext uri="{FF2B5EF4-FFF2-40B4-BE49-F238E27FC236}">
                <a16:creationId xmlns:a16="http://schemas.microsoft.com/office/drawing/2014/main" id="{00E8DB0F-C057-963C-78A2-B519975A507B}"/>
              </a:ext>
            </a:extLst>
          </p:cNvPr>
          <p:cNvSpPr/>
          <p:nvPr/>
        </p:nvSpPr>
        <p:spPr>
          <a:xfrm rot="3074459">
            <a:off x="362375" y="3507623"/>
            <a:ext cx="2033911" cy="209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con angoli arrotondati 6">
            <a:extLst>
              <a:ext uri="{FF2B5EF4-FFF2-40B4-BE49-F238E27FC236}">
                <a16:creationId xmlns:a16="http://schemas.microsoft.com/office/drawing/2014/main" id="{6A334A87-6061-1D81-4466-D3A3DB4A32D7}"/>
              </a:ext>
            </a:extLst>
          </p:cNvPr>
          <p:cNvSpPr/>
          <p:nvPr/>
        </p:nvSpPr>
        <p:spPr>
          <a:xfrm rot="17821892">
            <a:off x="5388329" y="3807286"/>
            <a:ext cx="2008170" cy="2912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442036"/>
      </p:ext>
    </p:extLst>
  </p:cSld>
  <p:clrMapOvr>
    <a:masterClrMapping/>
  </p:clrMapOvr>
</p:sld>
</file>

<file path=ppt/theme/theme1.xml><?xml version="1.0" encoding="utf-8"?>
<a:theme xmlns:a="http://schemas.openxmlformats.org/drawingml/2006/main" name="Stellantis - Chapter blu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243782"/>
      </a:accent6>
      <a:hlink>
        <a:srgbClr val="243782"/>
      </a:hlink>
      <a:folHlink>
        <a:srgbClr val="272B35"/>
      </a:folHlink>
    </a:clrScheme>
    <a:fontScheme name="Stellantis QN">
      <a:majorFont>
        <a:latin typeface="Encode Sans ExpandedLight"/>
        <a:ea typeface=""/>
        <a:cs typeface=""/>
      </a:majorFont>
      <a:minorFont>
        <a:latin typeface="Encod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ellantis Template PowerPoint 16-9 v1.potx" id="{AF6AE716-1209-4599-9086-7EB01C99DBE6}" vid="{DC08C376-4686-4684-B245-4472F83D1AD8}"/>
    </a:ext>
  </a:extLst>
</a:theme>
</file>

<file path=ppt/theme/theme2.xml><?xml version="1.0" encoding="utf-8"?>
<a:theme xmlns:a="http://schemas.openxmlformats.org/drawingml/2006/main" name="Stellantis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243782"/>
      </a:accent6>
      <a:hlink>
        <a:srgbClr val="243782"/>
      </a:hlink>
      <a:folHlink>
        <a:srgbClr val="272B35"/>
      </a:folHlink>
    </a:clrScheme>
    <a:fontScheme name="Stellantis QN">
      <a:majorFont>
        <a:latin typeface="Encode Sans ExpandedLight"/>
        <a:ea typeface=""/>
        <a:cs typeface=""/>
      </a:majorFont>
      <a:minorFont>
        <a:latin typeface="Encod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Template PowerPoint 16-9 v1.potx" id="{AF6AE716-1209-4599-9086-7EB01C99DBE6}" vid="{6B5D268A-7F73-4890-B069-7531EC21141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15481</TotalTime>
  <Words>354</Words>
  <Application>Microsoft Office PowerPoint</Application>
  <PresentationFormat>Widescreen</PresentationFormat>
  <Paragraphs>44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Encode Sans</vt:lpstr>
      <vt:lpstr>Encode Sans ExpandedLight</vt:lpstr>
      <vt:lpstr>Wingdings</vt:lpstr>
      <vt:lpstr>Stellantis - Chapter blue</vt:lpstr>
      <vt:lpstr>Stellantis</vt:lpstr>
      <vt:lpstr>A5U – Sidepanel Blanking Die Scrap recovery device for BL5 Cassino Cold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PSA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presentation  [encode sans 38 pt light]</dc:title>
  <dc:creator>Uwe Herrmann</dc:creator>
  <cp:lastModifiedBy>PHILIPP LEONARD EINHAUS</cp:lastModifiedBy>
  <cp:revision>39</cp:revision>
  <dcterms:created xsi:type="dcterms:W3CDTF">2021-02-05T11:14:21Z</dcterms:created>
  <dcterms:modified xsi:type="dcterms:W3CDTF">2024-06-12T09:50:58Z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fd53d93-3f4c-4b90-b511-bd6bdbb4fba9_Enabled">
    <vt:lpwstr>true</vt:lpwstr>
  </property>
  <property fmtid="{D5CDD505-2E9C-101B-9397-08002B2CF9AE}" pid="3" name="MSIP_Label_2fd53d93-3f4c-4b90-b511-bd6bdbb4fba9_SetDate">
    <vt:lpwstr>2021-02-05T11:14:21Z</vt:lpwstr>
  </property>
  <property fmtid="{D5CDD505-2E9C-101B-9397-08002B2CF9AE}" pid="4" name="MSIP_Label_2fd53d93-3f4c-4b90-b511-bd6bdbb4fba9_Method">
    <vt:lpwstr>Standard</vt:lpwstr>
  </property>
  <property fmtid="{D5CDD505-2E9C-101B-9397-08002B2CF9AE}" pid="5" name="MSIP_Label_2fd53d93-3f4c-4b90-b511-bd6bdbb4fba9_Name">
    <vt:lpwstr>2fd53d93-3f4c-4b90-b511-bd6bdbb4fba9</vt:lpwstr>
  </property>
  <property fmtid="{D5CDD505-2E9C-101B-9397-08002B2CF9AE}" pid="6" name="MSIP_Label_2fd53d93-3f4c-4b90-b511-bd6bdbb4fba9_SiteId">
    <vt:lpwstr>d852d5cd-724c-4128-8812-ffa5db3f8507</vt:lpwstr>
  </property>
  <property fmtid="{D5CDD505-2E9C-101B-9397-08002B2CF9AE}" pid="7" name="MSIP_Label_2fd53d93-3f4c-4b90-b511-bd6bdbb4fba9_ActionId">
    <vt:lpwstr>0bda88e8-6b29-4a0f-b058-f86880333ab7</vt:lpwstr>
  </property>
  <property fmtid="{D5CDD505-2E9C-101B-9397-08002B2CF9AE}" pid="8" name="MSIP_Label_2fd53d93-3f4c-4b90-b511-bd6bdbb4fba9_ContentBits">
    <vt:lpwstr>0</vt:lpwstr>
  </property>
</Properties>
</file>