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6" r:id="rId2"/>
  </p:sldMasterIdLst>
  <p:notesMasterIdLst>
    <p:notesMasterId r:id="rId14"/>
  </p:notesMasterIdLst>
  <p:sldIdLst>
    <p:sldId id="260" r:id="rId3"/>
    <p:sldId id="276" r:id="rId4"/>
    <p:sldId id="273" r:id="rId5"/>
    <p:sldId id="281" r:id="rId6"/>
    <p:sldId id="278" r:id="rId7"/>
    <p:sldId id="288" r:id="rId8"/>
    <p:sldId id="283" r:id="rId9"/>
    <p:sldId id="284" r:id="rId10"/>
    <p:sldId id="287" r:id="rId11"/>
    <p:sldId id="274" r:id="rId12"/>
    <p:sldId id="277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C3D7334-68B7-46A8-9EFC-7E9181D14013}">
          <p14:sldIdLst>
            <p14:sldId id="260"/>
          </p14:sldIdLst>
        </p14:section>
        <p14:section name="A5U Sidepanel - Scrap Recovery Process" id="{EBACCF11-D9A5-41B9-9196-5408DDAF92B4}">
          <p14:sldIdLst>
            <p14:sldId id="276"/>
            <p14:sldId id="273"/>
            <p14:sldId id="281"/>
            <p14:sldId id="278"/>
            <p14:sldId id="288"/>
          </p14:sldIdLst>
        </p14:section>
        <p14:section name="Issues" id="{9E9A24EC-8901-4BCE-B0D8-E497A0828498}">
          <p14:sldIdLst>
            <p14:sldId id="283"/>
            <p14:sldId id="284"/>
            <p14:sldId id="287"/>
          </p14:sldIdLst>
        </p14:section>
        <p14:section name="Template Mulhouse" id="{88D6BEB0-8FE2-46EE-AB60-8DBB6645C6E3}">
          <p14:sldIdLst>
            <p14:sldId id="274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CED8"/>
    <a:srgbClr val="E8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03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2B623-AD76-4052-98DE-567693A58690}" type="datetimeFigureOut">
              <a:rPr lang="en-GB" smtClean="0"/>
              <a:t>07/06/2024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3A277-9036-4372-869B-1B11CCA71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27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34B7DA-FA75-4149-8676-64791F4D6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1889" y="2090899"/>
            <a:ext cx="10440000" cy="1548000"/>
          </a:xfrm>
        </p:spPr>
        <p:txBody>
          <a:bodyPr anchor="b"/>
          <a:lstStyle>
            <a:lvl1pPr>
              <a:defRPr sz="5000" b="0">
                <a:solidFill>
                  <a:schemeClr val="bg1"/>
                </a:solidFill>
                <a:latin typeface="Encode Sans ExpandedLight" pitchFamily="2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31889" y="3709352"/>
            <a:ext cx="10440000" cy="792000"/>
          </a:xfrm>
        </p:spPr>
        <p:txBody>
          <a:bodyPr/>
          <a:lstStyle>
            <a:lvl1pPr>
              <a:defRPr sz="2900" b="0">
                <a:solidFill>
                  <a:schemeClr val="bg1"/>
                </a:solidFill>
                <a:latin typeface="Encode Sans ExpandedLight" pitchFamily="2" charset="0"/>
              </a:defRPr>
            </a:lvl1pPr>
            <a:lvl2pPr>
              <a:defRPr sz="2500">
                <a:latin typeface="Encode Sans ExpandedLight" pitchFamily="2" charset="0"/>
              </a:defRPr>
            </a:lvl2pPr>
            <a:lvl3pPr>
              <a:defRPr sz="2500">
                <a:latin typeface="Encode Sans ExpandedLight" pitchFamily="2" charset="0"/>
              </a:defRPr>
            </a:lvl3pPr>
            <a:lvl4pPr>
              <a:defRPr sz="2500">
                <a:latin typeface="Encode Sans ExpandedLight" pitchFamily="2" charset="0"/>
              </a:defRPr>
            </a:lvl4pPr>
            <a:lvl5pPr>
              <a:defRPr sz="2500">
                <a:latin typeface="Encode Sans ExpandedLight" pitchFamily="2" charset="0"/>
              </a:defRPr>
            </a:lvl5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24422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 graph and a fram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20" name="Espace réservé du graphique 2">
            <a:extLst>
              <a:ext uri="{FF2B5EF4-FFF2-40B4-BE49-F238E27FC236}">
                <a16:creationId xmlns:a16="http://schemas.microsoft.com/office/drawing/2014/main" id="{AAABAA74-A49C-4F16-BABB-0A1D93DDA82F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536400" y="2556822"/>
            <a:ext cx="7019999" cy="3600138"/>
          </a:xfrm>
          <a:noFill/>
        </p:spPr>
        <p:txBody>
          <a:bodyPr anchor="ctr"/>
          <a:lstStyle>
            <a:lvl1pPr algn="ctr">
              <a:defRPr sz="1200" b="0"/>
            </a:lvl1pPr>
          </a:lstStyle>
          <a:p>
            <a:r>
              <a:rPr lang="en-US" noProof="0"/>
              <a:t>Graph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399" y="1337159"/>
            <a:ext cx="7020000" cy="170715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18BF0D1-2051-4CDC-8776-6ACE28469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17908" y="1288067"/>
            <a:ext cx="3656872" cy="4868893"/>
          </a:xfrm>
          <a:custGeom>
            <a:avLst/>
            <a:gdLst>
              <a:gd name="connsiteX0" fmla="*/ 0 w 3656872"/>
              <a:gd name="connsiteY0" fmla="*/ 0 h 4868893"/>
              <a:gd name="connsiteX1" fmla="*/ 3656872 w 3656872"/>
              <a:gd name="connsiteY1" fmla="*/ 0 h 4868893"/>
              <a:gd name="connsiteX2" fmla="*/ 3656872 w 3656872"/>
              <a:gd name="connsiteY2" fmla="*/ 4868893 h 4868893"/>
              <a:gd name="connsiteX3" fmla="*/ 0 w 3656872"/>
              <a:gd name="connsiteY3" fmla="*/ 4868893 h 486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872" h="4868893">
                <a:moveTo>
                  <a:pt x="0" y="0"/>
                </a:moveTo>
                <a:lnTo>
                  <a:pt x="3656872" y="0"/>
                </a:lnTo>
                <a:lnTo>
                  <a:pt x="3656872" y="4868893"/>
                </a:lnTo>
                <a:lnTo>
                  <a:pt x="0" y="486889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88000" tIns="288000" rIns="288000" bIns="288000">
            <a:noAutofit/>
          </a:bodyPr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1667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with 2 texts in 2 fr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20" name="Espace réservé du graphique 2">
            <a:extLst>
              <a:ext uri="{FF2B5EF4-FFF2-40B4-BE49-F238E27FC236}">
                <a16:creationId xmlns:a16="http://schemas.microsoft.com/office/drawing/2014/main" id="{AAABAA74-A49C-4F16-BABB-0A1D93DDA82F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536401" y="1337159"/>
            <a:ext cx="5400000" cy="4819801"/>
          </a:xfrm>
          <a:noFill/>
        </p:spPr>
        <p:txBody>
          <a:bodyPr anchor="ctr"/>
          <a:lstStyle>
            <a:lvl1pPr algn="ctr">
              <a:defRPr sz="1200" b="0"/>
            </a:lvl1pPr>
          </a:lstStyle>
          <a:p>
            <a:r>
              <a:rPr lang="en-US" noProof="0"/>
              <a:t>Graph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9F20727D-5E83-4E0E-9FB9-68D69A7B5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6728" y="1288067"/>
            <a:ext cx="5470432" cy="2300953"/>
          </a:xfrm>
          <a:custGeom>
            <a:avLst/>
            <a:gdLst>
              <a:gd name="connsiteX0" fmla="*/ 0 w 5470432"/>
              <a:gd name="connsiteY0" fmla="*/ 0 h 2300953"/>
              <a:gd name="connsiteX1" fmla="*/ 5470432 w 5470432"/>
              <a:gd name="connsiteY1" fmla="*/ 0 h 2300953"/>
              <a:gd name="connsiteX2" fmla="*/ 5470432 w 5470432"/>
              <a:gd name="connsiteY2" fmla="*/ 2300953 h 2300953"/>
              <a:gd name="connsiteX3" fmla="*/ 0 w 5470432"/>
              <a:gd name="connsiteY3" fmla="*/ 2300953 h 230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0432" h="2300953">
                <a:moveTo>
                  <a:pt x="0" y="0"/>
                </a:moveTo>
                <a:lnTo>
                  <a:pt x="5470432" y="0"/>
                </a:lnTo>
                <a:lnTo>
                  <a:pt x="5470432" y="2300953"/>
                </a:lnTo>
                <a:lnTo>
                  <a:pt x="0" y="230095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52000" tIns="252000" rIns="252000" bIns="252000">
            <a:noAutofit/>
          </a:bodyPr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A7196165-27AE-443C-AF47-7B6B0DC5965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728" y="3856007"/>
            <a:ext cx="5470432" cy="2300953"/>
          </a:xfrm>
          <a:custGeom>
            <a:avLst/>
            <a:gdLst>
              <a:gd name="connsiteX0" fmla="*/ 0 w 5470432"/>
              <a:gd name="connsiteY0" fmla="*/ 0 h 2300953"/>
              <a:gd name="connsiteX1" fmla="*/ 5470432 w 5470432"/>
              <a:gd name="connsiteY1" fmla="*/ 0 h 2300953"/>
              <a:gd name="connsiteX2" fmla="*/ 5470432 w 5470432"/>
              <a:gd name="connsiteY2" fmla="*/ 2300953 h 2300953"/>
              <a:gd name="connsiteX3" fmla="*/ 0 w 5470432"/>
              <a:gd name="connsiteY3" fmla="*/ 2300953 h 230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0432" h="2300953">
                <a:moveTo>
                  <a:pt x="0" y="0"/>
                </a:moveTo>
                <a:lnTo>
                  <a:pt x="5470432" y="0"/>
                </a:lnTo>
                <a:lnTo>
                  <a:pt x="5470432" y="2300953"/>
                </a:lnTo>
                <a:lnTo>
                  <a:pt x="0" y="230095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52000" tIns="252000" rIns="252000" bIns="252000">
            <a:noAutofit/>
          </a:bodyPr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7233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highlighting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00" y="1337159"/>
            <a:ext cx="11052484" cy="170715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429BDA1B-2BC8-40BC-AA30-CF42B5D03C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3556" y="3023085"/>
            <a:ext cx="3384000" cy="684000"/>
          </a:xfrm>
          <a:solidFill>
            <a:schemeClr val="tx2"/>
          </a:solidFill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NN</a:t>
            </a:r>
          </a:p>
        </p:txBody>
      </p:sp>
      <p:sp>
        <p:nvSpPr>
          <p:cNvPr id="10" name="Espace réservé du texte 10">
            <a:extLst>
              <a:ext uri="{FF2B5EF4-FFF2-40B4-BE49-F238E27FC236}">
                <a16:creationId xmlns:a16="http://schemas.microsoft.com/office/drawing/2014/main" id="{72106505-DB5F-4F49-8822-4826BDEC7BC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6398" y="3968439"/>
            <a:ext cx="3491157" cy="234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5E4DDE7-B2AD-4D6E-B1F1-1AA14E6F518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 rot="10800000">
            <a:off x="1787340" y="3675814"/>
            <a:ext cx="1096433" cy="209480"/>
          </a:xfrm>
          <a:custGeom>
            <a:avLst/>
            <a:gdLst>
              <a:gd name="connsiteX0" fmla="*/ 21781 w 1682584"/>
              <a:gd name="connsiteY0" fmla="*/ 278191 h 321468"/>
              <a:gd name="connsiteX1" fmla="*/ 43562 w 1682584"/>
              <a:gd name="connsiteY1" fmla="*/ 299829 h 321468"/>
              <a:gd name="connsiteX2" fmla="*/ 21781 w 1682584"/>
              <a:gd name="connsiteY2" fmla="*/ 321467 h 321468"/>
              <a:gd name="connsiteX3" fmla="*/ 0 w 1682584"/>
              <a:gd name="connsiteY3" fmla="*/ 299829 h 321468"/>
              <a:gd name="connsiteX4" fmla="*/ 21781 w 1682584"/>
              <a:gd name="connsiteY4" fmla="*/ 278191 h 321468"/>
              <a:gd name="connsiteX5" fmla="*/ 1659441 w 1682584"/>
              <a:gd name="connsiteY5" fmla="*/ 274986 h 321468"/>
              <a:gd name="connsiteX6" fmla="*/ 1682584 w 1682584"/>
              <a:gd name="connsiteY6" fmla="*/ 298227 h 321468"/>
              <a:gd name="connsiteX7" fmla="*/ 1659441 w 1682584"/>
              <a:gd name="connsiteY7" fmla="*/ 321468 h 321468"/>
              <a:gd name="connsiteX8" fmla="*/ 1636298 w 1682584"/>
              <a:gd name="connsiteY8" fmla="*/ 298227 h 321468"/>
              <a:gd name="connsiteX9" fmla="*/ 1659441 w 1682584"/>
              <a:gd name="connsiteY9" fmla="*/ 274986 h 321468"/>
              <a:gd name="connsiteX10" fmla="*/ 197391 w 1682584"/>
              <a:gd name="connsiteY10" fmla="*/ 263766 h 321468"/>
              <a:gd name="connsiteX11" fmla="*/ 225979 w 1682584"/>
              <a:gd name="connsiteY11" fmla="*/ 292617 h 321468"/>
              <a:gd name="connsiteX12" fmla="*/ 197391 w 1682584"/>
              <a:gd name="connsiteY12" fmla="*/ 321468 h 321468"/>
              <a:gd name="connsiteX13" fmla="*/ 168803 w 1682584"/>
              <a:gd name="connsiteY13" fmla="*/ 292617 h 321468"/>
              <a:gd name="connsiteX14" fmla="*/ 197391 w 1682584"/>
              <a:gd name="connsiteY14" fmla="*/ 263766 h 321468"/>
              <a:gd name="connsiteX15" fmla="*/ 1453881 w 1682584"/>
              <a:gd name="connsiteY15" fmla="*/ 255752 h 321468"/>
              <a:gd name="connsiteX16" fmla="*/ 1486553 w 1682584"/>
              <a:gd name="connsiteY16" fmla="*/ 288610 h 321468"/>
              <a:gd name="connsiteX17" fmla="*/ 1453881 w 1682584"/>
              <a:gd name="connsiteY17" fmla="*/ 321468 h 321468"/>
              <a:gd name="connsiteX18" fmla="*/ 1421209 w 1682584"/>
              <a:gd name="connsiteY18" fmla="*/ 288610 h 321468"/>
              <a:gd name="connsiteX19" fmla="*/ 1453881 w 1682584"/>
              <a:gd name="connsiteY19" fmla="*/ 255752 h 321468"/>
              <a:gd name="connsiteX20" fmla="*/ 1261936 w 1682584"/>
              <a:gd name="connsiteY20" fmla="*/ 236519 h 321468"/>
              <a:gd name="connsiteX21" fmla="*/ 1304137 w 1682584"/>
              <a:gd name="connsiteY21" fmla="*/ 278993 h 321468"/>
              <a:gd name="connsiteX22" fmla="*/ 1261936 w 1682584"/>
              <a:gd name="connsiteY22" fmla="*/ 321467 h 321468"/>
              <a:gd name="connsiteX23" fmla="*/ 1219735 w 1682584"/>
              <a:gd name="connsiteY23" fmla="*/ 278993 h 321468"/>
              <a:gd name="connsiteX24" fmla="*/ 1261936 w 1682584"/>
              <a:gd name="connsiteY24" fmla="*/ 236519 h 321468"/>
              <a:gd name="connsiteX25" fmla="*/ 374361 w 1682584"/>
              <a:gd name="connsiteY25" fmla="*/ 236519 h 321468"/>
              <a:gd name="connsiteX26" fmla="*/ 416562 w 1682584"/>
              <a:gd name="connsiteY26" fmla="*/ 278993 h 321468"/>
              <a:gd name="connsiteX27" fmla="*/ 374361 w 1682584"/>
              <a:gd name="connsiteY27" fmla="*/ 321467 h 321468"/>
              <a:gd name="connsiteX28" fmla="*/ 332160 w 1682584"/>
              <a:gd name="connsiteY28" fmla="*/ 278993 h 321468"/>
              <a:gd name="connsiteX29" fmla="*/ 374361 w 1682584"/>
              <a:gd name="connsiteY29" fmla="*/ 236519 h 321468"/>
              <a:gd name="connsiteX30" fmla="*/ 722858 w 1682584"/>
              <a:gd name="connsiteY30" fmla="*/ 231710 h 321468"/>
              <a:gd name="connsiteX31" fmla="*/ 767782 w 1682584"/>
              <a:gd name="connsiteY31" fmla="*/ 276589 h 321468"/>
              <a:gd name="connsiteX32" fmla="*/ 722858 w 1682584"/>
              <a:gd name="connsiteY32" fmla="*/ 321468 h 321468"/>
              <a:gd name="connsiteX33" fmla="*/ 677934 w 1682584"/>
              <a:gd name="connsiteY33" fmla="*/ 276589 h 321468"/>
              <a:gd name="connsiteX34" fmla="*/ 722858 w 1682584"/>
              <a:gd name="connsiteY34" fmla="*/ 231710 h 321468"/>
              <a:gd name="connsiteX35" fmla="*/ 1072714 w 1682584"/>
              <a:gd name="connsiteY35" fmla="*/ 223696 h 321468"/>
              <a:gd name="connsiteX36" fmla="*/ 1121721 w 1682584"/>
              <a:gd name="connsiteY36" fmla="*/ 272582 h 321468"/>
              <a:gd name="connsiteX37" fmla="*/ 1072714 w 1682584"/>
              <a:gd name="connsiteY37" fmla="*/ 321468 h 321468"/>
              <a:gd name="connsiteX38" fmla="*/ 1023707 w 1682584"/>
              <a:gd name="connsiteY38" fmla="*/ 272582 h 321468"/>
              <a:gd name="connsiteX39" fmla="*/ 1072714 w 1682584"/>
              <a:gd name="connsiteY39" fmla="*/ 223696 h 321468"/>
              <a:gd name="connsiteX40" fmla="*/ 895744 w 1682584"/>
              <a:gd name="connsiteY40" fmla="*/ 223696 h 321468"/>
              <a:gd name="connsiteX41" fmla="*/ 944751 w 1682584"/>
              <a:gd name="connsiteY41" fmla="*/ 272582 h 321468"/>
              <a:gd name="connsiteX42" fmla="*/ 895744 w 1682584"/>
              <a:gd name="connsiteY42" fmla="*/ 321468 h 321468"/>
              <a:gd name="connsiteX43" fmla="*/ 846737 w 1682584"/>
              <a:gd name="connsiteY43" fmla="*/ 272582 h 321468"/>
              <a:gd name="connsiteX44" fmla="*/ 895744 w 1682584"/>
              <a:gd name="connsiteY44" fmla="*/ 223696 h 321468"/>
              <a:gd name="connsiteX45" fmla="*/ 549970 w 1682584"/>
              <a:gd name="connsiteY45" fmla="*/ 223696 h 321468"/>
              <a:gd name="connsiteX46" fmla="*/ 598977 w 1682584"/>
              <a:gd name="connsiteY46" fmla="*/ 272582 h 321468"/>
              <a:gd name="connsiteX47" fmla="*/ 549970 w 1682584"/>
              <a:gd name="connsiteY47" fmla="*/ 321468 h 321468"/>
              <a:gd name="connsiteX48" fmla="*/ 500963 w 1682584"/>
              <a:gd name="connsiteY48" fmla="*/ 272582 h 321468"/>
              <a:gd name="connsiteX49" fmla="*/ 549970 w 1682584"/>
              <a:gd name="connsiteY49" fmla="*/ 223696 h 321468"/>
              <a:gd name="connsiteX50" fmla="*/ 1161617 w 1682584"/>
              <a:gd name="connsiteY50" fmla="*/ 130686 h 321468"/>
              <a:gd name="connsiteX51" fmla="*/ 1182454 w 1682584"/>
              <a:gd name="connsiteY51" fmla="*/ 151106 h 321468"/>
              <a:gd name="connsiteX52" fmla="*/ 1161617 w 1682584"/>
              <a:gd name="connsiteY52" fmla="*/ 171526 h 321468"/>
              <a:gd name="connsiteX53" fmla="*/ 1140780 w 1682584"/>
              <a:gd name="connsiteY53" fmla="*/ 151106 h 321468"/>
              <a:gd name="connsiteX54" fmla="*/ 1161617 w 1682584"/>
              <a:gd name="connsiteY54" fmla="*/ 130686 h 321468"/>
              <a:gd name="connsiteX55" fmla="*/ 456457 w 1682584"/>
              <a:gd name="connsiteY55" fmla="*/ 130686 h 321468"/>
              <a:gd name="connsiteX56" fmla="*/ 477294 w 1682584"/>
              <a:gd name="connsiteY56" fmla="*/ 151106 h 321468"/>
              <a:gd name="connsiteX57" fmla="*/ 456457 w 1682584"/>
              <a:gd name="connsiteY57" fmla="*/ 171526 h 321468"/>
              <a:gd name="connsiteX58" fmla="*/ 435620 w 1682584"/>
              <a:gd name="connsiteY58" fmla="*/ 151106 h 321468"/>
              <a:gd name="connsiteX59" fmla="*/ 456457 w 1682584"/>
              <a:gd name="connsiteY59" fmla="*/ 130686 h 321468"/>
              <a:gd name="connsiteX60" fmla="*/ 980145 w 1682584"/>
              <a:gd name="connsiteY60" fmla="*/ 100738 h 321468"/>
              <a:gd name="connsiteX61" fmla="*/ 1015539 w 1682584"/>
              <a:gd name="connsiteY61" fmla="*/ 136132 h 321468"/>
              <a:gd name="connsiteX62" fmla="*/ 980145 w 1682584"/>
              <a:gd name="connsiteY62" fmla="*/ 171526 h 321468"/>
              <a:gd name="connsiteX63" fmla="*/ 944751 w 1682584"/>
              <a:gd name="connsiteY63" fmla="*/ 136132 h 321468"/>
              <a:gd name="connsiteX64" fmla="*/ 980145 w 1682584"/>
              <a:gd name="connsiteY64" fmla="*/ 100738 h 321468"/>
              <a:gd name="connsiteX65" fmla="*/ 803042 w 1682584"/>
              <a:gd name="connsiteY65" fmla="*/ 100738 h 321468"/>
              <a:gd name="connsiteX66" fmla="*/ 838304 w 1682584"/>
              <a:gd name="connsiteY66" fmla="*/ 136132 h 321468"/>
              <a:gd name="connsiteX67" fmla="*/ 803042 w 1682584"/>
              <a:gd name="connsiteY67" fmla="*/ 171526 h 321468"/>
              <a:gd name="connsiteX68" fmla="*/ 767780 w 1682584"/>
              <a:gd name="connsiteY68" fmla="*/ 136132 h 321468"/>
              <a:gd name="connsiteX69" fmla="*/ 803042 w 1682584"/>
              <a:gd name="connsiteY69" fmla="*/ 100738 h 321468"/>
              <a:gd name="connsiteX70" fmla="*/ 634239 w 1682584"/>
              <a:gd name="connsiteY70" fmla="*/ 100738 h 321468"/>
              <a:gd name="connsiteX71" fmla="*/ 669501 w 1682584"/>
              <a:gd name="connsiteY71" fmla="*/ 136132 h 321468"/>
              <a:gd name="connsiteX72" fmla="*/ 634239 w 1682584"/>
              <a:gd name="connsiteY72" fmla="*/ 171526 h 321468"/>
              <a:gd name="connsiteX73" fmla="*/ 598977 w 1682584"/>
              <a:gd name="connsiteY73" fmla="*/ 136132 h 321468"/>
              <a:gd name="connsiteX74" fmla="*/ 634239 w 1682584"/>
              <a:gd name="connsiteY74" fmla="*/ 100738 h 321468"/>
              <a:gd name="connsiteX75" fmla="*/ 898467 w 1682584"/>
              <a:gd name="connsiteY75" fmla="*/ 0 h 321468"/>
              <a:gd name="connsiteX76" fmla="*/ 917526 w 1682584"/>
              <a:gd name="connsiteY76" fmla="*/ 19234 h 321468"/>
              <a:gd name="connsiteX77" fmla="*/ 898467 w 1682584"/>
              <a:gd name="connsiteY77" fmla="*/ 38468 h 321468"/>
              <a:gd name="connsiteX78" fmla="*/ 879408 w 1682584"/>
              <a:gd name="connsiteY78" fmla="*/ 19234 h 321468"/>
              <a:gd name="connsiteX79" fmla="*/ 898467 w 1682584"/>
              <a:gd name="connsiteY79" fmla="*/ 0 h 321468"/>
              <a:gd name="connsiteX80" fmla="*/ 716051 w 1682584"/>
              <a:gd name="connsiteY80" fmla="*/ 0 h 321468"/>
              <a:gd name="connsiteX81" fmla="*/ 735110 w 1682584"/>
              <a:gd name="connsiteY81" fmla="*/ 19234 h 321468"/>
              <a:gd name="connsiteX82" fmla="*/ 716051 w 1682584"/>
              <a:gd name="connsiteY82" fmla="*/ 38468 h 321468"/>
              <a:gd name="connsiteX83" fmla="*/ 696992 w 1682584"/>
              <a:gd name="connsiteY83" fmla="*/ 19234 h 321468"/>
              <a:gd name="connsiteX84" fmla="*/ 716051 w 1682584"/>
              <a:gd name="connsiteY84" fmla="*/ 0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682584" h="321468">
                <a:moveTo>
                  <a:pt x="21781" y="278191"/>
                </a:moveTo>
                <a:cubicBezTo>
                  <a:pt x="33810" y="278191"/>
                  <a:pt x="43562" y="287879"/>
                  <a:pt x="43562" y="299829"/>
                </a:cubicBezTo>
                <a:cubicBezTo>
                  <a:pt x="43562" y="311779"/>
                  <a:pt x="33810" y="321467"/>
                  <a:pt x="21781" y="321467"/>
                </a:cubicBezTo>
                <a:cubicBezTo>
                  <a:pt x="9752" y="321467"/>
                  <a:pt x="0" y="311779"/>
                  <a:pt x="0" y="299829"/>
                </a:cubicBezTo>
                <a:cubicBezTo>
                  <a:pt x="0" y="287879"/>
                  <a:pt x="9752" y="278191"/>
                  <a:pt x="21781" y="278191"/>
                </a:cubicBezTo>
                <a:close/>
                <a:moveTo>
                  <a:pt x="1659441" y="274986"/>
                </a:moveTo>
                <a:cubicBezTo>
                  <a:pt x="1672223" y="274986"/>
                  <a:pt x="1682584" y="285391"/>
                  <a:pt x="1682584" y="298227"/>
                </a:cubicBezTo>
                <a:cubicBezTo>
                  <a:pt x="1682584" y="311063"/>
                  <a:pt x="1672223" y="321468"/>
                  <a:pt x="1659441" y="321468"/>
                </a:cubicBezTo>
                <a:cubicBezTo>
                  <a:pt x="1646659" y="321468"/>
                  <a:pt x="1636298" y="311063"/>
                  <a:pt x="1636298" y="298227"/>
                </a:cubicBezTo>
                <a:cubicBezTo>
                  <a:pt x="1636298" y="285391"/>
                  <a:pt x="1646659" y="274986"/>
                  <a:pt x="1659441" y="274986"/>
                </a:cubicBezTo>
                <a:close/>
                <a:moveTo>
                  <a:pt x="197391" y="263766"/>
                </a:moveTo>
                <a:cubicBezTo>
                  <a:pt x="213180" y="263766"/>
                  <a:pt x="225979" y="276683"/>
                  <a:pt x="225979" y="292617"/>
                </a:cubicBezTo>
                <a:cubicBezTo>
                  <a:pt x="225979" y="308551"/>
                  <a:pt x="213180" y="321468"/>
                  <a:pt x="197391" y="321468"/>
                </a:cubicBezTo>
                <a:cubicBezTo>
                  <a:pt x="181602" y="321468"/>
                  <a:pt x="168803" y="308551"/>
                  <a:pt x="168803" y="292617"/>
                </a:cubicBezTo>
                <a:cubicBezTo>
                  <a:pt x="168803" y="276683"/>
                  <a:pt x="181602" y="263766"/>
                  <a:pt x="197391" y="263766"/>
                </a:cubicBezTo>
                <a:close/>
                <a:moveTo>
                  <a:pt x="1453881" y="255752"/>
                </a:moveTo>
                <a:cubicBezTo>
                  <a:pt x="1471925" y="255752"/>
                  <a:pt x="1486553" y="270463"/>
                  <a:pt x="1486553" y="288610"/>
                </a:cubicBezTo>
                <a:cubicBezTo>
                  <a:pt x="1486553" y="306757"/>
                  <a:pt x="1471925" y="321468"/>
                  <a:pt x="1453881" y="321468"/>
                </a:cubicBezTo>
                <a:cubicBezTo>
                  <a:pt x="1435837" y="321468"/>
                  <a:pt x="1421209" y="306757"/>
                  <a:pt x="1421209" y="288610"/>
                </a:cubicBezTo>
                <a:cubicBezTo>
                  <a:pt x="1421209" y="270463"/>
                  <a:pt x="1435837" y="255752"/>
                  <a:pt x="1453881" y="255752"/>
                </a:cubicBezTo>
                <a:close/>
                <a:moveTo>
                  <a:pt x="1261936" y="236519"/>
                </a:moveTo>
                <a:cubicBezTo>
                  <a:pt x="1285243" y="236519"/>
                  <a:pt x="1304137" y="255535"/>
                  <a:pt x="1304137" y="278993"/>
                </a:cubicBezTo>
                <a:cubicBezTo>
                  <a:pt x="1304137" y="302451"/>
                  <a:pt x="1285243" y="321467"/>
                  <a:pt x="1261936" y="321467"/>
                </a:cubicBezTo>
                <a:cubicBezTo>
                  <a:pt x="1238629" y="321467"/>
                  <a:pt x="1219735" y="302451"/>
                  <a:pt x="1219735" y="278993"/>
                </a:cubicBezTo>
                <a:cubicBezTo>
                  <a:pt x="1219735" y="255535"/>
                  <a:pt x="1238629" y="236519"/>
                  <a:pt x="1261936" y="236519"/>
                </a:cubicBezTo>
                <a:close/>
                <a:moveTo>
                  <a:pt x="374361" y="236519"/>
                </a:moveTo>
                <a:cubicBezTo>
                  <a:pt x="397668" y="236519"/>
                  <a:pt x="416562" y="255535"/>
                  <a:pt x="416562" y="278993"/>
                </a:cubicBezTo>
                <a:cubicBezTo>
                  <a:pt x="416562" y="302451"/>
                  <a:pt x="397668" y="321467"/>
                  <a:pt x="374361" y="321467"/>
                </a:cubicBezTo>
                <a:cubicBezTo>
                  <a:pt x="351054" y="321467"/>
                  <a:pt x="332160" y="302451"/>
                  <a:pt x="332160" y="278993"/>
                </a:cubicBezTo>
                <a:cubicBezTo>
                  <a:pt x="332160" y="255535"/>
                  <a:pt x="351054" y="236519"/>
                  <a:pt x="374361" y="236519"/>
                </a:cubicBezTo>
                <a:close/>
                <a:moveTo>
                  <a:pt x="722858" y="231710"/>
                </a:moveTo>
                <a:cubicBezTo>
                  <a:pt x="747669" y="231710"/>
                  <a:pt x="767782" y="251803"/>
                  <a:pt x="767782" y="276589"/>
                </a:cubicBezTo>
                <a:cubicBezTo>
                  <a:pt x="767782" y="301375"/>
                  <a:pt x="747669" y="321468"/>
                  <a:pt x="722858" y="321468"/>
                </a:cubicBezTo>
                <a:cubicBezTo>
                  <a:pt x="698047" y="321468"/>
                  <a:pt x="677934" y="301375"/>
                  <a:pt x="677934" y="276589"/>
                </a:cubicBezTo>
                <a:cubicBezTo>
                  <a:pt x="677934" y="251803"/>
                  <a:pt x="698047" y="231710"/>
                  <a:pt x="722858" y="231710"/>
                </a:cubicBezTo>
                <a:close/>
                <a:moveTo>
                  <a:pt x="1072714" y="223696"/>
                </a:moveTo>
                <a:cubicBezTo>
                  <a:pt x="1099780" y="223696"/>
                  <a:pt x="1121721" y="245583"/>
                  <a:pt x="1121721" y="272582"/>
                </a:cubicBezTo>
                <a:cubicBezTo>
                  <a:pt x="1121721" y="299581"/>
                  <a:pt x="1099780" y="321468"/>
                  <a:pt x="1072714" y="321468"/>
                </a:cubicBezTo>
                <a:cubicBezTo>
                  <a:pt x="1045648" y="321468"/>
                  <a:pt x="1023707" y="299581"/>
                  <a:pt x="1023707" y="272582"/>
                </a:cubicBezTo>
                <a:cubicBezTo>
                  <a:pt x="1023707" y="245583"/>
                  <a:pt x="1045648" y="223696"/>
                  <a:pt x="1072714" y="223696"/>
                </a:cubicBezTo>
                <a:close/>
                <a:moveTo>
                  <a:pt x="895744" y="223696"/>
                </a:moveTo>
                <a:cubicBezTo>
                  <a:pt x="922810" y="223696"/>
                  <a:pt x="944751" y="245583"/>
                  <a:pt x="944751" y="272582"/>
                </a:cubicBezTo>
                <a:cubicBezTo>
                  <a:pt x="944751" y="299581"/>
                  <a:pt x="922810" y="321468"/>
                  <a:pt x="895744" y="321468"/>
                </a:cubicBezTo>
                <a:cubicBezTo>
                  <a:pt x="868678" y="321468"/>
                  <a:pt x="846737" y="299581"/>
                  <a:pt x="846737" y="272582"/>
                </a:cubicBezTo>
                <a:cubicBezTo>
                  <a:pt x="846737" y="245583"/>
                  <a:pt x="868678" y="223696"/>
                  <a:pt x="895744" y="223696"/>
                </a:cubicBezTo>
                <a:close/>
                <a:moveTo>
                  <a:pt x="549970" y="223696"/>
                </a:moveTo>
                <a:cubicBezTo>
                  <a:pt x="577036" y="223696"/>
                  <a:pt x="598977" y="245583"/>
                  <a:pt x="598977" y="272582"/>
                </a:cubicBezTo>
                <a:cubicBezTo>
                  <a:pt x="598977" y="299581"/>
                  <a:pt x="577036" y="321468"/>
                  <a:pt x="549970" y="321468"/>
                </a:cubicBezTo>
                <a:cubicBezTo>
                  <a:pt x="522904" y="321468"/>
                  <a:pt x="500963" y="299581"/>
                  <a:pt x="500963" y="272582"/>
                </a:cubicBezTo>
                <a:cubicBezTo>
                  <a:pt x="500963" y="245583"/>
                  <a:pt x="522904" y="223696"/>
                  <a:pt x="549970" y="223696"/>
                </a:cubicBezTo>
                <a:close/>
                <a:moveTo>
                  <a:pt x="1161617" y="130686"/>
                </a:moveTo>
                <a:cubicBezTo>
                  <a:pt x="1173125" y="130686"/>
                  <a:pt x="1182454" y="139828"/>
                  <a:pt x="1182454" y="151106"/>
                </a:cubicBezTo>
                <a:cubicBezTo>
                  <a:pt x="1182454" y="162384"/>
                  <a:pt x="1173125" y="171526"/>
                  <a:pt x="1161617" y="171526"/>
                </a:cubicBezTo>
                <a:cubicBezTo>
                  <a:pt x="1150109" y="171526"/>
                  <a:pt x="1140780" y="162384"/>
                  <a:pt x="1140780" y="151106"/>
                </a:cubicBezTo>
                <a:cubicBezTo>
                  <a:pt x="1140780" y="139828"/>
                  <a:pt x="1150109" y="130686"/>
                  <a:pt x="1161617" y="130686"/>
                </a:cubicBezTo>
                <a:close/>
                <a:moveTo>
                  <a:pt x="456457" y="130686"/>
                </a:moveTo>
                <a:cubicBezTo>
                  <a:pt x="467965" y="130686"/>
                  <a:pt x="477294" y="139828"/>
                  <a:pt x="477294" y="151106"/>
                </a:cubicBezTo>
                <a:cubicBezTo>
                  <a:pt x="477294" y="162384"/>
                  <a:pt x="467965" y="171526"/>
                  <a:pt x="456457" y="171526"/>
                </a:cubicBezTo>
                <a:cubicBezTo>
                  <a:pt x="444949" y="171526"/>
                  <a:pt x="435620" y="162384"/>
                  <a:pt x="435620" y="151106"/>
                </a:cubicBezTo>
                <a:cubicBezTo>
                  <a:pt x="435620" y="139828"/>
                  <a:pt x="444949" y="130686"/>
                  <a:pt x="456457" y="130686"/>
                </a:cubicBezTo>
                <a:close/>
                <a:moveTo>
                  <a:pt x="980145" y="100738"/>
                </a:moveTo>
                <a:cubicBezTo>
                  <a:pt x="999693" y="100738"/>
                  <a:pt x="1015539" y="116584"/>
                  <a:pt x="1015539" y="136132"/>
                </a:cubicBezTo>
                <a:cubicBezTo>
                  <a:pt x="1015539" y="155680"/>
                  <a:pt x="999693" y="171526"/>
                  <a:pt x="980145" y="171526"/>
                </a:cubicBezTo>
                <a:cubicBezTo>
                  <a:pt x="960597" y="171526"/>
                  <a:pt x="944751" y="155680"/>
                  <a:pt x="944751" y="136132"/>
                </a:cubicBezTo>
                <a:cubicBezTo>
                  <a:pt x="944751" y="116584"/>
                  <a:pt x="960597" y="100738"/>
                  <a:pt x="980145" y="100738"/>
                </a:cubicBezTo>
                <a:close/>
                <a:moveTo>
                  <a:pt x="803042" y="100738"/>
                </a:moveTo>
                <a:cubicBezTo>
                  <a:pt x="822517" y="100738"/>
                  <a:pt x="838304" y="116584"/>
                  <a:pt x="838304" y="136132"/>
                </a:cubicBezTo>
                <a:cubicBezTo>
                  <a:pt x="838304" y="155680"/>
                  <a:pt x="822517" y="171526"/>
                  <a:pt x="803042" y="171526"/>
                </a:cubicBezTo>
                <a:cubicBezTo>
                  <a:pt x="783567" y="171526"/>
                  <a:pt x="767780" y="155680"/>
                  <a:pt x="767780" y="136132"/>
                </a:cubicBezTo>
                <a:cubicBezTo>
                  <a:pt x="767780" y="116584"/>
                  <a:pt x="783567" y="100738"/>
                  <a:pt x="803042" y="100738"/>
                </a:cubicBezTo>
                <a:close/>
                <a:moveTo>
                  <a:pt x="634239" y="100738"/>
                </a:moveTo>
                <a:cubicBezTo>
                  <a:pt x="653714" y="100738"/>
                  <a:pt x="669501" y="116584"/>
                  <a:pt x="669501" y="136132"/>
                </a:cubicBezTo>
                <a:cubicBezTo>
                  <a:pt x="669501" y="155680"/>
                  <a:pt x="653714" y="171526"/>
                  <a:pt x="634239" y="171526"/>
                </a:cubicBezTo>
                <a:cubicBezTo>
                  <a:pt x="614764" y="171526"/>
                  <a:pt x="598977" y="155680"/>
                  <a:pt x="598977" y="136132"/>
                </a:cubicBezTo>
                <a:cubicBezTo>
                  <a:pt x="598977" y="116584"/>
                  <a:pt x="614764" y="100738"/>
                  <a:pt x="634239" y="100738"/>
                </a:cubicBezTo>
                <a:close/>
                <a:moveTo>
                  <a:pt x="898467" y="0"/>
                </a:moveTo>
                <a:cubicBezTo>
                  <a:pt x="908993" y="0"/>
                  <a:pt x="917526" y="8611"/>
                  <a:pt x="917526" y="19234"/>
                </a:cubicBezTo>
                <a:cubicBezTo>
                  <a:pt x="917526" y="29857"/>
                  <a:pt x="908993" y="38468"/>
                  <a:pt x="898467" y="38468"/>
                </a:cubicBezTo>
                <a:cubicBezTo>
                  <a:pt x="887941" y="38468"/>
                  <a:pt x="879408" y="29857"/>
                  <a:pt x="879408" y="19234"/>
                </a:cubicBezTo>
                <a:cubicBezTo>
                  <a:pt x="879408" y="8611"/>
                  <a:pt x="887941" y="0"/>
                  <a:pt x="898467" y="0"/>
                </a:cubicBezTo>
                <a:close/>
                <a:moveTo>
                  <a:pt x="716051" y="0"/>
                </a:moveTo>
                <a:cubicBezTo>
                  <a:pt x="726577" y="0"/>
                  <a:pt x="735110" y="8611"/>
                  <a:pt x="735110" y="19234"/>
                </a:cubicBezTo>
                <a:cubicBezTo>
                  <a:pt x="735110" y="29857"/>
                  <a:pt x="726577" y="38468"/>
                  <a:pt x="716051" y="38468"/>
                </a:cubicBezTo>
                <a:cubicBezTo>
                  <a:pt x="705525" y="38468"/>
                  <a:pt x="696992" y="29857"/>
                  <a:pt x="696992" y="19234"/>
                </a:cubicBezTo>
                <a:cubicBezTo>
                  <a:pt x="696992" y="8611"/>
                  <a:pt x="705525" y="0"/>
                  <a:pt x="71605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3175">
            <a:noFill/>
          </a:ln>
        </p:spPr>
        <p:txBody>
          <a:bodyPr wrap="square">
            <a:noAutofit/>
          </a:bodyPr>
          <a:lstStyle/>
          <a:p>
            <a:pPr lvl="0"/>
            <a:r>
              <a:rPr lang="en-US" noProof="0"/>
              <a:t> 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73C17576-3818-4DAF-8697-2FBB1139D9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09106" y="3023085"/>
            <a:ext cx="3384000" cy="684000"/>
          </a:xfrm>
          <a:solidFill>
            <a:schemeClr val="tx2"/>
          </a:solidFill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NN</a:t>
            </a:r>
          </a:p>
        </p:txBody>
      </p:sp>
      <p:sp>
        <p:nvSpPr>
          <p:cNvPr id="15" name="Espace réservé du texte 10">
            <a:extLst>
              <a:ext uri="{FF2B5EF4-FFF2-40B4-BE49-F238E27FC236}">
                <a16:creationId xmlns:a16="http://schemas.microsoft.com/office/drawing/2014/main" id="{06D58CD4-C66A-40AB-98B4-535A07E2DB9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1948" y="3968439"/>
            <a:ext cx="3491157" cy="234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EFF27A7E-9171-4670-8D42-A17E0C0B08A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 rot="10800000">
            <a:off x="5552890" y="3675814"/>
            <a:ext cx="1096433" cy="209480"/>
          </a:xfrm>
          <a:custGeom>
            <a:avLst/>
            <a:gdLst>
              <a:gd name="connsiteX0" fmla="*/ 21781 w 1682584"/>
              <a:gd name="connsiteY0" fmla="*/ 278191 h 321468"/>
              <a:gd name="connsiteX1" fmla="*/ 43562 w 1682584"/>
              <a:gd name="connsiteY1" fmla="*/ 299829 h 321468"/>
              <a:gd name="connsiteX2" fmla="*/ 21781 w 1682584"/>
              <a:gd name="connsiteY2" fmla="*/ 321467 h 321468"/>
              <a:gd name="connsiteX3" fmla="*/ 0 w 1682584"/>
              <a:gd name="connsiteY3" fmla="*/ 299829 h 321468"/>
              <a:gd name="connsiteX4" fmla="*/ 21781 w 1682584"/>
              <a:gd name="connsiteY4" fmla="*/ 278191 h 321468"/>
              <a:gd name="connsiteX5" fmla="*/ 1659441 w 1682584"/>
              <a:gd name="connsiteY5" fmla="*/ 274986 h 321468"/>
              <a:gd name="connsiteX6" fmla="*/ 1682584 w 1682584"/>
              <a:gd name="connsiteY6" fmla="*/ 298227 h 321468"/>
              <a:gd name="connsiteX7" fmla="*/ 1659441 w 1682584"/>
              <a:gd name="connsiteY7" fmla="*/ 321468 h 321468"/>
              <a:gd name="connsiteX8" fmla="*/ 1636298 w 1682584"/>
              <a:gd name="connsiteY8" fmla="*/ 298227 h 321468"/>
              <a:gd name="connsiteX9" fmla="*/ 1659441 w 1682584"/>
              <a:gd name="connsiteY9" fmla="*/ 274986 h 321468"/>
              <a:gd name="connsiteX10" fmla="*/ 197391 w 1682584"/>
              <a:gd name="connsiteY10" fmla="*/ 263766 h 321468"/>
              <a:gd name="connsiteX11" fmla="*/ 225979 w 1682584"/>
              <a:gd name="connsiteY11" fmla="*/ 292617 h 321468"/>
              <a:gd name="connsiteX12" fmla="*/ 197391 w 1682584"/>
              <a:gd name="connsiteY12" fmla="*/ 321468 h 321468"/>
              <a:gd name="connsiteX13" fmla="*/ 168803 w 1682584"/>
              <a:gd name="connsiteY13" fmla="*/ 292617 h 321468"/>
              <a:gd name="connsiteX14" fmla="*/ 197391 w 1682584"/>
              <a:gd name="connsiteY14" fmla="*/ 263766 h 321468"/>
              <a:gd name="connsiteX15" fmla="*/ 1453881 w 1682584"/>
              <a:gd name="connsiteY15" fmla="*/ 255752 h 321468"/>
              <a:gd name="connsiteX16" fmla="*/ 1486553 w 1682584"/>
              <a:gd name="connsiteY16" fmla="*/ 288610 h 321468"/>
              <a:gd name="connsiteX17" fmla="*/ 1453881 w 1682584"/>
              <a:gd name="connsiteY17" fmla="*/ 321468 h 321468"/>
              <a:gd name="connsiteX18" fmla="*/ 1421209 w 1682584"/>
              <a:gd name="connsiteY18" fmla="*/ 288610 h 321468"/>
              <a:gd name="connsiteX19" fmla="*/ 1453881 w 1682584"/>
              <a:gd name="connsiteY19" fmla="*/ 255752 h 321468"/>
              <a:gd name="connsiteX20" fmla="*/ 1261936 w 1682584"/>
              <a:gd name="connsiteY20" fmla="*/ 236519 h 321468"/>
              <a:gd name="connsiteX21" fmla="*/ 1304137 w 1682584"/>
              <a:gd name="connsiteY21" fmla="*/ 278993 h 321468"/>
              <a:gd name="connsiteX22" fmla="*/ 1261936 w 1682584"/>
              <a:gd name="connsiteY22" fmla="*/ 321467 h 321468"/>
              <a:gd name="connsiteX23" fmla="*/ 1219735 w 1682584"/>
              <a:gd name="connsiteY23" fmla="*/ 278993 h 321468"/>
              <a:gd name="connsiteX24" fmla="*/ 1261936 w 1682584"/>
              <a:gd name="connsiteY24" fmla="*/ 236519 h 321468"/>
              <a:gd name="connsiteX25" fmla="*/ 374361 w 1682584"/>
              <a:gd name="connsiteY25" fmla="*/ 236519 h 321468"/>
              <a:gd name="connsiteX26" fmla="*/ 416562 w 1682584"/>
              <a:gd name="connsiteY26" fmla="*/ 278993 h 321468"/>
              <a:gd name="connsiteX27" fmla="*/ 374361 w 1682584"/>
              <a:gd name="connsiteY27" fmla="*/ 321467 h 321468"/>
              <a:gd name="connsiteX28" fmla="*/ 332160 w 1682584"/>
              <a:gd name="connsiteY28" fmla="*/ 278993 h 321468"/>
              <a:gd name="connsiteX29" fmla="*/ 374361 w 1682584"/>
              <a:gd name="connsiteY29" fmla="*/ 236519 h 321468"/>
              <a:gd name="connsiteX30" fmla="*/ 722858 w 1682584"/>
              <a:gd name="connsiteY30" fmla="*/ 231710 h 321468"/>
              <a:gd name="connsiteX31" fmla="*/ 767782 w 1682584"/>
              <a:gd name="connsiteY31" fmla="*/ 276589 h 321468"/>
              <a:gd name="connsiteX32" fmla="*/ 722858 w 1682584"/>
              <a:gd name="connsiteY32" fmla="*/ 321468 h 321468"/>
              <a:gd name="connsiteX33" fmla="*/ 677934 w 1682584"/>
              <a:gd name="connsiteY33" fmla="*/ 276589 h 321468"/>
              <a:gd name="connsiteX34" fmla="*/ 722858 w 1682584"/>
              <a:gd name="connsiteY34" fmla="*/ 231710 h 321468"/>
              <a:gd name="connsiteX35" fmla="*/ 1072714 w 1682584"/>
              <a:gd name="connsiteY35" fmla="*/ 223696 h 321468"/>
              <a:gd name="connsiteX36" fmla="*/ 1121721 w 1682584"/>
              <a:gd name="connsiteY36" fmla="*/ 272582 h 321468"/>
              <a:gd name="connsiteX37" fmla="*/ 1072714 w 1682584"/>
              <a:gd name="connsiteY37" fmla="*/ 321468 h 321468"/>
              <a:gd name="connsiteX38" fmla="*/ 1023707 w 1682584"/>
              <a:gd name="connsiteY38" fmla="*/ 272582 h 321468"/>
              <a:gd name="connsiteX39" fmla="*/ 1072714 w 1682584"/>
              <a:gd name="connsiteY39" fmla="*/ 223696 h 321468"/>
              <a:gd name="connsiteX40" fmla="*/ 895744 w 1682584"/>
              <a:gd name="connsiteY40" fmla="*/ 223696 h 321468"/>
              <a:gd name="connsiteX41" fmla="*/ 944751 w 1682584"/>
              <a:gd name="connsiteY41" fmla="*/ 272582 h 321468"/>
              <a:gd name="connsiteX42" fmla="*/ 895744 w 1682584"/>
              <a:gd name="connsiteY42" fmla="*/ 321468 h 321468"/>
              <a:gd name="connsiteX43" fmla="*/ 846737 w 1682584"/>
              <a:gd name="connsiteY43" fmla="*/ 272582 h 321468"/>
              <a:gd name="connsiteX44" fmla="*/ 895744 w 1682584"/>
              <a:gd name="connsiteY44" fmla="*/ 223696 h 321468"/>
              <a:gd name="connsiteX45" fmla="*/ 549970 w 1682584"/>
              <a:gd name="connsiteY45" fmla="*/ 223696 h 321468"/>
              <a:gd name="connsiteX46" fmla="*/ 598977 w 1682584"/>
              <a:gd name="connsiteY46" fmla="*/ 272582 h 321468"/>
              <a:gd name="connsiteX47" fmla="*/ 549970 w 1682584"/>
              <a:gd name="connsiteY47" fmla="*/ 321468 h 321468"/>
              <a:gd name="connsiteX48" fmla="*/ 500963 w 1682584"/>
              <a:gd name="connsiteY48" fmla="*/ 272582 h 321468"/>
              <a:gd name="connsiteX49" fmla="*/ 549970 w 1682584"/>
              <a:gd name="connsiteY49" fmla="*/ 223696 h 321468"/>
              <a:gd name="connsiteX50" fmla="*/ 1161617 w 1682584"/>
              <a:gd name="connsiteY50" fmla="*/ 130686 h 321468"/>
              <a:gd name="connsiteX51" fmla="*/ 1182454 w 1682584"/>
              <a:gd name="connsiteY51" fmla="*/ 151106 h 321468"/>
              <a:gd name="connsiteX52" fmla="*/ 1161617 w 1682584"/>
              <a:gd name="connsiteY52" fmla="*/ 171526 h 321468"/>
              <a:gd name="connsiteX53" fmla="*/ 1140780 w 1682584"/>
              <a:gd name="connsiteY53" fmla="*/ 151106 h 321468"/>
              <a:gd name="connsiteX54" fmla="*/ 1161617 w 1682584"/>
              <a:gd name="connsiteY54" fmla="*/ 130686 h 321468"/>
              <a:gd name="connsiteX55" fmla="*/ 456457 w 1682584"/>
              <a:gd name="connsiteY55" fmla="*/ 130686 h 321468"/>
              <a:gd name="connsiteX56" fmla="*/ 477294 w 1682584"/>
              <a:gd name="connsiteY56" fmla="*/ 151106 h 321468"/>
              <a:gd name="connsiteX57" fmla="*/ 456457 w 1682584"/>
              <a:gd name="connsiteY57" fmla="*/ 171526 h 321468"/>
              <a:gd name="connsiteX58" fmla="*/ 435620 w 1682584"/>
              <a:gd name="connsiteY58" fmla="*/ 151106 h 321468"/>
              <a:gd name="connsiteX59" fmla="*/ 456457 w 1682584"/>
              <a:gd name="connsiteY59" fmla="*/ 130686 h 321468"/>
              <a:gd name="connsiteX60" fmla="*/ 980145 w 1682584"/>
              <a:gd name="connsiteY60" fmla="*/ 100738 h 321468"/>
              <a:gd name="connsiteX61" fmla="*/ 1015539 w 1682584"/>
              <a:gd name="connsiteY61" fmla="*/ 136132 h 321468"/>
              <a:gd name="connsiteX62" fmla="*/ 980145 w 1682584"/>
              <a:gd name="connsiteY62" fmla="*/ 171526 h 321468"/>
              <a:gd name="connsiteX63" fmla="*/ 944751 w 1682584"/>
              <a:gd name="connsiteY63" fmla="*/ 136132 h 321468"/>
              <a:gd name="connsiteX64" fmla="*/ 980145 w 1682584"/>
              <a:gd name="connsiteY64" fmla="*/ 100738 h 321468"/>
              <a:gd name="connsiteX65" fmla="*/ 803042 w 1682584"/>
              <a:gd name="connsiteY65" fmla="*/ 100738 h 321468"/>
              <a:gd name="connsiteX66" fmla="*/ 838304 w 1682584"/>
              <a:gd name="connsiteY66" fmla="*/ 136132 h 321468"/>
              <a:gd name="connsiteX67" fmla="*/ 803042 w 1682584"/>
              <a:gd name="connsiteY67" fmla="*/ 171526 h 321468"/>
              <a:gd name="connsiteX68" fmla="*/ 767780 w 1682584"/>
              <a:gd name="connsiteY68" fmla="*/ 136132 h 321468"/>
              <a:gd name="connsiteX69" fmla="*/ 803042 w 1682584"/>
              <a:gd name="connsiteY69" fmla="*/ 100738 h 321468"/>
              <a:gd name="connsiteX70" fmla="*/ 634239 w 1682584"/>
              <a:gd name="connsiteY70" fmla="*/ 100738 h 321468"/>
              <a:gd name="connsiteX71" fmla="*/ 669501 w 1682584"/>
              <a:gd name="connsiteY71" fmla="*/ 136132 h 321468"/>
              <a:gd name="connsiteX72" fmla="*/ 634239 w 1682584"/>
              <a:gd name="connsiteY72" fmla="*/ 171526 h 321468"/>
              <a:gd name="connsiteX73" fmla="*/ 598977 w 1682584"/>
              <a:gd name="connsiteY73" fmla="*/ 136132 h 321468"/>
              <a:gd name="connsiteX74" fmla="*/ 634239 w 1682584"/>
              <a:gd name="connsiteY74" fmla="*/ 100738 h 321468"/>
              <a:gd name="connsiteX75" fmla="*/ 898467 w 1682584"/>
              <a:gd name="connsiteY75" fmla="*/ 0 h 321468"/>
              <a:gd name="connsiteX76" fmla="*/ 917526 w 1682584"/>
              <a:gd name="connsiteY76" fmla="*/ 19234 h 321468"/>
              <a:gd name="connsiteX77" fmla="*/ 898467 w 1682584"/>
              <a:gd name="connsiteY77" fmla="*/ 38468 h 321468"/>
              <a:gd name="connsiteX78" fmla="*/ 879408 w 1682584"/>
              <a:gd name="connsiteY78" fmla="*/ 19234 h 321468"/>
              <a:gd name="connsiteX79" fmla="*/ 898467 w 1682584"/>
              <a:gd name="connsiteY79" fmla="*/ 0 h 321468"/>
              <a:gd name="connsiteX80" fmla="*/ 716051 w 1682584"/>
              <a:gd name="connsiteY80" fmla="*/ 0 h 321468"/>
              <a:gd name="connsiteX81" fmla="*/ 735110 w 1682584"/>
              <a:gd name="connsiteY81" fmla="*/ 19234 h 321468"/>
              <a:gd name="connsiteX82" fmla="*/ 716051 w 1682584"/>
              <a:gd name="connsiteY82" fmla="*/ 38468 h 321468"/>
              <a:gd name="connsiteX83" fmla="*/ 696992 w 1682584"/>
              <a:gd name="connsiteY83" fmla="*/ 19234 h 321468"/>
              <a:gd name="connsiteX84" fmla="*/ 716051 w 1682584"/>
              <a:gd name="connsiteY84" fmla="*/ 0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682584" h="321468">
                <a:moveTo>
                  <a:pt x="21781" y="278191"/>
                </a:moveTo>
                <a:cubicBezTo>
                  <a:pt x="33810" y="278191"/>
                  <a:pt x="43562" y="287879"/>
                  <a:pt x="43562" y="299829"/>
                </a:cubicBezTo>
                <a:cubicBezTo>
                  <a:pt x="43562" y="311779"/>
                  <a:pt x="33810" y="321467"/>
                  <a:pt x="21781" y="321467"/>
                </a:cubicBezTo>
                <a:cubicBezTo>
                  <a:pt x="9752" y="321467"/>
                  <a:pt x="0" y="311779"/>
                  <a:pt x="0" y="299829"/>
                </a:cubicBezTo>
                <a:cubicBezTo>
                  <a:pt x="0" y="287879"/>
                  <a:pt x="9752" y="278191"/>
                  <a:pt x="21781" y="278191"/>
                </a:cubicBezTo>
                <a:close/>
                <a:moveTo>
                  <a:pt x="1659441" y="274986"/>
                </a:moveTo>
                <a:cubicBezTo>
                  <a:pt x="1672223" y="274986"/>
                  <a:pt x="1682584" y="285391"/>
                  <a:pt x="1682584" y="298227"/>
                </a:cubicBezTo>
                <a:cubicBezTo>
                  <a:pt x="1682584" y="311063"/>
                  <a:pt x="1672223" y="321468"/>
                  <a:pt x="1659441" y="321468"/>
                </a:cubicBezTo>
                <a:cubicBezTo>
                  <a:pt x="1646659" y="321468"/>
                  <a:pt x="1636298" y="311063"/>
                  <a:pt x="1636298" y="298227"/>
                </a:cubicBezTo>
                <a:cubicBezTo>
                  <a:pt x="1636298" y="285391"/>
                  <a:pt x="1646659" y="274986"/>
                  <a:pt x="1659441" y="274986"/>
                </a:cubicBezTo>
                <a:close/>
                <a:moveTo>
                  <a:pt x="197391" y="263766"/>
                </a:moveTo>
                <a:cubicBezTo>
                  <a:pt x="213180" y="263766"/>
                  <a:pt x="225979" y="276683"/>
                  <a:pt x="225979" y="292617"/>
                </a:cubicBezTo>
                <a:cubicBezTo>
                  <a:pt x="225979" y="308551"/>
                  <a:pt x="213180" y="321468"/>
                  <a:pt x="197391" y="321468"/>
                </a:cubicBezTo>
                <a:cubicBezTo>
                  <a:pt x="181602" y="321468"/>
                  <a:pt x="168803" y="308551"/>
                  <a:pt x="168803" y="292617"/>
                </a:cubicBezTo>
                <a:cubicBezTo>
                  <a:pt x="168803" y="276683"/>
                  <a:pt x="181602" y="263766"/>
                  <a:pt x="197391" y="263766"/>
                </a:cubicBezTo>
                <a:close/>
                <a:moveTo>
                  <a:pt x="1453881" y="255752"/>
                </a:moveTo>
                <a:cubicBezTo>
                  <a:pt x="1471925" y="255752"/>
                  <a:pt x="1486553" y="270463"/>
                  <a:pt x="1486553" y="288610"/>
                </a:cubicBezTo>
                <a:cubicBezTo>
                  <a:pt x="1486553" y="306757"/>
                  <a:pt x="1471925" y="321468"/>
                  <a:pt x="1453881" y="321468"/>
                </a:cubicBezTo>
                <a:cubicBezTo>
                  <a:pt x="1435837" y="321468"/>
                  <a:pt x="1421209" y="306757"/>
                  <a:pt x="1421209" y="288610"/>
                </a:cubicBezTo>
                <a:cubicBezTo>
                  <a:pt x="1421209" y="270463"/>
                  <a:pt x="1435837" y="255752"/>
                  <a:pt x="1453881" y="255752"/>
                </a:cubicBezTo>
                <a:close/>
                <a:moveTo>
                  <a:pt x="1261936" y="236519"/>
                </a:moveTo>
                <a:cubicBezTo>
                  <a:pt x="1285243" y="236519"/>
                  <a:pt x="1304137" y="255535"/>
                  <a:pt x="1304137" y="278993"/>
                </a:cubicBezTo>
                <a:cubicBezTo>
                  <a:pt x="1304137" y="302451"/>
                  <a:pt x="1285243" y="321467"/>
                  <a:pt x="1261936" y="321467"/>
                </a:cubicBezTo>
                <a:cubicBezTo>
                  <a:pt x="1238629" y="321467"/>
                  <a:pt x="1219735" y="302451"/>
                  <a:pt x="1219735" y="278993"/>
                </a:cubicBezTo>
                <a:cubicBezTo>
                  <a:pt x="1219735" y="255535"/>
                  <a:pt x="1238629" y="236519"/>
                  <a:pt x="1261936" y="236519"/>
                </a:cubicBezTo>
                <a:close/>
                <a:moveTo>
                  <a:pt x="374361" y="236519"/>
                </a:moveTo>
                <a:cubicBezTo>
                  <a:pt x="397668" y="236519"/>
                  <a:pt x="416562" y="255535"/>
                  <a:pt x="416562" y="278993"/>
                </a:cubicBezTo>
                <a:cubicBezTo>
                  <a:pt x="416562" y="302451"/>
                  <a:pt x="397668" y="321467"/>
                  <a:pt x="374361" y="321467"/>
                </a:cubicBezTo>
                <a:cubicBezTo>
                  <a:pt x="351054" y="321467"/>
                  <a:pt x="332160" y="302451"/>
                  <a:pt x="332160" y="278993"/>
                </a:cubicBezTo>
                <a:cubicBezTo>
                  <a:pt x="332160" y="255535"/>
                  <a:pt x="351054" y="236519"/>
                  <a:pt x="374361" y="236519"/>
                </a:cubicBezTo>
                <a:close/>
                <a:moveTo>
                  <a:pt x="722858" y="231710"/>
                </a:moveTo>
                <a:cubicBezTo>
                  <a:pt x="747669" y="231710"/>
                  <a:pt x="767782" y="251803"/>
                  <a:pt x="767782" y="276589"/>
                </a:cubicBezTo>
                <a:cubicBezTo>
                  <a:pt x="767782" y="301375"/>
                  <a:pt x="747669" y="321468"/>
                  <a:pt x="722858" y="321468"/>
                </a:cubicBezTo>
                <a:cubicBezTo>
                  <a:pt x="698047" y="321468"/>
                  <a:pt x="677934" y="301375"/>
                  <a:pt x="677934" y="276589"/>
                </a:cubicBezTo>
                <a:cubicBezTo>
                  <a:pt x="677934" y="251803"/>
                  <a:pt x="698047" y="231710"/>
                  <a:pt x="722858" y="231710"/>
                </a:cubicBezTo>
                <a:close/>
                <a:moveTo>
                  <a:pt x="1072714" y="223696"/>
                </a:moveTo>
                <a:cubicBezTo>
                  <a:pt x="1099780" y="223696"/>
                  <a:pt x="1121721" y="245583"/>
                  <a:pt x="1121721" y="272582"/>
                </a:cubicBezTo>
                <a:cubicBezTo>
                  <a:pt x="1121721" y="299581"/>
                  <a:pt x="1099780" y="321468"/>
                  <a:pt x="1072714" y="321468"/>
                </a:cubicBezTo>
                <a:cubicBezTo>
                  <a:pt x="1045648" y="321468"/>
                  <a:pt x="1023707" y="299581"/>
                  <a:pt x="1023707" y="272582"/>
                </a:cubicBezTo>
                <a:cubicBezTo>
                  <a:pt x="1023707" y="245583"/>
                  <a:pt x="1045648" y="223696"/>
                  <a:pt x="1072714" y="223696"/>
                </a:cubicBezTo>
                <a:close/>
                <a:moveTo>
                  <a:pt x="895744" y="223696"/>
                </a:moveTo>
                <a:cubicBezTo>
                  <a:pt x="922810" y="223696"/>
                  <a:pt x="944751" y="245583"/>
                  <a:pt x="944751" y="272582"/>
                </a:cubicBezTo>
                <a:cubicBezTo>
                  <a:pt x="944751" y="299581"/>
                  <a:pt x="922810" y="321468"/>
                  <a:pt x="895744" y="321468"/>
                </a:cubicBezTo>
                <a:cubicBezTo>
                  <a:pt x="868678" y="321468"/>
                  <a:pt x="846737" y="299581"/>
                  <a:pt x="846737" y="272582"/>
                </a:cubicBezTo>
                <a:cubicBezTo>
                  <a:pt x="846737" y="245583"/>
                  <a:pt x="868678" y="223696"/>
                  <a:pt x="895744" y="223696"/>
                </a:cubicBezTo>
                <a:close/>
                <a:moveTo>
                  <a:pt x="549970" y="223696"/>
                </a:moveTo>
                <a:cubicBezTo>
                  <a:pt x="577036" y="223696"/>
                  <a:pt x="598977" y="245583"/>
                  <a:pt x="598977" y="272582"/>
                </a:cubicBezTo>
                <a:cubicBezTo>
                  <a:pt x="598977" y="299581"/>
                  <a:pt x="577036" y="321468"/>
                  <a:pt x="549970" y="321468"/>
                </a:cubicBezTo>
                <a:cubicBezTo>
                  <a:pt x="522904" y="321468"/>
                  <a:pt x="500963" y="299581"/>
                  <a:pt x="500963" y="272582"/>
                </a:cubicBezTo>
                <a:cubicBezTo>
                  <a:pt x="500963" y="245583"/>
                  <a:pt x="522904" y="223696"/>
                  <a:pt x="549970" y="223696"/>
                </a:cubicBezTo>
                <a:close/>
                <a:moveTo>
                  <a:pt x="1161617" y="130686"/>
                </a:moveTo>
                <a:cubicBezTo>
                  <a:pt x="1173125" y="130686"/>
                  <a:pt x="1182454" y="139828"/>
                  <a:pt x="1182454" y="151106"/>
                </a:cubicBezTo>
                <a:cubicBezTo>
                  <a:pt x="1182454" y="162384"/>
                  <a:pt x="1173125" y="171526"/>
                  <a:pt x="1161617" y="171526"/>
                </a:cubicBezTo>
                <a:cubicBezTo>
                  <a:pt x="1150109" y="171526"/>
                  <a:pt x="1140780" y="162384"/>
                  <a:pt x="1140780" y="151106"/>
                </a:cubicBezTo>
                <a:cubicBezTo>
                  <a:pt x="1140780" y="139828"/>
                  <a:pt x="1150109" y="130686"/>
                  <a:pt x="1161617" y="130686"/>
                </a:cubicBezTo>
                <a:close/>
                <a:moveTo>
                  <a:pt x="456457" y="130686"/>
                </a:moveTo>
                <a:cubicBezTo>
                  <a:pt x="467965" y="130686"/>
                  <a:pt x="477294" y="139828"/>
                  <a:pt x="477294" y="151106"/>
                </a:cubicBezTo>
                <a:cubicBezTo>
                  <a:pt x="477294" y="162384"/>
                  <a:pt x="467965" y="171526"/>
                  <a:pt x="456457" y="171526"/>
                </a:cubicBezTo>
                <a:cubicBezTo>
                  <a:pt x="444949" y="171526"/>
                  <a:pt x="435620" y="162384"/>
                  <a:pt x="435620" y="151106"/>
                </a:cubicBezTo>
                <a:cubicBezTo>
                  <a:pt x="435620" y="139828"/>
                  <a:pt x="444949" y="130686"/>
                  <a:pt x="456457" y="130686"/>
                </a:cubicBezTo>
                <a:close/>
                <a:moveTo>
                  <a:pt x="980145" y="100738"/>
                </a:moveTo>
                <a:cubicBezTo>
                  <a:pt x="999693" y="100738"/>
                  <a:pt x="1015539" y="116584"/>
                  <a:pt x="1015539" y="136132"/>
                </a:cubicBezTo>
                <a:cubicBezTo>
                  <a:pt x="1015539" y="155680"/>
                  <a:pt x="999693" y="171526"/>
                  <a:pt x="980145" y="171526"/>
                </a:cubicBezTo>
                <a:cubicBezTo>
                  <a:pt x="960597" y="171526"/>
                  <a:pt x="944751" y="155680"/>
                  <a:pt x="944751" y="136132"/>
                </a:cubicBezTo>
                <a:cubicBezTo>
                  <a:pt x="944751" y="116584"/>
                  <a:pt x="960597" y="100738"/>
                  <a:pt x="980145" y="100738"/>
                </a:cubicBezTo>
                <a:close/>
                <a:moveTo>
                  <a:pt x="803042" y="100738"/>
                </a:moveTo>
                <a:cubicBezTo>
                  <a:pt x="822517" y="100738"/>
                  <a:pt x="838304" y="116584"/>
                  <a:pt x="838304" y="136132"/>
                </a:cubicBezTo>
                <a:cubicBezTo>
                  <a:pt x="838304" y="155680"/>
                  <a:pt x="822517" y="171526"/>
                  <a:pt x="803042" y="171526"/>
                </a:cubicBezTo>
                <a:cubicBezTo>
                  <a:pt x="783567" y="171526"/>
                  <a:pt x="767780" y="155680"/>
                  <a:pt x="767780" y="136132"/>
                </a:cubicBezTo>
                <a:cubicBezTo>
                  <a:pt x="767780" y="116584"/>
                  <a:pt x="783567" y="100738"/>
                  <a:pt x="803042" y="100738"/>
                </a:cubicBezTo>
                <a:close/>
                <a:moveTo>
                  <a:pt x="634239" y="100738"/>
                </a:moveTo>
                <a:cubicBezTo>
                  <a:pt x="653714" y="100738"/>
                  <a:pt x="669501" y="116584"/>
                  <a:pt x="669501" y="136132"/>
                </a:cubicBezTo>
                <a:cubicBezTo>
                  <a:pt x="669501" y="155680"/>
                  <a:pt x="653714" y="171526"/>
                  <a:pt x="634239" y="171526"/>
                </a:cubicBezTo>
                <a:cubicBezTo>
                  <a:pt x="614764" y="171526"/>
                  <a:pt x="598977" y="155680"/>
                  <a:pt x="598977" y="136132"/>
                </a:cubicBezTo>
                <a:cubicBezTo>
                  <a:pt x="598977" y="116584"/>
                  <a:pt x="614764" y="100738"/>
                  <a:pt x="634239" y="100738"/>
                </a:cubicBezTo>
                <a:close/>
                <a:moveTo>
                  <a:pt x="898467" y="0"/>
                </a:moveTo>
                <a:cubicBezTo>
                  <a:pt x="908993" y="0"/>
                  <a:pt x="917526" y="8611"/>
                  <a:pt x="917526" y="19234"/>
                </a:cubicBezTo>
                <a:cubicBezTo>
                  <a:pt x="917526" y="29857"/>
                  <a:pt x="908993" y="38468"/>
                  <a:pt x="898467" y="38468"/>
                </a:cubicBezTo>
                <a:cubicBezTo>
                  <a:pt x="887941" y="38468"/>
                  <a:pt x="879408" y="29857"/>
                  <a:pt x="879408" y="19234"/>
                </a:cubicBezTo>
                <a:cubicBezTo>
                  <a:pt x="879408" y="8611"/>
                  <a:pt x="887941" y="0"/>
                  <a:pt x="898467" y="0"/>
                </a:cubicBezTo>
                <a:close/>
                <a:moveTo>
                  <a:pt x="716051" y="0"/>
                </a:moveTo>
                <a:cubicBezTo>
                  <a:pt x="726577" y="0"/>
                  <a:pt x="735110" y="8611"/>
                  <a:pt x="735110" y="19234"/>
                </a:cubicBezTo>
                <a:cubicBezTo>
                  <a:pt x="735110" y="29857"/>
                  <a:pt x="726577" y="38468"/>
                  <a:pt x="716051" y="38468"/>
                </a:cubicBezTo>
                <a:cubicBezTo>
                  <a:pt x="705525" y="38468"/>
                  <a:pt x="696992" y="29857"/>
                  <a:pt x="696992" y="19234"/>
                </a:cubicBezTo>
                <a:cubicBezTo>
                  <a:pt x="696992" y="8611"/>
                  <a:pt x="705525" y="0"/>
                  <a:pt x="71605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3175">
            <a:noFill/>
          </a:ln>
        </p:spPr>
        <p:txBody>
          <a:bodyPr wrap="square">
            <a:noAutofit/>
          </a:bodyPr>
          <a:lstStyle/>
          <a:p>
            <a:pPr lvl="0"/>
            <a:r>
              <a:rPr lang="en-US" noProof="0"/>
              <a:t> </a:t>
            </a:r>
          </a:p>
        </p:txBody>
      </p:sp>
      <p:sp>
        <p:nvSpPr>
          <p:cNvPr id="18" name="Espace réservé du texte 10">
            <a:extLst>
              <a:ext uri="{FF2B5EF4-FFF2-40B4-BE49-F238E27FC236}">
                <a16:creationId xmlns:a16="http://schemas.microsoft.com/office/drawing/2014/main" id="{929A8655-1F53-480F-8591-3D24D79A7B0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74656" y="3023085"/>
            <a:ext cx="3384000" cy="684000"/>
          </a:xfrm>
          <a:solidFill>
            <a:schemeClr val="tx2"/>
          </a:solidFill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NN</a:t>
            </a:r>
          </a:p>
        </p:txBody>
      </p:sp>
      <p:sp>
        <p:nvSpPr>
          <p:cNvPr id="19" name="Espace réservé du texte 10">
            <a:extLst>
              <a:ext uri="{FF2B5EF4-FFF2-40B4-BE49-F238E27FC236}">
                <a16:creationId xmlns:a16="http://schemas.microsoft.com/office/drawing/2014/main" id="{2B9BEC67-6961-47E7-8313-1489F4F11B5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7498" y="3968439"/>
            <a:ext cx="3491157" cy="234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A1E2C166-5791-40DB-903C-66BC65C0DDA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0800000">
            <a:off x="9318440" y="3675814"/>
            <a:ext cx="1096433" cy="209480"/>
          </a:xfrm>
          <a:custGeom>
            <a:avLst/>
            <a:gdLst>
              <a:gd name="connsiteX0" fmla="*/ 21781 w 1682584"/>
              <a:gd name="connsiteY0" fmla="*/ 278191 h 321468"/>
              <a:gd name="connsiteX1" fmla="*/ 43562 w 1682584"/>
              <a:gd name="connsiteY1" fmla="*/ 299829 h 321468"/>
              <a:gd name="connsiteX2" fmla="*/ 21781 w 1682584"/>
              <a:gd name="connsiteY2" fmla="*/ 321467 h 321468"/>
              <a:gd name="connsiteX3" fmla="*/ 0 w 1682584"/>
              <a:gd name="connsiteY3" fmla="*/ 299829 h 321468"/>
              <a:gd name="connsiteX4" fmla="*/ 21781 w 1682584"/>
              <a:gd name="connsiteY4" fmla="*/ 278191 h 321468"/>
              <a:gd name="connsiteX5" fmla="*/ 1659441 w 1682584"/>
              <a:gd name="connsiteY5" fmla="*/ 274986 h 321468"/>
              <a:gd name="connsiteX6" fmla="*/ 1682584 w 1682584"/>
              <a:gd name="connsiteY6" fmla="*/ 298227 h 321468"/>
              <a:gd name="connsiteX7" fmla="*/ 1659441 w 1682584"/>
              <a:gd name="connsiteY7" fmla="*/ 321468 h 321468"/>
              <a:gd name="connsiteX8" fmla="*/ 1636298 w 1682584"/>
              <a:gd name="connsiteY8" fmla="*/ 298227 h 321468"/>
              <a:gd name="connsiteX9" fmla="*/ 1659441 w 1682584"/>
              <a:gd name="connsiteY9" fmla="*/ 274986 h 321468"/>
              <a:gd name="connsiteX10" fmla="*/ 197391 w 1682584"/>
              <a:gd name="connsiteY10" fmla="*/ 263766 h 321468"/>
              <a:gd name="connsiteX11" fmla="*/ 225979 w 1682584"/>
              <a:gd name="connsiteY11" fmla="*/ 292617 h 321468"/>
              <a:gd name="connsiteX12" fmla="*/ 197391 w 1682584"/>
              <a:gd name="connsiteY12" fmla="*/ 321468 h 321468"/>
              <a:gd name="connsiteX13" fmla="*/ 168803 w 1682584"/>
              <a:gd name="connsiteY13" fmla="*/ 292617 h 321468"/>
              <a:gd name="connsiteX14" fmla="*/ 197391 w 1682584"/>
              <a:gd name="connsiteY14" fmla="*/ 263766 h 321468"/>
              <a:gd name="connsiteX15" fmla="*/ 1453881 w 1682584"/>
              <a:gd name="connsiteY15" fmla="*/ 255752 h 321468"/>
              <a:gd name="connsiteX16" fmla="*/ 1486553 w 1682584"/>
              <a:gd name="connsiteY16" fmla="*/ 288610 h 321468"/>
              <a:gd name="connsiteX17" fmla="*/ 1453881 w 1682584"/>
              <a:gd name="connsiteY17" fmla="*/ 321468 h 321468"/>
              <a:gd name="connsiteX18" fmla="*/ 1421209 w 1682584"/>
              <a:gd name="connsiteY18" fmla="*/ 288610 h 321468"/>
              <a:gd name="connsiteX19" fmla="*/ 1453881 w 1682584"/>
              <a:gd name="connsiteY19" fmla="*/ 255752 h 321468"/>
              <a:gd name="connsiteX20" fmla="*/ 1261936 w 1682584"/>
              <a:gd name="connsiteY20" fmla="*/ 236519 h 321468"/>
              <a:gd name="connsiteX21" fmla="*/ 1304137 w 1682584"/>
              <a:gd name="connsiteY21" fmla="*/ 278993 h 321468"/>
              <a:gd name="connsiteX22" fmla="*/ 1261936 w 1682584"/>
              <a:gd name="connsiteY22" fmla="*/ 321467 h 321468"/>
              <a:gd name="connsiteX23" fmla="*/ 1219735 w 1682584"/>
              <a:gd name="connsiteY23" fmla="*/ 278993 h 321468"/>
              <a:gd name="connsiteX24" fmla="*/ 1261936 w 1682584"/>
              <a:gd name="connsiteY24" fmla="*/ 236519 h 321468"/>
              <a:gd name="connsiteX25" fmla="*/ 374361 w 1682584"/>
              <a:gd name="connsiteY25" fmla="*/ 236519 h 321468"/>
              <a:gd name="connsiteX26" fmla="*/ 416562 w 1682584"/>
              <a:gd name="connsiteY26" fmla="*/ 278993 h 321468"/>
              <a:gd name="connsiteX27" fmla="*/ 374361 w 1682584"/>
              <a:gd name="connsiteY27" fmla="*/ 321467 h 321468"/>
              <a:gd name="connsiteX28" fmla="*/ 332160 w 1682584"/>
              <a:gd name="connsiteY28" fmla="*/ 278993 h 321468"/>
              <a:gd name="connsiteX29" fmla="*/ 374361 w 1682584"/>
              <a:gd name="connsiteY29" fmla="*/ 236519 h 321468"/>
              <a:gd name="connsiteX30" fmla="*/ 722858 w 1682584"/>
              <a:gd name="connsiteY30" fmla="*/ 231710 h 321468"/>
              <a:gd name="connsiteX31" fmla="*/ 767782 w 1682584"/>
              <a:gd name="connsiteY31" fmla="*/ 276589 h 321468"/>
              <a:gd name="connsiteX32" fmla="*/ 722858 w 1682584"/>
              <a:gd name="connsiteY32" fmla="*/ 321468 h 321468"/>
              <a:gd name="connsiteX33" fmla="*/ 677934 w 1682584"/>
              <a:gd name="connsiteY33" fmla="*/ 276589 h 321468"/>
              <a:gd name="connsiteX34" fmla="*/ 722858 w 1682584"/>
              <a:gd name="connsiteY34" fmla="*/ 231710 h 321468"/>
              <a:gd name="connsiteX35" fmla="*/ 1072714 w 1682584"/>
              <a:gd name="connsiteY35" fmla="*/ 223696 h 321468"/>
              <a:gd name="connsiteX36" fmla="*/ 1121721 w 1682584"/>
              <a:gd name="connsiteY36" fmla="*/ 272582 h 321468"/>
              <a:gd name="connsiteX37" fmla="*/ 1072714 w 1682584"/>
              <a:gd name="connsiteY37" fmla="*/ 321468 h 321468"/>
              <a:gd name="connsiteX38" fmla="*/ 1023707 w 1682584"/>
              <a:gd name="connsiteY38" fmla="*/ 272582 h 321468"/>
              <a:gd name="connsiteX39" fmla="*/ 1072714 w 1682584"/>
              <a:gd name="connsiteY39" fmla="*/ 223696 h 321468"/>
              <a:gd name="connsiteX40" fmla="*/ 895744 w 1682584"/>
              <a:gd name="connsiteY40" fmla="*/ 223696 h 321468"/>
              <a:gd name="connsiteX41" fmla="*/ 944751 w 1682584"/>
              <a:gd name="connsiteY41" fmla="*/ 272582 h 321468"/>
              <a:gd name="connsiteX42" fmla="*/ 895744 w 1682584"/>
              <a:gd name="connsiteY42" fmla="*/ 321468 h 321468"/>
              <a:gd name="connsiteX43" fmla="*/ 846737 w 1682584"/>
              <a:gd name="connsiteY43" fmla="*/ 272582 h 321468"/>
              <a:gd name="connsiteX44" fmla="*/ 895744 w 1682584"/>
              <a:gd name="connsiteY44" fmla="*/ 223696 h 321468"/>
              <a:gd name="connsiteX45" fmla="*/ 549970 w 1682584"/>
              <a:gd name="connsiteY45" fmla="*/ 223696 h 321468"/>
              <a:gd name="connsiteX46" fmla="*/ 598977 w 1682584"/>
              <a:gd name="connsiteY46" fmla="*/ 272582 h 321468"/>
              <a:gd name="connsiteX47" fmla="*/ 549970 w 1682584"/>
              <a:gd name="connsiteY47" fmla="*/ 321468 h 321468"/>
              <a:gd name="connsiteX48" fmla="*/ 500963 w 1682584"/>
              <a:gd name="connsiteY48" fmla="*/ 272582 h 321468"/>
              <a:gd name="connsiteX49" fmla="*/ 549970 w 1682584"/>
              <a:gd name="connsiteY49" fmla="*/ 223696 h 321468"/>
              <a:gd name="connsiteX50" fmla="*/ 1161617 w 1682584"/>
              <a:gd name="connsiteY50" fmla="*/ 130686 h 321468"/>
              <a:gd name="connsiteX51" fmla="*/ 1182454 w 1682584"/>
              <a:gd name="connsiteY51" fmla="*/ 151106 h 321468"/>
              <a:gd name="connsiteX52" fmla="*/ 1161617 w 1682584"/>
              <a:gd name="connsiteY52" fmla="*/ 171526 h 321468"/>
              <a:gd name="connsiteX53" fmla="*/ 1140780 w 1682584"/>
              <a:gd name="connsiteY53" fmla="*/ 151106 h 321468"/>
              <a:gd name="connsiteX54" fmla="*/ 1161617 w 1682584"/>
              <a:gd name="connsiteY54" fmla="*/ 130686 h 321468"/>
              <a:gd name="connsiteX55" fmla="*/ 456457 w 1682584"/>
              <a:gd name="connsiteY55" fmla="*/ 130686 h 321468"/>
              <a:gd name="connsiteX56" fmla="*/ 477294 w 1682584"/>
              <a:gd name="connsiteY56" fmla="*/ 151106 h 321468"/>
              <a:gd name="connsiteX57" fmla="*/ 456457 w 1682584"/>
              <a:gd name="connsiteY57" fmla="*/ 171526 h 321468"/>
              <a:gd name="connsiteX58" fmla="*/ 435620 w 1682584"/>
              <a:gd name="connsiteY58" fmla="*/ 151106 h 321468"/>
              <a:gd name="connsiteX59" fmla="*/ 456457 w 1682584"/>
              <a:gd name="connsiteY59" fmla="*/ 130686 h 321468"/>
              <a:gd name="connsiteX60" fmla="*/ 980145 w 1682584"/>
              <a:gd name="connsiteY60" fmla="*/ 100738 h 321468"/>
              <a:gd name="connsiteX61" fmla="*/ 1015539 w 1682584"/>
              <a:gd name="connsiteY61" fmla="*/ 136132 h 321468"/>
              <a:gd name="connsiteX62" fmla="*/ 980145 w 1682584"/>
              <a:gd name="connsiteY62" fmla="*/ 171526 h 321468"/>
              <a:gd name="connsiteX63" fmla="*/ 944751 w 1682584"/>
              <a:gd name="connsiteY63" fmla="*/ 136132 h 321468"/>
              <a:gd name="connsiteX64" fmla="*/ 980145 w 1682584"/>
              <a:gd name="connsiteY64" fmla="*/ 100738 h 321468"/>
              <a:gd name="connsiteX65" fmla="*/ 803042 w 1682584"/>
              <a:gd name="connsiteY65" fmla="*/ 100738 h 321468"/>
              <a:gd name="connsiteX66" fmla="*/ 838304 w 1682584"/>
              <a:gd name="connsiteY66" fmla="*/ 136132 h 321468"/>
              <a:gd name="connsiteX67" fmla="*/ 803042 w 1682584"/>
              <a:gd name="connsiteY67" fmla="*/ 171526 h 321468"/>
              <a:gd name="connsiteX68" fmla="*/ 767780 w 1682584"/>
              <a:gd name="connsiteY68" fmla="*/ 136132 h 321468"/>
              <a:gd name="connsiteX69" fmla="*/ 803042 w 1682584"/>
              <a:gd name="connsiteY69" fmla="*/ 100738 h 321468"/>
              <a:gd name="connsiteX70" fmla="*/ 634239 w 1682584"/>
              <a:gd name="connsiteY70" fmla="*/ 100738 h 321468"/>
              <a:gd name="connsiteX71" fmla="*/ 669501 w 1682584"/>
              <a:gd name="connsiteY71" fmla="*/ 136132 h 321468"/>
              <a:gd name="connsiteX72" fmla="*/ 634239 w 1682584"/>
              <a:gd name="connsiteY72" fmla="*/ 171526 h 321468"/>
              <a:gd name="connsiteX73" fmla="*/ 598977 w 1682584"/>
              <a:gd name="connsiteY73" fmla="*/ 136132 h 321468"/>
              <a:gd name="connsiteX74" fmla="*/ 634239 w 1682584"/>
              <a:gd name="connsiteY74" fmla="*/ 100738 h 321468"/>
              <a:gd name="connsiteX75" fmla="*/ 898467 w 1682584"/>
              <a:gd name="connsiteY75" fmla="*/ 0 h 321468"/>
              <a:gd name="connsiteX76" fmla="*/ 917526 w 1682584"/>
              <a:gd name="connsiteY76" fmla="*/ 19234 h 321468"/>
              <a:gd name="connsiteX77" fmla="*/ 898467 w 1682584"/>
              <a:gd name="connsiteY77" fmla="*/ 38468 h 321468"/>
              <a:gd name="connsiteX78" fmla="*/ 879408 w 1682584"/>
              <a:gd name="connsiteY78" fmla="*/ 19234 h 321468"/>
              <a:gd name="connsiteX79" fmla="*/ 898467 w 1682584"/>
              <a:gd name="connsiteY79" fmla="*/ 0 h 321468"/>
              <a:gd name="connsiteX80" fmla="*/ 716051 w 1682584"/>
              <a:gd name="connsiteY80" fmla="*/ 0 h 321468"/>
              <a:gd name="connsiteX81" fmla="*/ 735110 w 1682584"/>
              <a:gd name="connsiteY81" fmla="*/ 19234 h 321468"/>
              <a:gd name="connsiteX82" fmla="*/ 716051 w 1682584"/>
              <a:gd name="connsiteY82" fmla="*/ 38468 h 321468"/>
              <a:gd name="connsiteX83" fmla="*/ 696992 w 1682584"/>
              <a:gd name="connsiteY83" fmla="*/ 19234 h 321468"/>
              <a:gd name="connsiteX84" fmla="*/ 716051 w 1682584"/>
              <a:gd name="connsiteY84" fmla="*/ 0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682584" h="321468">
                <a:moveTo>
                  <a:pt x="21781" y="278191"/>
                </a:moveTo>
                <a:cubicBezTo>
                  <a:pt x="33810" y="278191"/>
                  <a:pt x="43562" y="287879"/>
                  <a:pt x="43562" y="299829"/>
                </a:cubicBezTo>
                <a:cubicBezTo>
                  <a:pt x="43562" y="311779"/>
                  <a:pt x="33810" y="321467"/>
                  <a:pt x="21781" y="321467"/>
                </a:cubicBezTo>
                <a:cubicBezTo>
                  <a:pt x="9752" y="321467"/>
                  <a:pt x="0" y="311779"/>
                  <a:pt x="0" y="299829"/>
                </a:cubicBezTo>
                <a:cubicBezTo>
                  <a:pt x="0" y="287879"/>
                  <a:pt x="9752" y="278191"/>
                  <a:pt x="21781" y="278191"/>
                </a:cubicBezTo>
                <a:close/>
                <a:moveTo>
                  <a:pt x="1659441" y="274986"/>
                </a:moveTo>
                <a:cubicBezTo>
                  <a:pt x="1672223" y="274986"/>
                  <a:pt x="1682584" y="285391"/>
                  <a:pt x="1682584" y="298227"/>
                </a:cubicBezTo>
                <a:cubicBezTo>
                  <a:pt x="1682584" y="311063"/>
                  <a:pt x="1672223" y="321468"/>
                  <a:pt x="1659441" y="321468"/>
                </a:cubicBezTo>
                <a:cubicBezTo>
                  <a:pt x="1646659" y="321468"/>
                  <a:pt x="1636298" y="311063"/>
                  <a:pt x="1636298" y="298227"/>
                </a:cubicBezTo>
                <a:cubicBezTo>
                  <a:pt x="1636298" y="285391"/>
                  <a:pt x="1646659" y="274986"/>
                  <a:pt x="1659441" y="274986"/>
                </a:cubicBezTo>
                <a:close/>
                <a:moveTo>
                  <a:pt x="197391" y="263766"/>
                </a:moveTo>
                <a:cubicBezTo>
                  <a:pt x="213180" y="263766"/>
                  <a:pt x="225979" y="276683"/>
                  <a:pt x="225979" y="292617"/>
                </a:cubicBezTo>
                <a:cubicBezTo>
                  <a:pt x="225979" y="308551"/>
                  <a:pt x="213180" y="321468"/>
                  <a:pt x="197391" y="321468"/>
                </a:cubicBezTo>
                <a:cubicBezTo>
                  <a:pt x="181602" y="321468"/>
                  <a:pt x="168803" y="308551"/>
                  <a:pt x="168803" y="292617"/>
                </a:cubicBezTo>
                <a:cubicBezTo>
                  <a:pt x="168803" y="276683"/>
                  <a:pt x="181602" y="263766"/>
                  <a:pt x="197391" y="263766"/>
                </a:cubicBezTo>
                <a:close/>
                <a:moveTo>
                  <a:pt x="1453881" y="255752"/>
                </a:moveTo>
                <a:cubicBezTo>
                  <a:pt x="1471925" y="255752"/>
                  <a:pt x="1486553" y="270463"/>
                  <a:pt x="1486553" y="288610"/>
                </a:cubicBezTo>
                <a:cubicBezTo>
                  <a:pt x="1486553" y="306757"/>
                  <a:pt x="1471925" y="321468"/>
                  <a:pt x="1453881" y="321468"/>
                </a:cubicBezTo>
                <a:cubicBezTo>
                  <a:pt x="1435837" y="321468"/>
                  <a:pt x="1421209" y="306757"/>
                  <a:pt x="1421209" y="288610"/>
                </a:cubicBezTo>
                <a:cubicBezTo>
                  <a:pt x="1421209" y="270463"/>
                  <a:pt x="1435837" y="255752"/>
                  <a:pt x="1453881" y="255752"/>
                </a:cubicBezTo>
                <a:close/>
                <a:moveTo>
                  <a:pt x="1261936" y="236519"/>
                </a:moveTo>
                <a:cubicBezTo>
                  <a:pt x="1285243" y="236519"/>
                  <a:pt x="1304137" y="255535"/>
                  <a:pt x="1304137" y="278993"/>
                </a:cubicBezTo>
                <a:cubicBezTo>
                  <a:pt x="1304137" y="302451"/>
                  <a:pt x="1285243" y="321467"/>
                  <a:pt x="1261936" y="321467"/>
                </a:cubicBezTo>
                <a:cubicBezTo>
                  <a:pt x="1238629" y="321467"/>
                  <a:pt x="1219735" y="302451"/>
                  <a:pt x="1219735" y="278993"/>
                </a:cubicBezTo>
                <a:cubicBezTo>
                  <a:pt x="1219735" y="255535"/>
                  <a:pt x="1238629" y="236519"/>
                  <a:pt x="1261936" y="236519"/>
                </a:cubicBezTo>
                <a:close/>
                <a:moveTo>
                  <a:pt x="374361" y="236519"/>
                </a:moveTo>
                <a:cubicBezTo>
                  <a:pt x="397668" y="236519"/>
                  <a:pt x="416562" y="255535"/>
                  <a:pt x="416562" y="278993"/>
                </a:cubicBezTo>
                <a:cubicBezTo>
                  <a:pt x="416562" y="302451"/>
                  <a:pt x="397668" y="321467"/>
                  <a:pt x="374361" y="321467"/>
                </a:cubicBezTo>
                <a:cubicBezTo>
                  <a:pt x="351054" y="321467"/>
                  <a:pt x="332160" y="302451"/>
                  <a:pt x="332160" y="278993"/>
                </a:cubicBezTo>
                <a:cubicBezTo>
                  <a:pt x="332160" y="255535"/>
                  <a:pt x="351054" y="236519"/>
                  <a:pt x="374361" y="236519"/>
                </a:cubicBezTo>
                <a:close/>
                <a:moveTo>
                  <a:pt x="722858" y="231710"/>
                </a:moveTo>
                <a:cubicBezTo>
                  <a:pt x="747669" y="231710"/>
                  <a:pt x="767782" y="251803"/>
                  <a:pt x="767782" y="276589"/>
                </a:cubicBezTo>
                <a:cubicBezTo>
                  <a:pt x="767782" y="301375"/>
                  <a:pt x="747669" y="321468"/>
                  <a:pt x="722858" y="321468"/>
                </a:cubicBezTo>
                <a:cubicBezTo>
                  <a:pt x="698047" y="321468"/>
                  <a:pt x="677934" y="301375"/>
                  <a:pt x="677934" y="276589"/>
                </a:cubicBezTo>
                <a:cubicBezTo>
                  <a:pt x="677934" y="251803"/>
                  <a:pt x="698047" y="231710"/>
                  <a:pt x="722858" y="231710"/>
                </a:cubicBezTo>
                <a:close/>
                <a:moveTo>
                  <a:pt x="1072714" y="223696"/>
                </a:moveTo>
                <a:cubicBezTo>
                  <a:pt x="1099780" y="223696"/>
                  <a:pt x="1121721" y="245583"/>
                  <a:pt x="1121721" y="272582"/>
                </a:cubicBezTo>
                <a:cubicBezTo>
                  <a:pt x="1121721" y="299581"/>
                  <a:pt x="1099780" y="321468"/>
                  <a:pt x="1072714" y="321468"/>
                </a:cubicBezTo>
                <a:cubicBezTo>
                  <a:pt x="1045648" y="321468"/>
                  <a:pt x="1023707" y="299581"/>
                  <a:pt x="1023707" y="272582"/>
                </a:cubicBezTo>
                <a:cubicBezTo>
                  <a:pt x="1023707" y="245583"/>
                  <a:pt x="1045648" y="223696"/>
                  <a:pt x="1072714" y="223696"/>
                </a:cubicBezTo>
                <a:close/>
                <a:moveTo>
                  <a:pt x="895744" y="223696"/>
                </a:moveTo>
                <a:cubicBezTo>
                  <a:pt x="922810" y="223696"/>
                  <a:pt x="944751" y="245583"/>
                  <a:pt x="944751" y="272582"/>
                </a:cubicBezTo>
                <a:cubicBezTo>
                  <a:pt x="944751" y="299581"/>
                  <a:pt x="922810" y="321468"/>
                  <a:pt x="895744" y="321468"/>
                </a:cubicBezTo>
                <a:cubicBezTo>
                  <a:pt x="868678" y="321468"/>
                  <a:pt x="846737" y="299581"/>
                  <a:pt x="846737" y="272582"/>
                </a:cubicBezTo>
                <a:cubicBezTo>
                  <a:pt x="846737" y="245583"/>
                  <a:pt x="868678" y="223696"/>
                  <a:pt x="895744" y="223696"/>
                </a:cubicBezTo>
                <a:close/>
                <a:moveTo>
                  <a:pt x="549970" y="223696"/>
                </a:moveTo>
                <a:cubicBezTo>
                  <a:pt x="577036" y="223696"/>
                  <a:pt x="598977" y="245583"/>
                  <a:pt x="598977" y="272582"/>
                </a:cubicBezTo>
                <a:cubicBezTo>
                  <a:pt x="598977" y="299581"/>
                  <a:pt x="577036" y="321468"/>
                  <a:pt x="549970" y="321468"/>
                </a:cubicBezTo>
                <a:cubicBezTo>
                  <a:pt x="522904" y="321468"/>
                  <a:pt x="500963" y="299581"/>
                  <a:pt x="500963" y="272582"/>
                </a:cubicBezTo>
                <a:cubicBezTo>
                  <a:pt x="500963" y="245583"/>
                  <a:pt x="522904" y="223696"/>
                  <a:pt x="549970" y="223696"/>
                </a:cubicBezTo>
                <a:close/>
                <a:moveTo>
                  <a:pt x="1161617" y="130686"/>
                </a:moveTo>
                <a:cubicBezTo>
                  <a:pt x="1173125" y="130686"/>
                  <a:pt x="1182454" y="139828"/>
                  <a:pt x="1182454" y="151106"/>
                </a:cubicBezTo>
                <a:cubicBezTo>
                  <a:pt x="1182454" y="162384"/>
                  <a:pt x="1173125" y="171526"/>
                  <a:pt x="1161617" y="171526"/>
                </a:cubicBezTo>
                <a:cubicBezTo>
                  <a:pt x="1150109" y="171526"/>
                  <a:pt x="1140780" y="162384"/>
                  <a:pt x="1140780" y="151106"/>
                </a:cubicBezTo>
                <a:cubicBezTo>
                  <a:pt x="1140780" y="139828"/>
                  <a:pt x="1150109" y="130686"/>
                  <a:pt x="1161617" y="130686"/>
                </a:cubicBezTo>
                <a:close/>
                <a:moveTo>
                  <a:pt x="456457" y="130686"/>
                </a:moveTo>
                <a:cubicBezTo>
                  <a:pt x="467965" y="130686"/>
                  <a:pt x="477294" y="139828"/>
                  <a:pt x="477294" y="151106"/>
                </a:cubicBezTo>
                <a:cubicBezTo>
                  <a:pt x="477294" y="162384"/>
                  <a:pt x="467965" y="171526"/>
                  <a:pt x="456457" y="171526"/>
                </a:cubicBezTo>
                <a:cubicBezTo>
                  <a:pt x="444949" y="171526"/>
                  <a:pt x="435620" y="162384"/>
                  <a:pt x="435620" y="151106"/>
                </a:cubicBezTo>
                <a:cubicBezTo>
                  <a:pt x="435620" y="139828"/>
                  <a:pt x="444949" y="130686"/>
                  <a:pt x="456457" y="130686"/>
                </a:cubicBezTo>
                <a:close/>
                <a:moveTo>
                  <a:pt x="980145" y="100738"/>
                </a:moveTo>
                <a:cubicBezTo>
                  <a:pt x="999693" y="100738"/>
                  <a:pt x="1015539" y="116584"/>
                  <a:pt x="1015539" y="136132"/>
                </a:cubicBezTo>
                <a:cubicBezTo>
                  <a:pt x="1015539" y="155680"/>
                  <a:pt x="999693" y="171526"/>
                  <a:pt x="980145" y="171526"/>
                </a:cubicBezTo>
                <a:cubicBezTo>
                  <a:pt x="960597" y="171526"/>
                  <a:pt x="944751" y="155680"/>
                  <a:pt x="944751" y="136132"/>
                </a:cubicBezTo>
                <a:cubicBezTo>
                  <a:pt x="944751" y="116584"/>
                  <a:pt x="960597" y="100738"/>
                  <a:pt x="980145" y="100738"/>
                </a:cubicBezTo>
                <a:close/>
                <a:moveTo>
                  <a:pt x="803042" y="100738"/>
                </a:moveTo>
                <a:cubicBezTo>
                  <a:pt x="822517" y="100738"/>
                  <a:pt x="838304" y="116584"/>
                  <a:pt x="838304" y="136132"/>
                </a:cubicBezTo>
                <a:cubicBezTo>
                  <a:pt x="838304" y="155680"/>
                  <a:pt x="822517" y="171526"/>
                  <a:pt x="803042" y="171526"/>
                </a:cubicBezTo>
                <a:cubicBezTo>
                  <a:pt x="783567" y="171526"/>
                  <a:pt x="767780" y="155680"/>
                  <a:pt x="767780" y="136132"/>
                </a:cubicBezTo>
                <a:cubicBezTo>
                  <a:pt x="767780" y="116584"/>
                  <a:pt x="783567" y="100738"/>
                  <a:pt x="803042" y="100738"/>
                </a:cubicBezTo>
                <a:close/>
                <a:moveTo>
                  <a:pt x="634239" y="100738"/>
                </a:moveTo>
                <a:cubicBezTo>
                  <a:pt x="653714" y="100738"/>
                  <a:pt x="669501" y="116584"/>
                  <a:pt x="669501" y="136132"/>
                </a:cubicBezTo>
                <a:cubicBezTo>
                  <a:pt x="669501" y="155680"/>
                  <a:pt x="653714" y="171526"/>
                  <a:pt x="634239" y="171526"/>
                </a:cubicBezTo>
                <a:cubicBezTo>
                  <a:pt x="614764" y="171526"/>
                  <a:pt x="598977" y="155680"/>
                  <a:pt x="598977" y="136132"/>
                </a:cubicBezTo>
                <a:cubicBezTo>
                  <a:pt x="598977" y="116584"/>
                  <a:pt x="614764" y="100738"/>
                  <a:pt x="634239" y="100738"/>
                </a:cubicBezTo>
                <a:close/>
                <a:moveTo>
                  <a:pt x="898467" y="0"/>
                </a:moveTo>
                <a:cubicBezTo>
                  <a:pt x="908993" y="0"/>
                  <a:pt x="917526" y="8611"/>
                  <a:pt x="917526" y="19234"/>
                </a:cubicBezTo>
                <a:cubicBezTo>
                  <a:pt x="917526" y="29857"/>
                  <a:pt x="908993" y="38468"/>
                  <a:pt x="898467" y="38468"/>
                </a:cubicBezTo>
                <a:cubicBezTo>
                  <a:pt x="887941" y="38468"/>
                  <a:pt x="879408" y="29857"/>
                  <a:pt x="879408" y="19234"/>
                </a:cubicBezTo>
                <a:cubicBezTo>
                  <a:pt x="879408" y="8611"/>
                  <a:pt x="887941" y="0"/>
                  <a:pt x="898467" y="0"/>
                </a:cubicBezTo>
                <a:close/>
                <a:moveTo>
                  <a:pt x="716051" y="0"/>
                </a:moveTo>
                <a:cubicBezTo>
                  <a:pt x="726577" y="0"/>
                  <a:pt x="735110" y="8611"/>
                  <a:pt x="735110" y="19234"/>
                </a:cubicBezTo>
                <a:cubicBezTo>
                  <a:pt x="735110" y="29857"/>
                  <a:pt x="726577" y="38468"/>
                  <a:pt x="716051" y="38468"/>
                </a:cubicBezTo>
                <a:cubicBezTo>
                  <a:pt x="705525" y="38468"/>
                  <a:pt x="696992" y="29857"/>
                  <a:pt x="696992" y="19234"/>
                </a:cubicBezTo>
                <a:cubicBezTo>
                  <a:pt x="696992" y="8611"/>
                  <a:pt x="705525" y="0"/>
                  <a:pt x="71605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3175">
            <a:noFill/>
          </a:ln>
        </p:spPr>
        <p:txBody>
          <a:bodyPr wrap="square">
            <a:noAutofit/>
          </a:bodyPr>
          <a:lstStyle/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7078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with a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00" y="1337159"/>
            <a:ext cx="7127143" cy="1296000"/>
          </a:xfrm>
        </p:spPr>
        <p:txBody>
          <a:bodyPr/>
          <a:lstStyle>
            <a:lvl1pPr>
              <a:defRPr sz="2400"/>
            </a:lvl1pPr>
            <a:lvl2pPr>
              <a:buNone/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Espace réservé du texte 10">
            <a:extLst>
              <a:ext uri="{FF2B5EF4-FFF2-40B4-BE49-F238E27FC236}">
                <a16:creationId xmlns:a16="http://schemas.microsoft.com/office/drawing/2014/main" id="{66ED2081-D062-47AE-9D57-77E330A954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6400" y="2690848"/>
            <a:ext cx="3528000" cy="3383381"/>
          </a:xfrm>
        </p:spPr>
        <p:txBody>
          <a:bodyPr/>
          <a:lstStyle>
            <a:lvl1pPr>
              <a:defRPr sz="1900"/>
            </a:lvl1pPr>
            <a:lvl2pPr>
              <a:defRPr sz="19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3" name="Espace réservé du texte 10">
            <a:extLst>
              <a:ext uri="{FF2B5EF4-FFF2-40B4-BE49-F238E27FC236}">
                <a16:creationId xmlns:a16="http://schemas.microsoft.com/office/drawing/2014/main" id="{A24175A2-B90D-4CD9-8997-CD3D3F99148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35543" y="2690848"/>
            <a:ext cx="3528000" cy="3383381"/>
          </a:xfrm>
        </p:spPr>
        <p:txBody>
          <a:bodyPr/>
          <a:lstStyle>
            <a:lvl1pPr>
              <a:defRPr sz="1900"/>
            </a:lvl1pPr>
            <a:lvl2pPr>
              <a:defRPr sz="19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EDC22B2-698E-4E5B-A0AD-BAE9A52C79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17908" y="1288067"/>
            <a:ext cx="3656872" cy="4868893"/>
          </a:xfrm>
          <a:custGeom>
            <a:avLst/>
            <a:gdLst>
              <a:gd name="connsiteX0" fmla="*/ 0 w 3656872"/>
              <a:gd name="connsiteY0" fmla="*/ 0 h 4868893"/>
              <a:gd name="connsiteX1" fmla="*/ 3656872 w 3656872"/>
              <a:gd name="connsiteY1" fmla="*/ 0 h 4868893"/>
              <a:gd name="connsiteX2" fmla="*/ 3656872 w 3656872"/>
              <a:gd name="connsiteY2" fmla="*/ 4868893 h 4868893"/>
              <a:gd name="connsiteX3" fmla="*/ 0 w 3656872"/>
              <a:gd name="connsiteY3" fmla="*/ 4868893 h 486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872" h="4868893">
                <a:moveTo>
                  <a:pt x="0" y="0"/>
                </a:moveTo>
                <a:lnTo>
                  <a:pt x="3656872" y="0"/>
                </a:lnTo>
                <a:lnTo>
                  <a:pt x="3656872" y="4868893"/>
                </a:lnTo>
                <a:lnTo>
                  <a:pt x="0" y="486889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88000" tIns="288000" rIns="288000" bIns="288000">
            <a:noAutofit/>
          </a:bodyPr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0930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1D72-D317-48EB-8946-13EE8EFCE2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2822" y="3162277"/>
            <a:ext cx="4320000" cy="1800000"/>
          </a:xfrm>
        </p:spPr>
        <p:txBody>
          <a:bodyPr anchor="b"/>
          <a:lstStyle>
            <a:lvl1pPr>
              <a:defRPr sz="34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121B9EDF-81A4-4116-AE20-E6C846380D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72822" y="5028859"/>
            <a:ext cx="4320000" cy="1296000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6315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C5EE01-F973-4120-91B8-34CAA765DB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4637" y="2099532"/>
            <a:ext cx="10080000" cy="3240000"/>
          </a:xfrm>
        </p:spPr>
        <p:txBody>
          <a:bodyPr anchor="t"/>
          <a:lstStyle>
            <a:lvl1pPr algn="l">
              <a:lnSpc>
                <a:spcPct val="90000"/>
              </a:lnSpc>
              <a:defRPr sz="47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0AEA671-FC71-4FFA-B81F-CABE73D6E49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4637" y="5937816"/>
            <a:ext cx="10080000" cy="360000"/>
          </a:xfrm>
        </p:spPr>
        <p:txBody>
          <a:bodyPr anchor="t"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4" name="Espace réservé de la date 13">
            <a:extLst>
              <a:ext uri="{FF2B5EF4-FFF2-40B4-BE49-F238E27FC236}">
                <a16:creationId xmlns:a16="http://schemas.microsoft.com/office/drawing/2014/main" id="{300CADA1-D253-4F6F-88CF-D8727A69C6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4637" y="5425540"/>
            <a:ext cx="2880000" cy="468000"/>
          </a:xfrm>
        </p:spPr>
        <p:txBody>
          <a:bodyPr anchor="t"/>
          <a:lstStyle>
            <a:lvl1pPr algn="l">
              <a:defRPr lang="fr-FR" sz="2500" b="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YYYY/MM/DD</a:t>
            </a:r>
          </a:p>
        </p:txBody>
      </p:sp>
      <p:sp>
        <p:nvSpPr>
          <p:cNvPr id="15" name="Espace réservé du pied de page 14">
            <a:extLst>
              <a:ext uri="{FF2B5EF4-FFF2-40B4-BE49-F238E27FC236}">
                <a16:creationId xmlns:a16="http://schemas.microsoft.com/office/drawing/2014/main" id="{220B2E6D-A47C-49EF-BD1D-CD4E8D91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Communication Department</a:t>
            </a:r>
            <a:endParaRPr lang="en-US" noProof="0">
              <a:solidFill>
                <a:schemeClr val="bg1"/>
              </a:solidFill>
            </a:endParaRP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51BEB788-E3EA-4C0F-B6FF-45518A2C5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5A587B-5814-4D9B-9598-FE9CB954CB01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16320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mmandation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A21623-60EA-4CE6-87A1-45097200BB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4637" y="2066191"/>
            <a:ext cx="10440000" cy="144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7ED2FD-D4F2-4FCF-B2BC-8B40DC49DFD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2" y="3042000"/>
            <a:ext cx="10440000" cy="29337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216000" indent="-216000"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6135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phot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Espace réservé pour une image  33">
            <a:extLst>
              <a:ext uri="{FF2B5EF4-FFF2-40B4-BE49-F238E27FC236}">
                <a16:creationId xmlns:a16="http://schemas.microsoft.com/office/drawing/2014/main" id="{370C295F-F87C-4224-8CC1-055740470C1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" y="3425825"/>
            <a:ext cx="12191999" cy="3432173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0C5EE01-F973-4120-91B8-34CAA765DB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6792" y="1816075"/>
            <a:ext cx="10440000" cy="1260000"/>
          </a:xfrm>
        </p:spPr>
        <p:txBody>
          <a:bodyPr anchor="t"/>
          <a:lstStyle>
            <a:lvl1pPr algn="l">
              <a:lnSpc>
                <a:spcPct val="90000"/>
              </a:lnSpc>
              <a:defRPr sz="3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59764E17-B98C-4383-8370-2690754AADC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145842" y="5802228"/>
            <a:ext cx="2880000" cy="468000"/>
          </a:xfrm>
        </p:spPr>
        <p:txBody>
          <a:bodyPr anchor="t"/>
          <a:lstStyle>
            <a:lvl1pPr>
              <a:defRPr lang="fr-FR" sz="2500" b="0" kern="1200" cap="all" baseline="0" noProof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algn="l"/>
            <a:r>
              <a:rPr lang="en-US" noProof="0"/>
              <a:t>YYYY/MM/DD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E74E8C3D-024A-4ED6-AA2A-C1034A8F4A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01601" y="6562800"/>
            <a:ext cx="4080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Communication Department</a:t>
            </a:r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26DEE05B-3704-4A91-B3BE-6D9306C267B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370399" y="6562800"/>
            <a:ext cx="720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5A587B-5814-4D9B-9598-FE9CB954CB01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8E7EA58A-C319-4F80-9E54-D658719F8C7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71452" y="3125321"/>
            <a:ext cx="1729424" cy="330417"/>
          </a:xfrm>
          <a:custGeom>
            <a:avLst/>
            <a:gdLst>
              <a:gd name="connsiteX0" fmla="*/ 21781 w 1682584"/>
              <a:gd name="connsiteY0" fmla="*/ 278191 h 321468"/>
              <a:gd name="connsiteX1" fmla="*/ 43562 w 1682584"/>
              <a:gd name="connsiteY1" fmla="*/ 299829 h 321468"/>
              <a:gd name="connsiteX2" fmla="*/ 21781 w 1682584"/>
              <a:gd name="connsiteY2" fmla="*/ 321467 h 321468"/>
              <a:gd name="connsiteX3" fmla="*/ 0 w 1682584"/>
              <a:gd name="connsiteY3" fmla="*/ 299829 h 321468"/>
              <a:gd name="connsiteX4" fmla="*/ 21781 w 1682584"/>
              <a:gd name="connsiteY4" fmla="*/ 278191 h 321468"/>
              <a:gd name="connsiteX5" fmla="*/ 1659441 w 1682584"/>
              <a:gd name="connsiteY5" fmla="*/ 274986 h 321468"/>
              <a:gd name="connsiteX6" fmla="*/ 1682584 w 1682584"/>
              <a:gd name="connsiteY6" fmla="*/ 298227 h 321468"/>
              <a:gd name="connsiteX7" fmla="*/ 1659441 w 1682584"/>
              <a:gd name="connsiteY7" fmla="*/ 321468 h 321468"/>
              <a:gd name="connsiteX8" fmla="*/ 1636298 w 1682584"/>
              <a:gd name="connsiteY8" fmla="*/ 298227 h 321468"/>
              <a:gd name="connsiteX9" fmla="*/ 1659441 w 1682584"/>
              <a:gd name="connsiteY9" fmla="*/ 274986 h 321468"/>
              <a:gd name="connsiteX10" fmla="*/ 197391 w 1682584"/>
              <a:gd name="connsiteY10" fmla="*/ 263766 h 321468"/>
              <a:gd name="connsiteX11" fmla="*/ 225979 w 1682584"/>
              <a:gd name="connsiteY11" fmla="*/ 292617 h 321468"/>
              <a:gd name="connsiteX12" fmla="*/ 197391 w 1682584"/>
              <a:gd name="connsiteY12" fmla="*/ 321468 h 321468"/>
              <a:gd name="connsiteX13" fmla="*/ 168803 w 1682584"/>
              <a:gd name="connsiteY13" fmla="*/ 292617 h 321468"/>
              <a:gd name="connsiteX14" fmla="*/ 197391 w 1682584"/>
              <a:gd name="connsiteY14" fmla="*/ 263766 h 321468"/>
              <a:gd name="connsiteX15" fmla="*/ 1453881 w 1682584"/>
              <a:gd name="connsiteY15" fmla="*/ 255752 h 321468"/>
              <a:gd name="connsiteX16" fmla="*/ 1486553 w 1682584"/>
              <a:gd name="connsiteY16" fmla="*/ 288610 h 321468"/>
              <a:gd name="connsiteX17" fmla="*/ 1453881 w 1682584"/>
              <a:gd name="connsiteY17" fmla="*/ 321468 h 321468"/>
              <a:gd name="connsiteX18" fmla="*/ 1421209 w 1682584"/>
              <a:gd name="connsiteY18" fmla="*/ 288610 h 321468"/>
              <a:gd name="connsiteX19" fmla="*/ 1453881 w 1682584"/>
              <a:gd name="connsiteY19" fmla="*/ 255752 h 321468"/>
              <a:gd name="connsiteX20" fmla="*/ 1261936 w 1682584"/>
              <a:gd name="connsiteY20" fmla="*/ 236519 h 321468"/>
              <a:gd name="connsiteX21" fmla="*/ 1304137 w 1682584"/>
              <a:gd name="connsiteY21" fmla="*/ 278993 h 321468"/>
              <a:gd name="connsiteX22" fmla="*/ 1261936 w 1682584"/>
              <a:gd name="connsiteY22" fmla="*/ 321467 h 321468"/>
              <a:gd name="connsiteX23" fmla="*/ 1219735 w 1682584"/>
              <a:gd name="connsiteY23" fmla="*/ 278993 h 321468"/>
              <a:gd name="connsiteX24" fmla="*/ 1261936 w 1682584"/>
              <a:gd name="connsiteY24" fmla="*/ 236519 h 321468"/>
              <a:gd name="connsiteX25" fmla="*/ 374361 w 1682584"/>
              <a:gd name="connsiteY25" fmla="*/ 236519 h 321468"/>
              <a:gd name="connsiteX26" fmla="*/ 416562 w 1682584"/>
              <a:gd name="connsiteY26" fmla="*/ 278993 h 321468"/>
              <a:gd name="connsiteX27" fmla="*/ 374361 w 1682584"/>
              <a:gd name="connsiteY27" fmla="*/ 321467 h 321468"/>
              <a:gd name="connsiteX28" fmla="*/ 332160 w 1682584"/>
              <a:gd name="connsiteY28" fmla="*/ 278993 h 321468"/>
              <a:gd name="connsiteX29" fmla="*/ 374361 w 1682584"/>
              <a:gd name="connsiteY29" fmla="*/ 236519 h 321468"/>
              <a:gd name="connsiteX30" fmla="*/ 722858 w 1682584"/>
              <a:gd name="connsiteY30" fmla="*/ 231710 h 321468"/>
              <a:gd name="connsiteX31" fmla="*/ 767782 w 1682584"/>
              <a:gd name="connsiteY31" fmla="*/ 276589 h 321468"/>
              <a:gd name="connsiteX32" fmla="*/ 722858 w 1682584"/>
              <a:gd name="connsiteY32" fmla="*/ 321468 h 321468"/>
              <a:gd name="connsiteX33" fmla="*/ 677934 w 1682584"/>
              <a:gd name="connsiteY33" fmla="*/ 276589 h 321468"/>
              <a:gd name="connsiteX34" fmla="*/ 722858 w 1682584"/>
              <a:gd name="connsiteY34" fmla="*/ 231710 h 321468"/>
              <a:gd name="connsiteX35" fmla="*/ 1072714 w 1682584"/>
              <a:gd name="connsiteY35" fmla="*/ 223696 h 321468"/>
              <a:gd name="connsiteX36" fmla="*/ 1121721 w 1682584"/>
              <a:gd name="connsiteY36" fmla="*/ 272582 h 321468"/>
              <a:gd name="connsiteX37" fmla="*/ 1072714 w 1682584"/>
              <a:gd name="connsiteY37" fmla="*/ 321468 h 321468"/>
              <a:gd name="connsiteX38" fmla="*/ 1023707 w 1682584"/>
              <a:gd name="connsiteY38" fmla="*/ 272582 h 321468"/>
              <a:gd name="connsiteX39" fmla="*/ 1072714 w 1682584"/>
              <a:gd name="connsiteY39" fmla="*/ 223696 h 321468"/>
              <a:gd name="connsiteX40" fmla="*/ 895744 w 1682584"/>
              <a:gd name="connsiteY40" fmla="*/ 223696 h 321468"/>
              <a:gd name="connsiteX41" fmla="*/ 944751 w 1682584"/>
              <a:gd name="connsiteY41" fmla="*/ 272582 h 321468"/>
              <a:gd name="connsiteX42" fmla="*/ 895744 w 1682584"/>
              <a:gd name="connsiteY42" fmla="*/ 321468 h 321468"/>
              <a:gd name="connsiteX43" fmla="*/ 846737 w 1682584"/>
              <a:gd name="connsiteY43" fmla="*/ 272582 h 321468"/>
              <a:gd name="connsiteX44" fmla="*/ 895744 w 1682584"/>
              <a:gd name="connsiteY44" fmla="*/ 223696 h 321468"/>
              <a:gd name="connsiteX45" fmla="*/ 549970 w 1682584"/>
              <a:gd name="connsiteY45" fmla="*/ 223696 h 321468"/>
              <a:gd name="connsiteX46" fmla="*/ 598977 w 1682584"/>
              <a:gd name="connsiteY46" fmla="*/ 272582 h 321468"/>
              <a:gd name="connsiteX47" fmla="*/ 549970 w 1682584"/>
              <a:gd name="connsiteY47" fmla="*/ 321468 h 321468"/>
              <a:gd name="connsiteX48" fmla="*/ 500963 w 1682584"/>
              <a:gd name="connsiteY48" fmla="*/ 272582 h 321468"/>
              <a:gd name="connsiteX49" fmla="*/ 549970 w 1682584"/>
              <a:gd name="connsiteY49" fmla="*/ 223696 h 321468"/>
              <a:gd name="connsiteX50" fmla="*/ 1161617 w 1682584"/>
              <a:gd name="connsiteY50" fmla="*/ 130686 h 321468"/>
              <a:gd name="connsiteX51" fmla="*/ 1182454 w 1682584"/>
              <a:gd name="connsiteY51" fmla="*/ 151106 h 321468"/>
              <a:gd name="connsiteX52" fmla="*/ 1161617 w 1682584"/>
              <a:gd name="connsiteY52" fmla="*/ 171526 h 321468"/>
              <a:gd name="connsiteX53" fmla="*/ 1140780 w 1682584"/>
              <a:gd name="connsiteY53" fmla="*/ 151106 h 321468"/>
              <a:gd name="connsiteX54" fmla="*/ 1161617 w 1682584"/>
              <a:gd name="connsiteY54" fmla="*/ 130686 h 321468"/>
              <a:gd name="connsiteX55" fmla="*/ 456457 w 1682584"/>
              <a:gd name="connsiteY55" fmla="*/ 130686 h 321468"/>
              <a:gd name="connsiteX56" fmla="*/ 477294 w 1682584"/>
              <a:gd name="connsiteY56" fmla="*/ 151106 h 321468"/>
              <a:gd name="connsiteX57" fmla="*/ 456457 w 1682584"/>
              <a:gd name="connsiteY57" fmla="*/ 171526 h 321468"/>
              <a:gd name="connsiteX58" fmla="*/ 435620 w 1682584"/>
              <a:gd name="connsiteY58" fmla="*/ 151106 h 321468"/>
              <a:gd name="connsiteX59" fmla="*/ 456457 w 1682584"/>
              <a:gd name="connsiteY59" fmla="*/ 130686 h 321468"/>
              <a:gd name="connsiteX60" fmla="*/ 980145 w 1682584"/>
              <a:gd name="connsiteY60" fmla="*/ 100738 h 321468"/>
              <a:gd name="connsiteX61" fmla="*/ 1015539 w 1682584"/>
              <a:gd name="connsiteY61" fmla="*/ 136132 h 321468"/>
              <a:gd name="connsiteX62" fmla="*/ 980145 w 1682584"/>
              <a:gd name="connsiteY62" fmla="*/ 171526 h 321468"/>
              <a:gd name="connsiteX63" fmla="*/ 944751 w 1682584"/>
              <a:gd name="connsiteY63" fmla="*/ 136132 h 321468"/>
              <a:gd name="connsiteX64" fmla="*/ 980145 w 1682584"/>
              <a:gd name="connsiteY64" fmla="*/ 100738 h 321468"/>
              <a:gd name="connsiteX65" fmla="*/ 803042 w 1682584"/>
              <a:gd name="connsiteY65" fmla="*/ 100738 h 321468"/>
              <a:gd name="connsiteX66" fmla="*/ 838304 w 1682584"/>
              <a:gd name="connsiteY66" fmla="*/ 136132 h 321468"/>
              <a:gd name="connsiteX67" fmla="*/ 803042 w 1682584"/>
              <a:gd name="connsiteY67" fmla="*/ 171526 h 321468"/>
              <a:gd name="connsiteX68" fmla="*/ 767780 w 1682584"/>
              <a:gd name="connsiteY68" fmla="*/ 136132 h 321468"/>
              <a:gd name="connsiteX69" fmla="*/ 803042 w 1682584"/>
              <a:gd name="connsiteY69" fmla="*/ 100738 h 321468"/>
              <a:gd name="connsiteX70" fmla="*/ 634239 w 1682584"/>
              <a:gd name="connsiteY70" fmla="*/ 100738 h 321468"/>
              <a:gd name="connsiteX71" fmla="*/ 669501 w 1682584"/>
              <a:gd name="connsiteY71" fmla="*/ 136132 h 321468"/>
              <a:gd name="connsiteX72" fmla="*/ 634239 w 1682584"/>
              <a:gd name="connsiteY72" fmla="*/ 171526 h 321468"/>
              <a:gd name="connsiteX73" fmla="*/ 598977 w 1682584"/>
              <a:gd name="connsiteY73" fmla="*/ 136132 h 321468"/>
              <a:gd name="connsiteX74" fmla="*/ 634239 w 1682584"/>
              <a:gd name="connsiteY74" fmla="*/ 100738 h 321468"/>
              <a:gd name="connsiteX75" fmla="*/ 898467 w 1682584"/>
              <a:gd name="connsiteY75" fmla="*/ 0 h 321468"/>
              <a:gd name="connsiteX76" fmla="*/ 917526 w 1682584"/>
              <a:gd name="connsiteY76" fmla="*/ 19234 h 321468"/>
              <a:gd name="connsiteX77" fmla="*/ 898467 w 1682584"/>
              <a:gd name="connsiteY77" fmla="*/ 38468 h 321468"/>
              <a:gd name="connsiteX78" fmla="*/ 879408 w 1682584"/>
              <a:gd name="connsiteY78" fmla="*/ 19234 h 321468"/>
              <a:gd name="connsiteX79" fmla="*/ 898467 w 1682584"/>
              <a:gd name="connsiteY79" fmla="*/ 0 h 321468"/>
              <a:gd name="connsiteX80" fmla="*/ 716051 w 1682584"/>
              <a:gd name="connsiteY80" fmla="*/ 0 h 321468"/>
              <a:gd name="connsiteX81" fmla="*/ 735110 w 1682584"/>
              <a:gd name="connsiteY81" fmla="*/ 19234 h 321468"/>
              <a:gd name="connsiteX82" fmla="*/ 716051 w 1682584"/>
              <a:gd name="connsiteY82" fmla="*/ 38468 h 321468"/>
              <a:gd name="connsiteX83" fmla="*/ 696992 w 1682584"/>
              <a:gd name="connsiteY83" fmla="*/ 19234 h 321468"/>
              <a:gd name="connsiteX84" fmla="*/ 716051 w 1682584"/>
              <a:gd name="connsiteY84" fmla="*/ 0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682584" h="321468">
                <a:moveTo>
                  <a:pt x="21781" y="278191"/>
                </a:moveTo>
                <a:cubicBezTo>
                  <a:pt x="33810" y="278191"/>
                  <a:pt x="43562" y="287879"/>
                  <a:pt x="43562" y="299829"/>
                </a:cubicBezTo>
                <a:cubicBezTo>
                  <a:pt x="43562" y="311779"/>
                  <a:pt x="33810" y="321467"/>
                  <a:pt x="21781" y="321467"/>
                </a:cubicBezTo>
                <a:cubicBezTo>
                  <a:pt x="9752" y="321467"/>
                  <a:pt x="0" y="311779"/>
                  <a:pt x="0" y="299829"/>
                </a:cubicBezTo>
                <a:cubicBezTo>
                  <a:pt x="0" y="287879"/>
                  <a:pt x="9752" y="278191"/>
                  <a:pt x="21781" y="278191"/>
                </a:cubicBezTo>
                <a:close/>
                <a:moveTo>
                  <a:pt x="1659441" y="274986"/>
                </a:moveTo>
                <a:cubicBezTo>
                  <a:pt x="1672223" y="274986"/>
                  <a:pt x="1682584" y="285391"/>
                  <a:pt x="1682584" y="298227"/>
                </a:cubicBezTo>
                <a:cubicBezTo>
                  <a:pt x="1682584" y="311063"/>
                  <a:pt x="1672223" y="321468"/>
                  <a:pt x="1659441" y="321468"/>
                </a:cubicBezTo>
                <a:cubicBezTo>
                  <a:pt x="1646659" y="321468"/>
                  <a:pt x="1636298" y="311063"/>
                  <a:pt x="1636298" y="298227"/>
                </a:cubicBezTo>
                <a:cubicBezTo>
                  <a:pt x="1636298" y="285391"/>
                  <a:pt x="1646659" y="274986"/>
                  <a:pt x="1659441" y="274986"/>
                </a:cubicBezTo>
                <a:close/>
                <a:moveTo>
                  <a:pt x="197391" y="263766"/>
                </a:moveTo>
                <a:cubicBezTo>
                  <a:pt x="213180" y="263766"/>
                  <a:pt x="225979" y="276683"/>
                  <a:pt x="225979" y="292617"/>
                </a:cubicBezTo>
                <a:cubicBezTo>
                  <a:pt x="225979" y="308551"/>
                  <a:pt x="213180" y="321468"/>
                  <a:pt x="197391" y="321468"/>
                </a:cubicBezTo>
                <a:cubicBezTo>
                  <a:pt x="181602" y="321468"/>
                  <a:pt x="168803" y="308551"/>
                  <a:pt x="168803" y="292617"/>
                </a:cubicBezTo>
                <a:cubicBezTo>
                  <a:pt x="168803" y="276683"/>
                  <a:pt x="181602" y="263766"/>
                  <a:pt x="197391" y="263766"/>
                </a:cubicBezTo>
                <a:close/>
                <a:moveTo>
                  <a:pt x="1453881" y="255752"/>
                </a:moveTo>
                <a:cubicBezTo>
                  <a:pt x="1471925" y="255752"/>
                  <a:pt x="1486553" y="270463"/>
                  <a:pt x="1486553" y="288610"/>
                </a:cubicBezTo>
                <a:cubicBezTo>
                  <a:pt x="1486553" y="306757"/>
                  <a:pt x="1471925" y="321468"/>
                  <a:pt x="1453881" y="321468"/>
                </a:cubicBezTo>
                <a:cubicBezTo>
                  <a:pt x="1435837" y="321468"/>
                  <a:pt x="1421209" y="306757"/>
                  <a:pt x="1421209" y="288610"/>
                </a:cubicBezTo>
                <a:cubicBezTo>
                  <a:pt x="1421209" y="270463"/>
                  <a:pt x="1435837" y="255752"/>
                  <a:pt x="1453881" y="255752"/>
                </a:cubicBezTo>
                <a:close/>
                <a:moveTo>
                  <a:pt x="1261936" y="236519"/>
                </a:moveTo>
                <a:cubicBezTo>
                  <a:pt x="1285243" y="236519"/>
                  <a:pt x="1304137" y="255535"/>
                  <a:pt x="1304137" y="278993"/>
                </a:cubicBezTo>
                <a:cubicBezTo>
                  <a:pt x="1304137" y="302451"/>
                  <a:pt x="1285243" y="321467"/>
                  <a:pt x="1261936" y="321467"/>
                </a:cubicBezTo>
                <a:cubicBezTo>
                  <a:pt x="1238629" y="321467"/>
                  <a:pt x="1219735" y="302451"/>
                  <a:pt x="1219735" y="278993"/>
                </a:cubicBezTo>
                <a:cubicBezTo>
                  <a:pt x="1219735" y="255535"/>
                  <a:pt x="1238629" y="236519"/>
                  <a:pt x="1261936" y="236519"/>
                </a:cubicBezTo>
                <a:close/>
                <a:moveTo>
                  <a:pt x="374361" y="236519"/>
                </a:moveTo>
                <a:cubicBezTo>
                  <a:pt x="397668" y="236519"/>
                  <a:pt x="416562" y="255535"/>
                  <a:pt x="416562" y="278993"/>
                </a:cubicBezTo>
                <a:cubicBezTo>
                  <a:pt x="416562" y="302451"/>
                  <a:pt x="397668" y="321467"/>
                  <a:pt x="374361" y="321467"/>
                </a:cubicBezTo>
                <a:cubicBezTo>
                  <a:pt x="351054" y="321467"/>
                  <a:pt x="332160" y="302451"/>
                  <a:pt x="332160" y="278993"/>
                </a:cubicBezTo>
                <a:cubicBezTo>
                  <a:pt x="332160" y="255535"/>
                  <a:pt x="351054" y="236519"/>
                  <a:pt x="374361" y="236519"/>
                </a:cubicBezTo>
                <a:close/>
                <a:moveTo>
                  <a:pt x="722858" y="231710"/>
                </a:moveTo>
                <a:cubicBezTo>
                  <a:pt x="747669" y="231710"/>
                  <a:pt x="767782" y="251803"/>
                  <a:pt x="767782" y="276589"/>
                </a:cubicBezTo>
                <a:cubicBezTo>
                  <a:pt x="767782" y="301375"/>
                  <a:pt x="747669" y="321468"/>
                  <a:pt x="722858" y="321468"/>
                </a:cubicBezTo>
                <a:cubicBezTo>
                  <a:pt x="698047" y="321468"/>
                  <a:pt x="677934" y="301375"/>
                  <a:pt x="677934" y="276589"/>
                </a:cubicBezTo>
                <a:cubicBezTo>
                  <a:pt x="677934" y="251803"/>
                  <a:pt x="698047" y="231710"/>
                  <a:pt x="722858" y="231710"/>
                </a:cubicBezTo>
                <a:close/>
                <a:moveTo>
                  <a:pt x="1072714" y="223696"/>
                </a:moveTo>
                <a:cubicBezTo>
                  <a:pt x="1099780" y="223696"/>
                  <a:pt x="1121721" y="245583"/>
                  <a:pt x="1121721" y="272582"/>
                </a:cubicBezTo>
                <a:cubicBezTo>
                  <a:pt x="1121721" y="299581"/>
                  <a:pt x="1099780" y="321468"/>
                  <a:pt x="1072714" y="321468"/>
                </a:cubicBezTo>
                <a:cubicBezTo>
                  <a:pt x="1045648" y="321468"/>
                  <a:pt x="1023707" y="299581"/>
                  <a:pt x="1023707" y="272582"/>
                </a:cubicBezTo>
                <a:cubicBezTo>
                  <a:pt x="1023707" y="245583"/>
                  <a:pt x="1045648" y="223696"/>
                  <a:pt x="1072714" y="223696"/>
                </a:cubicBezTo>
                <a:close/>
                <a:moveTo>
                  <a:pt x="895744" y="223696"/>
                </a:moveTo>
                <a:cubicBezTo>
                  <a:pt x="922810" y="223696"/>
                  <a:pt x="944751" y="245583"/>
                  <a:pt x="944751" y="272582"/>
                </a:cubicBezTo>
                <a:cubicBezTo>
                  <a:pt x="944751" y="299581"/>
                  <a:pt x="922810" y="321468"/>
                  <a:pt x="895744" y="321468"/>
                </a:cubicBezTo>
                <a:cubicBezTo>
                  <a:pt x="868678" y="321468"/>
                  <a:pt x="846737" y="299581"/>
                  <a:pt x="846737" y="272582"/>
                </a:cubicBezTo>
                <a:cubicBezTo>
                  <a:pt x="846737" y="245583"/>
                  <a:pt x="868678" y="223696"/>
                  <a:pt x="895744" y="223696"/>
                </a:cubicBezTo>
                <a:close/>
                <a:moveTo>
                  <a:pt x="549970" y="223696"/>
                </a:moveTo>
                <a:cubicBezTo>
                  <a:pt x="577036" y="223696"/>
                  <a:pt x="598977" y="245583"/>
                  <a:pt x="598977" y="272582"/>
                </a:cubicBezTo>
                <a:cubicBezTo>
                  <a:pt x="598977" y="299581"/>
                  <a:pt x="577036" y="321468"/>
                  <a:pt x="549970" y="321468"/>
                </a:cubicBezTo>
                <a:cubicBezTo>
                  <a:pt x="522904" y="321468"/>
                  <a:pt x="500963" y="299581"/>
                  <a:pt x="500963" y="272582"/>
                </a:cubicBezTo>
                <a:cubicBezTo>
                  <a:pt x="500963" y="245583"/>
                  <a:pt x="522904" y="223696"/>
                  <a:pt x="549970" y="223696"/>
                </a:cubicBezTo>
                <a:close/>
                <a:moveTo>
                  <a:pt x="1161617" y="130686"/>
                </a:moveTo>
                <a:cubicBezTo>
                  <a:pt x="1173125" y="130686"/>
                  <a:pt x="1182454" y="139828"/>
                  <a:pt x="1182454" y="151106"/>
                </a:cubicBezTo>
                <a:cubicBezTo>
                  <a:pt x="1182454" y="162384"/>
                  <a:pt x="1173125" y="171526"/>
                  <a:pt x="1161617" y="171526"/>
                </a:cubicBezTo>
                <a:cubicBezTo>
                  <a:pt x="1150109" y="171526"/>
                  <a:pt x="1140780" y="162384"/>
                  <a:pt x="1140780" y="151106"/>
                </a:cubicBezTo>
                <a:cubicBezTo>
                  <a:pt x="1140780" y="139828"/>
                  <a:pt x="1150109" y="130686"/>
                  <a:pt x="1161617" y="130686"/>
                </a:cubicBezTo>
                <a:close/>
                <a:moveTo>
                  <a:pt x="456457" y="130686"/>
                </a:moveTo>
                <a:cubicBezTo>
                  <a:pt x="467965" y="130686"/>
                  <a:pt x="477294" y="139828"/>
                  <a:pt x="477294" y="151106"/>
                </a:cubicBezTo>
                <a:cubicBezTo>
                  <a:pt x="477294" y="162384"/>
                  <a:pt x="467965" y="171526"/>
                  <a:pt x="456457" y="171526"/>
                </a:cubicBezTo>
                <a:cubicBezTo>
                  <a:pt x="444949" y="171526"/>
                  <a:pt x="435620" y="162384"/>
                  <a:pt x="435620" y="151106"/>
                </a:cubicBezTo>
                <a:cubicBezTo>
                  <a:pt x="435620" y="139828"/>
                  <a:pt x="444949" y="130686"/>
                  <a:pt x="456457" y="130686"/>
                </a:cubicBezTo>
                <a:close/>
                <a:moveTo>
                  <a:pt x="980145" y="100738"/>
                </a:moveTo>
                <a:cubicBezTo>
                  <a:pt x="999693" y="100738"/>
                  <a:pt x="1015539" y="116584"/>
                  <a:pt x="1015539" y="136132"/>
                </a:cubicBezTo>
                <a:cubicBezTo>
                  <a:pt x="1015539" y="155680"/>
                  <a:pt x="999693" y="171526"/>
                  <a:pt x="980145" y="171526"/>
                </a:cubicBezTo>
                <a:cubicBezTo>
                  <a:pt x="960597" y="171526"/>
                  <a:pt x="944751" y="155680"/>
                  <a:pt x="944751" y="136132"/>
                </a:cubicBezTo>
                <a:cubicBezTo>
                  <a:pt x="944751" y="116584"/>
                  <a:pt x="960597" y="100738"/>
                  <a:pt x="980145" y="100738"/>
                </a:cubicBezTo>
                <a:close/>
                <a:moveTo>
                  <a:pt x="803042" y="100738"/>
                </a:moveTo>
                <a:cubicBezTo>
                  <a:pt x="822517" y="100738"/>
                  <a:pt x="838304" y="116584"/>
                  <a:pt x="838304" y="136132"/>
                </a:cubicBezTo>
                <a:cubicBezTo>
                  <a:pt x="838304" y="155680"/>
                  <a:pt x="822517" y="171526"/>
                  <a:pt x="803042" y="171526"/>
                </a:cubicBezTo>
                <a:cubicBezTo>
                  <a:pt x="783567" y="171526"/>
                  <a:pt x="767780" y="155680"/>
                  <a:pt x="767780" y="136132"/>
                </a:cubicBezTo>
                <a:cubicBezTo>
                  <a:pt x="767780" y="116584"/>
                  <a:pt x="783567" y="100738"/>
                  <a:pt x="803042" y="100738"/>
                </a:cubicBezTo>
                <a:close/>
                <a:moveTo>
                  <a:pt x="634239" y="100738"/>
                </a:moveTo>
                <a:cubicBezTo>
                  <a:pt x="653714" y="100738"/>
                  <a:pt x="669501" y="116584"/>
                  <a:pt x="669501" y="136132"/>
                </a:cubicBezTo>
                <a:cubicBezTo>
                  <a:pt x="669501" y="155680"/>
                  <a:pt x="653714" y="171526"/>
                  <a:pt x="634239" y="171526"/>
                </a:cubicBezTo>
                <a:cubicBezTo>
                  <a:pt x="614764" y="171526"/>
                  <a:pt x="598977" y="155680"/>
                  <a:pt x="598977" y="136132"/>
                </a:cubicBezTo>
                <a:cubicBezTo>
                  <a:pt x="598977" y="116584"/>
                  <a:pt x="614764" y="100738"/>
                  <a:pt x="634239" y="100738"/>
                </a:cubicBezTo>
                <a:close/>
                <a:moveTo>
                  <a:pt x="898467" y="0"/>
                </a:moveTo>
                <a:cubicBezTo>
                  <a:pt x="908993" y="0"/>
                  <a:pt x="917526" y="8611"/>
                  <a:pt x="917526" y="19234"/>
                </a:cubicBezTo>
                <a:cubicBezTo>
                  <a:pt x="917526" y="29857"/>
                  <a:pt x="908993" y="38468"/>
                  <a:pt x="898467" y="38468"/>
                </a:cubicBezTo>
                <a:cubicBezTo>
                  <a:pt x="887941" y="38468"/>
                  <a:pt x="879408" y="29857"/>
                  <a:pt x="879408" y="19234"/>
                </a:cubicBezTo>
                <a:cubicBezTo>
                  <a:pt x="879408" y="8611"/>
                  <a:pt x="887941" y="0"/>
                  <a:pt x="898467" y="0"/>
                </a:cubicBezTo>
                <a:close/>
                <a:moveTo>
                  <a:pt x="716051" y="0"/>
                </a:moveTo>
                <a:cubicBezTo>
                  <a:pt x="726577" y="0"/>
                  <a:pt x="735110" y="8611"/>
                  <a:pt x="735110" y="19234"/>
                </a:cubicBezTo>
                <a:cubicBezTo>
                  <a:pt x="735110" y="29857"/>
                  <a:pt x="726577" y="38468"/>
                  <a:pt x="716051" y="38468"/>
                </a:cubicBezTo>
                <a:cubicBezTo>
                  <a:pt x="705525" y="38468"/>
                  <a:pt x="696992" y="29857"/>
                  <a:pt x="696992" y="19234"/>
                </a:cubicBezTo>
                <a:cubicBezTo>
                  <a:pt x="696992" y="8611"/>
                  <a:pt x="705525" y="0"/>
                  <a:pt x="71605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3175">
            <a:noFill/>
          </a:ln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457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8FD1CB-5C99-41C9-BA86-BB740E81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4637" y="2066189"/>
            <a:ext cx="10440000" cy="36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88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ith a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56" y="1440919"/>
            <a:ext cx="5472000" cy="183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C616F341-424E-4ECC-B11D-0008CB10FA1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2805" y="1440919"/>
            <a:ext cx="5472000" cy="183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Espace réservé pour une image  33">
            <a:extLst>
              <a:ext uri="{FF2B5EF4-FFF2-40B4-BE49-F238E27FC236}">
                <a16:creationId xmlns:a16="http://schemas.microsoft.com/office/drawing/2014/main" id="{4DCA1355-34B5-49FC-BA6B-273A843D534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42938" y="3425825"/>
            <a:ext cx="10906128" cy="2916609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103048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00" y="2624400"/>
            <a:ext cx="10800000" cy="3600000"/>
          </a:xfrm>
        </p:spPr>
        <p:txBody>
          <a:bodyPr/>
          <a:lstStyle>
            <a:lvl3pPr marL="501750" indent="-285750">
              <a:buFont typeface="Encode Sans" pitchFamily="2" charset="0"/>
              <a:buChar char="-"/>
              <a:defRPr sz="1600"/>
            </a:lvl3pPr>
            <a:lvl4pPr>
              <a:defRPr sz="1800" baseline="0"/>
            </a:lvl4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LYYYY/MM/DD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51F8B3E-14FB-4855-BA2B-DAC0E96F21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6400" y="1535088"/>
            <a:ext cx="10800000" cy="864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4106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00" y="2927612"/>
            <a:ext cx="5328000" cy="3240000"/>
          </a:xfrm>
        </p:spPr>
        <p:txBody>
          <a:bodyPr/>
          <a:lstStyle>
            <a:lvl1pPr>
              <a:defRPr sz="1900"/>
            </a:lvl1pPr>
            <a:lvl2pPr>
              <a:defRPr sz="19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LYYYY/MM/DD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51F8B3E-14FB-4855-BA2B-DAC0E96F21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6400" y="1635098"/>
            <a:ext cx="5328000" cy="1224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2" name="Espace réservé pour une image  33">
            <a:extLst>
              <a:ext uri="{FF2B5EF4-FFF2-40B4-BE49-F238E27FC236}">
                <a16:creationId xmlns:a16="http://schemas.microsoft.com/office/drawing/2014/main" id="{895E04EA-65C6-4AA2-8F1E-9A4E11C6614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096000" y="1128410"/>
            <a:ext cx="5499370" cy="5039202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28158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hite with a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LYYYY/MM/DD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2" name="Espace réservé pour une image  33">
            <a:extLst>
              <a:ext uri="{FF2B5EF4-FFF2-40B4-BE49-F238E27FC236}">
                <a16:creationId xmlns:a16="http://schemas.microsoft.com/office/drawing/2014/main" id="{895E04EA-65C6-4AA2-8F1E-9A4E11C6614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096000" y="1128410"/>
            <a:ext cx="5499370" cy="5039202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8038BA85-2084-4869-B223-D5D52B6CE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3890" y="1128410"/>
            <a:ext cx="5452110" cy="5039202"/>
          </a:xfrm>
          <a:custGeom>
            <a:avLst/>
            <a:gdLst>
              <a:gd name="connsiteX0" fmla="*/ 0 w 5452110"/>
              <a:gd name="connsiteY0" fmla="*/ 0 h 5039202"/>
              <a:gd name="connsiteX1" fmla="*/ 5452110 w 5452110"/>
              <a:gd name="connsiteY1" fmla="*/ 0 h 5039202"/>
              <a:gd name="connsiteX2" fmla="*/ 5452110 w 5452110"/>
              <a:gd name="connsiteY2" fmla="*/ 5039202 h 5039202"/>
              <a:gd name="connsiteX3" fmla="*/ 0 w 5452110"/>
              <a:gd name="connsiteY3" fmla="*/ 5039202 h 503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2110" h="5039202">
                <a:moveTo>
                  <a:pt x="0" y="0"/>
                </a:moveTo>
                <a:lnTo>
                  <a:pt x="5452110" y="0"/>
                </a:lnTo>
                <a:lnTo>
                  <a:pt x="5452110" y="5039202"/>
                </a:lnTo>
                <a:lnTo>
                  <a:pt x="0" y="503920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360000" tIns="540000" rIns="360000" bIns="360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2536" y="2927612"/>
            <a:ext cx="4932000" cy="2880000"/>
          </a:xfrm>
        </p:spPr>
        <p:txBody>
          <a:bodyPr/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33CC8265-43A8-4733-994F-26FC35CA74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5400000">
            <a:off x="5475816" y="3525796"/>
            <a:ext cx="1500865" cy="286749"/>
          </a:xfrm>
          <a:custGeom>
            <a:avLst/>
            <a:gdLst>
              <a:gd name="connsiteX0" fmla="*/ 21781 w 1682584"/>
              <a:gd name="connsiteY0" fmla="*/ 278191 h 321468"/>
              <a:gd name="connsiteX1" fmla="*/ 43562 w 1682584"/>
              <a:gd name="connsiteY1" fmla="*/ 299829 h 321468"/>
              <a:gd name="connsiteX2" fmla="*/ 21781 w 1682584"/>
              <a:gd name="connsiteY2" fmla="*/ 321467 h 321468"/>
              <a:gd name="connsiteX3" fmla="*/ 0 w 1682584"/>
              <a:gd name="connsiteY3" fmla="*/ 299829 h 321468"/>
              <a:gd name="connsiteX4" fmla="*/ 21781 w 1682584"/>
              <a:gd name="connsiteY4" fmla="*/ 278191 h 321468"/>
              <a:gd name="connsiteX5" fmla="*/ 1659441 w 1682584"/>
              <a:gd name="connsiteY5" fmla="*/ 274986 h 321468"/>
              <a:gd name="connsiteX6" fmla="*/ 1682584 w 1682584"/>
              <a:gd name="connsiteY6" fmla="*/ 298227 h 321468"/>
              <a:gd name="connsiteX7" fmla="*/ 1659441 w 1682584"/>
              <a:gd name="connsiteY7" fmla="*/ 321468 h 321468"/>
              <a:gd name="connsiteX8" fmla="*/ 1636298 w 1682584"/>
              <a:gd name="connsiteY8" fmla="*/ 298227 h 321468"/>
              <a:gd name="connsiteX9" fmla="*/ 1659441 w 1682584"/>
              <a:gd name="connsiteY9" fmla="*/ 274986 h 321468"/>
              <a:gd name="connsiteX10" fmla="*/ 197391 w 1682584"/>
              <a:gd name="connsiteY10" fmla="*/ 263766 h 321468"/>
              <a:gd name="connsiteX11" fmla="*/ 225979 w 1682584"/>
              <a:gd name="connsiteY11" fmla="*/ 292617 h 321468"/>
              <a:gd name="connsiteX12" fmla="*/ 197391 w 1682584"/>
              <a:gd name="connsiteY12" fmla="*/ 321468 h 321468"/>
              <a:gd name="connsiteX13" fmla="*/ 168803 w 1682584"/>
              <a:gd name="connsiteY13" fmla="*/ 292617 h 321468"/>
              <a:gd name="connsiteX14" fmla="*/ 197391 w 1682584"/>
              <a:gd name="connsiteY14" fmla="*/ 263766 h 321468"/>
              <a:gd name="connsiteX15" fmla="*/ 1453881 w 1682584"/>
              <a:gd name="connsiteY15" fmla="*/ 255752 h 321468"/>
              <a:gd name="connsiteX16" fmla="*/ 1486553 w 1682584"/>
              <a:gd name="connsiteY16" fmla="*/ 288610 h 321468"/>
              <a:gd name="connsiteX17" fmla="*/ 1453881 w 1682584"/>
              <a:gd name="connsiteY17" fmla="*/ 321468 h 321468"/>
              <a:gd name="connsiteX18" fmla="*/ 1421209 w 1682584"/>
              <a:gd name="connsiteY18" fmla="*/ 288610 h 321468"/>
              <a:gd name="connsiteX19" fmla="*/ 1453881 w 1682584"/>
              <a:gd name="connsiteY19" fmla="*/ 255752 h 321468"/>
              <a:gd name="connsiteX20" fmla="*/ 1261936 w 1682584"/>
              <a:gd name="connsiteY20" fmla="*/ 236519 h 321468"/>
              <a:gd name="connsiteX21" fmla="*/ 1304137 w 1682584"/>
              <a:gd name="connsiteY21" fmla="*/ 278993 h 321468"/>
              <a:gd name="connsiteX22" fmla="*/ 1261936 w 1682584"/>
              <a:gd name="connsiteY22" fmla="*/ 321467 h 321468"/>
              <a:gd name="connsiteX23" fmla="*/ 1219735 w 1682584"/>
              <a:gd name="connsiteY23" fmla="*/ 278993 h 321468"/>
              <a:gd name="connsiteX24" fmla="*/ 1261936 w 1682584"/>
              <a:gd name="connsiteY24" fmla="*/ 236519 h 321468"/>
              <a:gd name="connsiteX25" fmla="*/ 374361 w 1682584"/>
              <a:gd name="connsiteY25" fmla="*/ 236519 h 321468"/>
              <a:gd name="connsiteX26" fmla="*/ 416562 w 1682584"/>
              <a:gd name="connsiteY26" fmla="*/ 278993 h 321468"/>
              <a:gd name="connsiteX27" fmla="*/ 374361 w 1682584"/>
              <a:gd name="connsiteY27" fmla="*/ 321467 h 321468"/>
              <a:gd name="connsiteX28" fmla="*/ 332160 w 1682584"/>
              <a:gd name="connsiteY28" fmla="*/ 278993 h 321468"/>
              <a:gd name="connsiteX29" fmla="*/ 374361 w 1682584"/>
              <a:gd name="connsiteY29" fmla="*/ 236519 h 321468"/>
              <a:gd name="connsiteX30" fmla="*/ 722858 w 1682584"/>
              <a:gd name="connsiteY30" fmla="*/ 231710 h 321468"/>
              <a:gd name="connsiteX31" fmla="*/ 767782 w 1682584"/>
              <a:gd name="connsiteY31" fmla="*/ 276589 h 321468"/>
              <a:gd name="connsiteX32" fmla="*/ 722858 w 1682584"/>
              <a:gd name="connsiteY32" fmla="*/ 321468 h 321468"/>
              <a:gd name="connsiteX33" fmla="*/ 677934 w 1682584"/>
              <a:gd name="connsiteY33" fmla="*/ 276589 h 321468"/>
              <a:gd name="connsiteX34" fmla="*/ 722858 w 1682584"/>
              <a:gd name="connsiteY34" fmla="*/ 231710 h 321468"/>
              <a:gd name="connsiteX35" fmla="*/ 1072714 w 1682584"/>
              <a:gd name="connsiteY35" fmla="*/ 223696 h 321468"/>
              <a:gd name="connsiteX36" fmla="*/ 1121721 w 1682584"/>
              <a:gd name="connsiteY36" fmla="*/ 272582 h 321468"/>
              <a:gd name="connsiteX37" fmla="*/ 1072714 w 1682584"/>
              <a:gd name="connsiteY37" fmla="*/ 321468 h 321468"/>
              <a:gd name="connsiteX38" fmla="*/ 1023707 w 1682584"/>
              <a:gd name="connsiteY38" fmla="*/ 272582 h 321468"/>
              <a:gd name="connsiteX39" fmla="*/ 1072714 w 1682584"/>
              <a:gd name="connsiteY39" fmla="*/ 223696 h 321468"/>
              <a:gd name="connsiteX40" fmla="*/ 895744 w 1682584"/>
              <a:gd name="connsiteY40" fmla="*/ 223696 h 321468"/>
              <a:gd name="connsiteX41" fmla="*/ 944751 w 1682584"/>
              <a:gd name="connsiteY41" fmla="*/ 272582 h 321468"/>
              <a:gd name="connsiteX42" fmla="*/ 895744 w 1682584"/>
              <a:gd name="connsiteY42" fmla="*/ 321468 h 321468"/>
              <a:gd name="connsiteX43" fmla="*/ 846737 w 1682584"/>
              <a:gd name="connsiteY43" fmla="*/ 272582 h 321468"/>
              <a:gd name="connsiteX44" fmla="*/ 895744 w 1682584"/>
              <a:gd name="connsiteY44" fmla="*/ 223696 h 321468"/>
              <a:gd name="connsiteX45" fmla="*/ 549970 w 1682584"/>
              <a:gd name="connsiteY45" fmla="*/ 223696 h 321468"/>
              <a:gd name="connsiteX46" fmla="*/ 598977 w 1682584"/>
              <a:gd name="connsiteY46" fmla="*/ 272582 h 321468"/>
              <a:gd name="connsiteX47" fmla="*/ 549970 w 1682584"/>
              <a:gd name="connsiteY47" fmla="*/ 321468 h 321468"/>
              <a:gd name="connsiteX48" fmla="*/ 500963 w 1682584"/>
              <a:gd name="connsiteY48" fmla="*/ 272582 h 321468"/>
              <a:gd name="connsiteX49" fmla="*/ 549970 w 1682584"/>
              <a:gd name="connsiteY49" fmla="*/ 223696 h 321468"/>
              <a:gd name="connsiteX50" fmla="*/ 1161617 w 1682584"/>
              <a:gd name="connsiteY50" fmla="*/ 130686 h 321468"/>
              <a:gd name="connsiteX51" fmla="*/ 1182454 w 1682584"/>
              <a:gd name="connsiteY51" fmla="*/ 151106 h 321468"/>
              <a:gd name="connsiteX52" fmla="*/ 1161617 w 1682584"/>
              <a:gd name="connsiteY52" fmla="*/ 171526 h 321468"/>
              <a:gd name="connsiteX53" fmla="*/ 1140780 w 1682584"/>
              <a:gd name="connsiteY53" fmla="*/ 151106 h 321468"/>
              <a:gd name="connsiteX54" fmla="*/ 1161617 w 1682584"/>
              <a:gd name="connsiteY54" fmla="*/ 130686 h 321468"/>
              <a:gd name="connsiteX55" fmla="*/ 456457 w 1682584"/>
              <a:gd name="connsiteY55" fmla="*/ 130686 h 321468"/>
              <a:gd name="connsiteX56" fmla="*/ 477294 w 1682584"/>
              <a:gd name="connsiteY56" fmla="*/ 151106 h 321468"/>
              <a:gd name="connsiteX57" fmla="*/ 456457 w 1682584"/>
              <a:gd name="connsiteY57" fmla="*/ 171526 h 321468"/>
              <a:gd name="connsiteX58" fmla="*/ 435620 w 1682584"/>
              <a:gd name="connsiteY58" fmla="*/ 151106 h 321468"/>
              <a:gd name="connsiteX59" fmla="*/ 456457 w 1682584"/>
              <a:gd name="connsiteY59" fmla="*/ 130686 h 321468"/>
              <a:gd name="connsiteX60" fmla="*/ 980145 w 1682584"/>
              <a:gd name="connsiteY60" fmla="*/ 100738 h 321468"/>
              <a:gd name="connsiteX61" fmla="*/ 1015539 w 1682584"/>
              <a:gd name="connsiteY61" fmla="*/ 136132 h 321468"/>
              <a:gd name="connsiteX62" fmla="*/ 980145 w 1682584"/>
              <a:gd name="connsiteY62" fmla="*/ 171526 h 321468"/>
              <a:gd name="connsiteX63" fmla="*/ 944751 w 1682584"/>
              <a:gd name="connsiteY63" fmla="*/ 136132 h 321468"/>
              <a:gd name="connsiteX64" fmla="*/ 980145 w 1682584"/>
              <a:gd name="connsiteY64" fmla="*/ 100738 h 321468"/>
              <a:gd name="connsiteX65" fmla="*/ 803042 w 1682584"/>
              <a:gd name="connsiteY65" fmla="*/ 100738 h 321468"/>
              <a:gd name="connsiteX66" fmla="*/ 838304 w 1682584"/>
              <a:gd name="connsiteY66" fmla="*/ 136132 h 321468"/>
              <a:gd name="connsiteX67" fmla="*/ 803042 w 1682584"/>
              <a:gd name="connsiteY67" fmla="*/ 171526 h 321468"/>
              <a:gd name="connsiteX68" fmla="*/ 767780 w 1682584"/>
              <a:gd name="connsiteY68" fmla="*/ 136132 h 321468"/>
              <a:gd name="connsiteX69" fmla="*/ 803042 w 1682584"/>
              <a:gd name="connsiteY69" fmla="*/ 100738 h 321468"/>
              <a:gd name="connsiteX70" fmla="*/ 634239 w 1682584"/>
              <a:gd name="connsiteY70" fmla="*/ 100738 h 321468"/>
              <a:gd name="connsiteX71" fmla="*/ 669501 w 1682584"/>
              <a:gd name="connsiteY71" fmla="*/ 136132 h 321468"/>
              <a:gd name="connsiteX72" fmla="*/ 634239 w 1682584"/>
              <a:gd name="connsiteY72" fmla="*/ 171526 h 321468"/>
              <a:gd name="connsiteX73" fmla="*/ 598977 w 1682584"/>
              <a:gd name="connsiteY73" fmla="*/ 136132 h 321468"/>
              <a:gd name="connsiteX74" fmla="*/ 634239 w 1682584"/>
              <a:gd name="connsiteY74" fmla="*/ 100738 h 321468"/>
              <a:gd name="connsiteX75" fmla="*/ 898467 w 1682584"/>
              <a:gd name="connsiteY75" fmla="*/ 0 h 321468"/>
              <a:gd name="connsiteX76" fmla="*/ 917526 w 1682584"/>
              <a:gd name="connsiteY76" fmla="*/ 19234 h 321468"/>
              <a:gd name="connsiteX77" fmla="*/ 898467 w 1682584"/>
              <a:gd name="connsiteY77" fmla="*/ 38468 h 321468"/>
              <a:gd name="connsiteX78" fmla="*/ 879408 w 1682584"/>
              <a:gd name="connsiteY78" fmla="*/ 19234 h 321468"/>
              <a:gd name="connsiteX79" fmla="*/ 898467 w 1682584"/>
              <a:gd name="connsiteY79" fmla="*/ 0 h 321468"/>
              <a:gd name="connsiteX80" fmla="*/ 716051 w 1682584"/>
              <a:gd name="connsiteY80" fmla="*/ 0 h 321468"/>
              <a:gd name="connsiteX81" fmla="*/ 735110 w 1682584"/>
              <a:gd name="connsiteY81" fmla="*/ 19234 h 321468"/>
              <a:gd name="connsiteX82" fmla="*/ 716051 w 1682584"/>
              <a:gd name="connsiteY82" fmla="*/ 38468 h 321468"/>
              <a:gd name="connsiteX83" fmla="*/ 696992 w 1682584"/>
              <a:gd name="connsiteY83" fmla="*/ 19234 h 321468"/>
              <a:gd name="connsiteX84" fmla="*/ 716051 w 1682584"/>
              <a:gd name="connsiteY84" fmla="*/ 0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682584" h="321468">
                <a:moveTo>
                  <a:pt x="21781" y="278191"/>
                </a:moveTo>
                <a:cubicBezTo>
                  <a:pt x="33810" y="278191"/>
                  <a:pt x="43562" y="287879"/>
                  <a:pt x="43562" y="299829"/>
                </a:cubicBezTo>
                <a:cubicBezTo>
                  <a:pt x="43562" y="311779"/>
                  <a:pt x="33810" y="321467"/>
                  <a:pt x="21781" y="321467"/>
                </a:cubicBezTo>
                <a:cubicBezTo>
                  <a:pt x="9752" y="321467"/>
                  <a:pt x="0" y="311779"/>
                  <a:pt x="0" y="299829"/>
                </a:cubicBezTo>
                <a:cubicBezTo>
                  <a:pt x="0" y="287879"/>
                  <a:pt x="9752" y="278191"/>
                  <a:pt x="21781" y="278191"/>
                </a:cubicBezTo>
                <a:close/>
                <a:moveTo>
                  <a:pt x="1659441" y="274986"/>
                </a:moveTo>
                <a:cubicBezTo>
                  <a:pt x="1672223" y="274986"/>
                  <a:pt x="1682584" y="285391"/>
                  <a:pt x="1682584" y="298227"/>
                </a:cubicBezTo>
                <a:cubicBezTo>
                  <a:pt x="1682584" y="311063"/>
                  <a:pt x="1672223" y="321468"/>
                  <a:pt x="1659441" y="321468"/>
                </a:cubicBezTo>
                <a:cubicBezTo>
                  <a:pt x="1646659" y="321468"/>
                  <a:pt x="1636298" y="311063"/>
                  <a:pt x="1636298" y="298227"/>
                </a:cubicBezTo>
                <a:cubicBezTo>
                  <a:pt x="1636298" y="285391"/>
                  <a:pt x="1646659" y="274986"/>
                  <a:pt x="1659441" y="274986"/>
                </a:cubicBezTo>
                <a:close/>
                <a:moveTo>
                  <a:pt x="197391" y="263766"/>
                </a:moveTo>
                <a:cubicBezTo>
                  <a:pt x="213180" y="263766"/>
                  <a:pt x="225979" y="276683"/>
                  <a:pt x="225979" y="292617"/>
                </a:cubicBezTo>
                <a:cubicBezTo>
                  <a:pt x="225979" y="308551"/>
                  <a:pt x="213180" y="321468"/>
                  <a:pt x="197391" y="321468"/>
                </a:cubicBezTo>
                <a:cubicBezTo>
                  <a:pt x="181602" y="321468"/>
                  <a:pt x="168803" y="308551"/>
                  <a:pt x="168803" y="292617"/>
                </a:cubicBezTo>
                <a:cubicBezTo>
                  <a:pt x="168803" y="276683"/>
                  <a:pt x="181602" y="263766"/>
                  <a:pt x="197391" y="263766"/>
                </a:cubicBezTo>
                <a:close/>
                <a:moveTo>
                  <a:pt x="1453881" y="255752"/>
                </a:moveTo>
                <a:cubicBezTo>
                  <a:pt x="1471925" y="255752"/>
                  <a:pt x="1486553" y="270463"/>
                  <a:pt x="1486553" y="288610"/>
                </a:cubicBezTo>
                <a:cubicBezTo>
                  <a:pt x="1486553" y="306757"/>
                  <a:pt x="1471925" y="321468"/>
                  <a:pt x="1453881" y="321468"/>
                </a:cubicBezTo>
                <a:cubicBezTo>
                  <a:pt x="1435837" y="321468"/>
                  <a:pt x="1421209" y="306757"/>
                  <a:pt x="1421209" y="288610"/>
                </a:cubicBezTo>
                <a:cubicBezTo>
                  <a:pt x="1421209" y="270463"/>
                  <a:pt x="1435837" y="255752"/>
                  <a:pt x="1453881" y="255752"/>
                </a:cubicBezTo>
                <a:close/>
                <a:moveTo>
                  <a:pt x="1261936" y="236519"/>
                </a:moveTo>
                <a:cubicBezTo>
                  <a:pt x="1285243" y="236519"/>
                  <a:pt x="1304137" y="255535"/>
                  <a:pt x="1304137" y="278993"/>
                </a:cubicBezTo>
                <a:cubicBezTo>
                  <a:pt x="1304137" y="302451"/>
                  <a:pt x="1285243" y="321467"/>
                  <a:pt x="1261936" y="321467"/>
                </a:cubicBezTo>
                <a:cubicBezTo>
                  <a:pt x="1238629" y="321467"/>
                  <a:pt x="1219735" y="302451"/>
                  <a:pt x="1219735" y="278993"/>
                </a:cubicBezTo>
                <a:cubicBezTo>
                  <a:pt x="1219735" y="255535"/>
                  <a:pt x="1238629" y="236519"/>
                  <a:pt x="1261936" y="236519"/>
                </a:cubicBezTo>
                <a:close/>
                <a:moveTo>
                  <a:pt x="374361" y="236519"/>
                </a:moveTo>
                <a:cubicBezTo>
                  <a:pt x="397668" y="236519"/>
                  <a:pt x="416562" y="255535"/>
                  <a:pt x="416562" y="278993"/>
                </a:cubicBezTo>
                <a:cubicBezTo>
                  <a:pt x="416562" y="302451"/>
                  <a:pt x="397668" y="321467"/>
                  <a:pt x="374361" y="321467"/>
                </a:cubicBezTo>
                <a:cubicBezTo>
                  <a:pt x="351054" y="321467"/>
                  <a:pt x="332160" y="302451"/>
                  <a:pt x="332160" y="278993"/>
                </a:cubicBezTo>
                <a:cubicBezTo>
                  <a:pt x="332160" y="255535"/>
                  <a:pt x="351054" y="236519"/>
                  <a:pt x="374361" y="236519"/>
                </a:cubicBezTo>
                <a:close/>
                <a:moveTo>
                  <a:pt x="722858" y="231710"/>
                </a:moveTo>
                <a:cubicBezTo>
                  <a:pt x="747669" y="231710"/>
                  <a:pt x="767782" y="251803"/>
                  <a:pt x="767782" y="276589"/>
                </a:cubicBezTo>
                <a:cubicBezTo>
                  <a:pt x="767782" y="301375"/>
                  <a:pt x="747669" y="321468"/>
                  <a:pt x="722858" y="321468"/>
                </a:cubicBezTo>
                <a:cubicBezTo>
                  <a:pt x="698047" y="321468"/>
                  <a:pt x="677934" y="301375"/>
                  <a:pt x="677934" y="276589"/>
                </a:cubicBezTo>
                <a:cubicBezTo>
                  <a:pt x="677934" y="251803"/>
                  <a:pt x="698047" y="231710"/>
                  <a:pt x="722858" y="231710"/>
                </a:cubicBezTo>
                <a:close/>
                <a:moveTo>
                  <a:pt x="1072714" y="223696"/>
                </a:moveTo>
                <a:cubicBezTo>
                  <a:pt x="1099780" y="223696"/>
                  <a:pt x="1121721" y="245583"/>
                  <a:pt x="1121721" y="272582"/>
                </a:cubicBezTo>
                <a:cubicBezTo>
                  <a:pt x="1121721" y="299581"/>
                  <a:pt x="1099780" y="321468"/>
                  <a:pt x="1072714" y="321468"/>
                </a:cubicBezTo>
                <a:cubicBezTo>
                  <a:pt x="1045648" y="321468"/>
                  <a:pt x="1023707" y="299581"/>
                  <a:pt x="1023707" y="272582"/>
                </a:cubicBezTo>
                <a:cubicBezTo>
                  <a:pt x="1023707" y="245583"/>
                  <a:pt x="1045648" y="223696"/>
                  <a:pt x="1072714" y="223696"/>
                </a:cubicBezTo>
                <a:close/>
                <a:moveTo>
                  <a:pt x="895744" y="223696"/>
                </a:moveTo>
                <a:cubicBezTo>
                  <a:pt x="922810" y="223696"/>
                  <a:pt x="944751" y="245583"/>
                  <a:pt x="944751" y="272582"/>
                </a:cubicBezTo>
                <a:cubicBezTo>
                  <a:pt x="944751" y="299581"/>
                  <a:pt x="922810" y="321468"/>
                  <a:pt x="895744" y="321468"/>
                </a:cubicBezTo>
                <a:cubicBezTo>
                  <a:pt x="868678" y="321468"/>
                  <a:pt x="846737" y="299581"/>
                  <a:pt x="846737" y="272582"/>
                </a:cubicBezTo>
                <a:cubicBezTo>
                  <a:pt x="846737" y="245583"/>
                  <a:pt x="868678" y="223696"/>
                  <a:pt x="895744" y="223696"/>
                </a:cubicBezTo>
                <a:close/>
                <a:moveTo>
                  <a:pt x="549970" y="223696"/>
                </a:moveTo>
                <a:cubicBezTo>
                  <a:pt x="577036" y="223696"/>
                  <a:pt x="598977" y="245583"/>
                  <a:pt x="598977" y="272582"/>
                </a:cubicBezTo>
                <a:cubicBezTo>
                  <a:pt x="598977" y="299581"/>
                  <a:pt x="577036" y="321468"/>
                  <a:pt x="549970" y="321468"/>
                </a:cubicBezTo>
                <a:cubicBezTo>
                  <a:pt x="522904" y="321468"/>
                  <a:pt x="500963" y="299581"/>
                  <a:pt x="500963" y="272582"/>
                </a:cubicBezTo>
                <a:cubicBezTo>
                  <a:pt x="500963" y="245583"/>
                  <a:pt x="522904" y="223696"/>
                  <a:pt x="549970" y="223696"/>
                </a:cubicBezTo>
                <a:close/>
                <a:moveTo>
                  <a:pt x="1161617" y="130686"/>
                </a:moveTo>
                <a:cubicBezTo>
                  <a:pt x="1173125" y="130686"/>
                  <a:pt x="1182454" y="139828"/>
                  <a:pt x="1182454" y="151106"/>
                </a:cubicBezTo>
                <a:cubicBezTo>
                  <a:pt x="1182454" y="162384"/>
                  <a:pt x="1173125" y="171526"/>
                  <a:pt x="1161617" y="171526"/>
                </a:cubicBezTo>
                <a:cubicBezTo>
                  <a:pt x="1150109" y="171526"/>
                  <a:pt x="1140780" y="162384"/>
                  <a:pt x="1140780" y="151106"/>
                </a:cubicBezTo>
                <a:cubicBezTo>
                  <a:pt x="1140780" y="139828"/>
                  <a:pt x="1150109" y="130686"/>
                  <a:pt x="1161617" y="130686"/>
                </a:cubicBezTo>
                <a:close/>
                <a:moveTo>
                  <a:pt x="456457" y="130686"/>
                </a:moveTo>
                <a:cubicBezTo>
                  <a:pt x="467965" y="130686"/>
                  <a:pt x="477294" y="139828"/>
                  <a:pt x="477294" y="151106"/>
                </a:cubicBezTo>
                <a:cubicBezTo>
                  <a:pt x="477294" y="162384"/>
                  <a:pt x="467965" y="171526"/>
                  <a:pt x="456457" y="171526"/>
                </a:cubicBezTo>
                <a:cubicBezTo>
                  <a:pt x="444949" y="171526"/>
                  <a:pt x="435620" y="162384"/>
                  <a:pt x="435620" y="151106"/>
                </a:cubicBezTo>
                <a:cubicBezTo>
                  <a:pt x="435620" y="139828"/>
                  <a:pt x="444949" y="130686"/>
                  <a:pt x="456457" y="130686"/>
                </a:cubicBezTo>
                <a:close/>
                <a:moveTo>
                  <a:pt x="980145" y="100738"/>
                </a:moveTo>
                <a:cubicBezTo>
                  <a:pt x="999693" y="100738"/>
                  <a:pt x="1015539" y="116584"/>
                  <a:pt x="1015539" y="136132"/>
                </a:cubicBezTo>
                <a:cubicBezTo>
                  <a:pt x="1015539" y="155680"/>
                  <a:pt x="999693" y="171526"/>
                  <a:pt x="980145" y="171526"/>
                </a:cubicBezTo>
                <a:cubicBezTo>
                  <a:pt x="960597" y="171526"/>
                  <a:pt x="944751" y="155680"/>
                  <a:pt x="944751" y="136132"/>
                </a:cubicBezTo>
                <a:cubicBezTo>
                  <a:pt x="944751" y="116584"/>
                  <a:pt x="960597" y="100738"/>
                  <a:pt x="980145" y="100738"/>
                </a:cubicBezTo>
                <a:close/>
                <a:moveTo>
                  <a:pt x="803042" y="100738"/>
                </a:moveTo>
                <a:cubicBezTo>
                  <a:pt x="822517" y="100738"/>
                  <a:pt x="838304" y="116584"/>
                  <a:pt x="838304" y="136132"/>
                </a:cubicBezTo>
                <a:cubicBezTo>
                  <a:pt x="838304" y="155680"/>
                  <a:pt x="822517" y="171526"/>
                  <a:pt x="803042" y="171526"/>
                </a:cubicBezTo>
                <a:cubicBezTo>
                  <a:pt x="783567" y="171526"/>
                  <a:pt x="767780" y="155680"/>
                  <a:pt x="767780" y="136132"/>
                </a:cubicBezTo>
                <a:cubicBezTo>
                  <a:pt x="767780" y="116584"/>
                  <a:pt x="783567" y="100738"/>
                  <a:pt x="803042" y="100738"/>
                </a:cubicBezTo>
                <a:close/>
                <a:moveTo>
                  <a:pt x="634239" y="100738"/>
                </a:moveTo>
                <a:cubicBezTo>
                  <a:pt x="653714" y="100738"/>
                  <a:pt x="669501" y="116584"/>
                  <a:pt x="669501" y="136132"/>
                </a:cubicBezTo>
                <a:cubicBezTo>
                  <a:pt x="669501" y="155680"/>
                  <a:pt x="653714" y="171526"/>
                  <a:pt x="634239" y="171526"/>
                </a:cubicBezTo>
                <a:cubicBezTo>
                  <a:pt x="614764" y="171526"/>
                  <a:pt x="598977" y="155680"/>
                  <a:pt x="598977" y="136132"/>
                </a:cubicBezTo>
                <a:cubicBezTo>
                  <a:pt x="598977" y="116584"/>
                  <a:pt x="614764" y="100738"/>
                  <a:pt x="634239" y="100738"/>
                </a:cubicBezTo>
                <a:close/>
                <a:moveTo>
                  <a:pt x="898467" y="0"/>
                </a:moveTo>
                <a:cubicBezTo>
                  <a:pt x="908993" y="0"/>
                  <a:pt x="917526" y="8611"/>
                  <a:pt x="917526" y="19234"/>
                </a:cubicBezTo>
                <a:cubicBezTo>
                  <a:pt x="917526" y="29857"/>
                  <a:pt x="908993" y="38468"/>
                  <a:pt x="898467" y="38468"/>
                </a:cubicBezTo>
                <a:cubicBezTo>
                  <a:pt x="887941" y="38468"/>
                  <a:pt x="879408" y="29857"/>
                  <a:pt x="879408" y="19234"/>
                </a:cubicBezTo>
                <a:cubicBezTo>
                  <a:pt x="879408" y="8611"/>
                  <a:pt x="887941" y="0"/>
                  <a:pt x="898467" y="0"/>
                </a:cubicBezTo>
                <a:close/>
                <a:moveTo>
                  <a:pt x="716051" y="0"/>
                </a:moveTo>
                <a:cubicBezTo>
                  <a:pt x="726577" y="0"/>
                  <a:pt x="735110" y="8611"/>
                  <a:pt x="735110" y="19234"/>
                </a:cubicBezTo>
                <a:cubicBezTo>
                  <a:pt x="735110" y="29857"/>
                  <a:pt x="726577" y="38468"/>
                  <a:pt x="716051" y="38468"/>
                </a:cubicBezTo>
                <a:cubicBezTo>
                  <a:pt x="705525" y="38468"/>
                  <a:pt x="696992" y="29857"/>
                  <a:pt x="696992" y="19234"/>
                </a:cubicBezTo>
                <a:cubicBezTo>
                  <a:pt x="696992" y="8611"/>
                  <a:pt x="705525" y="0"/>
                  <a:pt x="71605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3175">
            <a:noFill/>
          </a:ln>
        </p:spPr>
        <p:txBody>
          <a:bodyPr wrap="square">
            <a:noAutofit/>
          </a:bodyPr>
          <a:lstStyle/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12790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highligh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LYYYY/MM/DD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2" name="Espace réservé pour une image  33">
            <a:extLst>
              <a:ext uri="{FF2B5EF4-FFF2-40B4-BE49-F238E27FC236}">
                <a16:creationId xmlns:a16="http://schemas.microsoft.com/office/drawing/2014/main" id="{895E04EA-65C6-4AA2-8F1E-9A4E11C6614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43890" y="1128410"/>
            <a:ext cx="5454000" cy="5039202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tx2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135F8181-64D0-4B6F-93D7-8C10D48D5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4800" y="1128410"/>
            <a:ext cx="5500800" cy="5039202"/>
          </a:xfrm>
          <a:custGeom>
            <a:avLst/>
            <a:gdLst>
              <a:gd name="connsiteX0" fmla="*/ 0 w 5500800"/>
              <a:gd name="connsiteY0" fmla="*/ 0 h 5039202"/>
              <a:gd name="connsiteX1" fmla="*/ 5500800 w 5500800"/>
              <a:gd name="connsiteY1" fmla="*/ 0 h 5039202"/>
              <a:gd name="connsiteX2" fmla="*/ 5500800 w 5500800"/>
              <a:gd name="connsiteY2" fmla="*/ 5039202 h 5039202"/>
              <a:gd name="connsiteX3" fmla="*/ 0 w 5500800"/>
              <a:gd name="connsiteY3" fmla="*/ 5039202 h 503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0800" h="5039202">
                <a:moveTo>
                  <a:pt x="0" y="0"/>
                </a:moveTo>
                <a:lnTo>
                  <a:pt x="5500800" y="0"/>
                </a:lnTo>
                <a:lnTo>
                  <a:pt x="5500800" y="5039202"/>
                </a:lnTo>
                <a:lnTo>
                  <a:pt x="0" y="503920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648000" tIns="360000" rIns="360000" bIns="360000"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33CC8265-43A8-4733-994F-26FC35CA74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5400000">
            <a:off x="5475816" y="3525796"/>
            <a:ext cx="1500865" cy="286749"/>
          </a:xfrm>
          <a:custGeom>
            <a:avLst/>
            <a:gdLst>
              <a:gd name="connsiteX0" fmla="*/ 21781 w 1682584"/>
              <a:gd name="connsiteY0" fmla="*/ 278191 h 321468"/>
              <a:gd name="connsiteX1" fmla="*/ 43562 w 1682584"/>
              <a:gd name="connsiteY1" fmla="*/ 299829 h 321468"/>
              <a:gd name="connsiteX2" fmla="*/ 21781 w 1682584"/>
              <a:gd name="connsiteY2" fmla="*/ 321467 h 321468"/>
              <a:gd name="connsiteX3" fmla="*/ 0 w 1682584"/>
              <a:gd name="connsiteY3" fmla="*/ 299829 h 321468"/>
              <a:gd name="connsiteX4" fmla="*/ 21781 w 1682584"/>
              <a:gd name="connsiteY4" fmla="*/ 278191 h 321468"/>
              <a:gd name="connsiteX5" fmla="*/ 1659441 w 1682584"/>
              <a:gd name="connsiteY5" fmla="*/ 274986 h 321468"/>
              <a:gd name="connsiteX6" fmla="*/ 1682584 w 1682584"/>
              <a:gd name="connsiteY6" fmla="*/ 298227 h 321468"/>
              <a:gd name="connsiteX7" fmla="*/ 1659441 w 1682584"/>
              <a:gd name="connsiteY7" fmla="*/ 321468 h 321468"/>
              <a:gd name="connsiteX8" fmla="*/ 1636298 w 1682584"/>
              <a:gd name="connsiteY8" fmla="*/ 298227 h 321468"/>
              <a:gd name="connsiteX9" fmla="*/ 1659441 w 1682584"/>
              <a:gd name="connsiteY9" fmla="*/ 274986 h 321468"/>
              <a:gd name="connsiteX10" fmla="*/ 197391 w 1682584"/>
              <a:gd name="connsiteY10" fmla="*/ 263766 h 321468"/>
              <a:gd name="connsiteX11" fmla="*/ 225979 w 1682584"/>
              <a:gd name="connsiteY11" fmla="*/ 292617 h 321468"/>
              <a:gd name="connsiteX12" fmla="*/ 197391 w 1682584"/>
              <a:gd name="connsiteY12" fmla="*/ 321468 h 321468"/>
              <a:gd name="connsiteX13" fmla="*/ 168803 w 1682584"/>
              <a:gd name="connsiteY13" fmla="*/ 292617 h 321468"/>
              <a:gd name="connsiteX14" fmla="*/ 197391 w 1682584"/>
              <a:gd name="connsiteY14" fmla="*/ 263766 h 321468"/>
              <a:gd name="connsiteX15" fmla="*/ 1453881 w 1682584"/>
              <a:gd name="connsiteY15" fmla="*/ 255752 h 321468"/>
              <a:gd name="connsiteX16" fmla="*/ 1486553 w 1682584"/>
              <a:gd name="connsiteY16" fmla="*/ 288610 h 321468"/>
              <a:gd name="connsiteX17" fmla="*/ 1453881 w 1682584"/>
              <a:gd name="connsiteY17" fmla="*/ 321468 h 321468"/>
              <a:gd name="connsiteX18" fmla="*/ 1421209 w 1682584"/>
              <a:gd name="connsiteY18" fmla="*/ 288610 h 321468"/>
              <a:gd name="connsiteX19" fmla="*/ 1453881 w 1682584"/>
              <a:gd name="connsiteY19" fmla="*/ 255752 h 321468"/>
              <a:gd name="connsiteX20" fmla="*/ 1261936 w 1682584"/>
              <a:gd name="connsiteY20" fmla="*/ 236519 h 321468"/>
              <a:gd name="connsiteX21" fmla="*/ 1304137 w 1682584"/>
              <a:gd name="connsiteY21" fmla="*/ 278993 h 321468"/>
              <a:gd name="connsiteX22" fmla="*/ 1261936 w 1682584"/>
              <a:gd name="connsiteY22" fmla="*/ 321467 h 321468"/>
              <a:gd name="connsiteX23" fmla="*/ 1219735 w 1682584"/>
              <a:gd name="connsiteY23" fmla="*/ 278993 h 321468"/>
              <a:gd name="connsiteX24" fmla="*/ 1261936 w 1682584"/>
              <a:gd name="connsiteY24" fmla="*/ 236519 h 321468"/>
              <a:gd name="connsiteX25" fmla="*/ 374361 w 1682584"/>
              <a:gd name="connsiteY25" fmla="*/ 236519 h 321468"/>
              <a:gd name="connsiteX26" fmla="*/ 416562 w 1682584"/>
              <a:gd name="connsiteY26" fmla="*/ 278993 h 321468"/>
              <a:gd name="connsiteX27" fmla="*/ 374361 w 1682584"/>
              <a:gd name="connsiteY27" fmla="*/ 321467 h 321468"/>
              <a:gd name="connsiteX28" fmla="*/ 332160 w 1682584"/>
              <a:gd name="connsiteY28" fmla="*/ 278993 h 321468"/>
              <a:gd name="connsiteX29" fmla="*/ 374361 w 1682584"/>
              <a:gd name="connsiteY29" fmla="*/ 236519 h 321468"/>
              <a:gd name="connsiteX30" fmla="*/ 722858 w 1682584"/>
              <a:gd name="connsiteY30" fmla="*/ 231710 h 321468"/>
              <a:gd name="connsiteX31" fmla="*/ 767782 w 1682584"/>
              <a:gd name="connsiteY31" fmla="*/ 276589 h 321468"/>
              <a:gd name="connsiteX32" fmla="*/ 722858 w 1682584"/>
              <a:gd name="connsiteY32" fmla="*/ 321468 h 321468"/>
              <a:gd name="connsiteX33" fmla="*/ 677934 w 1682584"/>
              <a:gd name="connsiteY33" fmla="*/ 276589 h 321468"/>
              <a:gd name="connsiteX34" fmla="*/ 722858 w 1682584"/>
              <a:gd name="connsiteY34" fmla="*/ 231710 h 321468"/>
              <a:gd name="connsiteX35" fmla="*/ 1072714 w 1682584"/>
              <a:gd name="connsiteY35" fmla="*/ 223696 h 321468"/>
              <a:gd name="connsiteX36" fmla="*/ 1121721 w 1682584"/>
              <a:gd name="connsiteY36" fmla="*/ 272582 h 321468"/>
              <a:gd name="connsiteX37" fmla="*/ 1072714 w 1682584"/>
              <a:gd name="connsiteY37" fmla="*/ 321468 h 321468"/>
              <a:gd name="connsiteX38" fmla="*/ 1023707 w 1682584"/>
              <a:gd name="connsiteY38" fmla="*/ 272582 h 321468"/>
              <a:gd name="connsiteX39" fmla="*/ 1072714 w 1682584"/>
              <a:gd name="connsiteY39" fmla="*/ 223696 h 321468"/>
              <a:gd name="connsiteX40" fmla="*/ 895744 w 1682584"/>
              <a:gd name="connsiteY40" fmla="*/ 223696 h 321468"/>
              <a:gd name="connsiteX41" fmla="*/ 944751 w 1682584"/>
              <a:gd name="connsiteY41" fmla="*/ 272582 h 321468"/>
              <a:gd name="connsiteX42" fmla="*/ 895744 w 1682584"/>
              <a:gd name="connsiteY42" fmla="*/ 321468 h 321468"/>
              <a:gd name="connsiteX43" fmla="*/ 846737 w 1682584"/>
              <a:gd name="connsiteY43" fmla="*/ 272582 h 321468"/>
              <a:gd name="connsiteX44" fmla="*/ 895744 w 1682584"/>
              <a:gd name="connsiteY44" fmla="*/ 223696 h 321468"/>
              <a:gd name="connsiteX45" fmla="*/ 549970 w 1682584"/>
              <a:gd name="connsiteY45" fmla="*/ 223696 h 321468"/>
              <a:gd name="connsiteX46" fmla="*/ 598977 w 1682584"/>
              <a:gd name="connsiteY46" fmla="*/ 272582 h 321468"/>
              <a:gd name="connsiteX47" fmla="*/ 549970 w 1682584"/>
              <a:gd name="connsiteY47" fmla="*/ 321468 h 321468"/>
              <a:gd name="connsiteX48" fmla="*/ 500963 w 1682584"/>
              <a:gd name="connsiteY48" fmla="*/ 272582 h 321468"/>
              <a:gd name="connsiteX49" fmla="*/ 549970 w 1682584"/>
              <a:gd name="connsiteY49" fmla="*/ 223696 h 321468"/>
              <a:gd name="connsiteX50" fmla="*/ 1161617 w 1682584"/>
              <a:gd name="connsiteY50" fmla="*/ 130686 h 321468"/>
              <a:gd name="connsiteX51" fmla="*/ 1182454 w 1682584"/>
              <a:gd name="connsiteY51" fmla="*/ 151106 h 321468"/>
              <a:gd name="connsiteX52" fmla="*/ 1161617 w 1682584"/>
              <a:gd name="connsiteY52" fmla="*/ 171526 h 321468"/>
              <a:gd name="connsiteX53" fmla="*/ 1140780 w 1682584"/>
              <a:gd name="connsiteY53" fmla="*/ 151106 h 321468"/>
              <a:gd name="connsiteX54" fmla="*/ 1161617 w 1682584"/>
              <a:gd name="connsiteY54" fmla="*/ 130686 h 321468"/>
              <a:gd name="connsiteX55" fmla="*/ 456457 w 1682584"/>
              <a:gd name="connsiteY55" fmla="*/ 130686 h 321468"/>
              <a:gd name="connsiteX56" fmla="*/ 477294 w 1682584"/>
              <a:gd name="connsiteY56" fmla="*/ 151106 h 321468"/>
              <a:gd name="connsiteX57" fmla="*/ 456457 w 1682584"/>
              <a:gd name="connsiteY57" fmla="*/ 171526 h 321468"/>
              <a:gd name="connsiteX58" fmla="*/ 435620 w 1682584"/>
              <a:gd name="connsiteY58" fmla="*/ 151106 h 321468"/>
              <a:gd name="connsiteX59" fmla="*/ 456457 w 1682584"/>
              <a:gd name="connsiteY59" fmla="*/ 130686 h 321468"/>
              <a:gd name="connsiteX60" fmla="*/ 980145 w 1682584"/>
              <a:gd name="connsiteY60" fmla="*/ 100738 h 321468"/>
              <a:gd name="connsiteX61" fmla="*/ 1015539 w 1682584"/>
              <a:gd name="connsiteY61" fmla="*/ 136132 h 321468"/>
              <a:gd name="connsiteX62" fmla="*/ 980145 w 1682584"/>
              <a:gd name="connsiteY62" fmla="*/ 171526 h 321468"/>
              <a:gd name="connsiteX63" fmla="*/ 944751 w 1682584"/>
              <a:gd name="connsiteY63" fmla="*/ 136132 h 321468"/>
              <a:gd name="connsiteX64" fmla="*/ 980145 w 1682584"/>
              <a:gd name="connsiteY64" fmla="*/ 100738 h 321468"/>
              <a:gd name="connsiteX65" fmla="*/ 803042 w 1682584"/>
              <a:gd name="connsiteY65" fmla="*/ 100738 h 321468"/>
              <a:gd name="connsiteX66" fmla="*/ 838304 w 1682584"/>
              <a:gd name="connsiteY66" fmla="*/ 136132 h 321468"/>
              <a:gd name="connsiteX67" fmla="*/ 803042 w 1682584"/>
              <a:gd name="connsiteY67" fmla="*/ 171526 h 321468"/>
              <a:gd name="connsiteX68" fmla="*/ 767780 w 1682584"/>
              <a:gd name="connsiteY68" fmla="*/ 136132 h 321468"/>
              <a:gd name="connsiteX69" fmla="*/ 803042 w 1682584"/>
              <a:gd name="connsiteY69" fmla="*/ 100738 h 321468"/>
              <a:gd name="connsiteX70" fmla="*/ 634239 w 1682584"/>
              <a:gd name="connsiteY70" fmla="*/ 100738 h 321468"/>
              <a:gd name="connsiteX71" fmla="*/ 669501 w 1682584"/>
              <a:gd name="connsiteY71" fmla="*/ 136132 h 321468"/>
              <a:gd name="connsiteX72" fmla="*/ 634239 w 1682584"/>
              <a:gd name="connsiteY72" fmla="*/ 171526 h 321468"/>
              <a:gd name="connsiteX73" fmla="*/ 598977 w 1682584"/>
              <a:gd name="connsiteY73" fmla="*/ 136132 h 321468"/>
              <a:gd name="connsiteX74" fmla="*/ 634239 w 1682584"/>
              <a:gd name="connsiteY74" fmla="*/ 100738 h 321468"/>
              <a:gd name="connsiteX75" fmla="*/ 898467 w 1682584"/>
              <a:gd name="connsiteY75" fmla="*/ 0 h 321468"/>
              <a:gd name="connsiteX76" fmla="*/ 917526 w 1682584"/>
              <a:gd name="connsiteY76" fmla="*/ 19234 h 321468"/>
              <a:gd name="connsiteX77" fmla="*/ 898467 w 1682584"/>
              <a:gd name="connsiteY77" fmla="*/ 38468 h 321468"/>
              <a:gd name="connsiteX78" fmla="*/ 879408 w 1682584"/>
              <a:gd name="connsiteY78" fmla="*/ 19234 h 321468"/>
              <a:gd name="connsiteX79" fmla="*/ 898467 w 1682584"/>
              <a:gd name="connsiteY79" fmla="*/ 0 h 321468"/>
              <a:gd name="connsiteX80" fmla="*/ 716051 w 1682584"/>
              <a:gd name="connsiteY80" fmla="*/ 0 h 321468"/>
              <a:gd name="connsiteX81" fmla="*/ 735110 w 1682584"/>
              <a:gd name="connsiteY81" fmla="*/ 19234 h 321468"/>
              <a:gd name="connsiteX82" fmla="*/ 716051 w 1682584"/>
              <a:gd name="connsiteY82" fmla="*/ 38468 h 321468"/>
              <a:gd name="connsiteX83" fmla="*/ 696992 w 1682584"/>
              <a:gd name="connsiteY83" fmla="*/ 19234 h 321468"/>
              <a:gd name="connsiteX84" fmla="*/ 716051 w 1682584"/>
              <a:gd name="connsiteY84" fmla="*/ 0 h 3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682584" h="321468">
                <a:moveTo>
                  <a:pt x="21781" y="278191"/>
                </a:moveTo>
                <a:cubicBezTo>
                  <a:pt x="33810" y="278191"/>
                  <a:pt x="43562" y="287879"/>
                  <a:pt x="43562" y="299829"/>
                </a:cubicBezTo>
                <a:cubicBezTo>
                  <a:pt x="43562" y="311779"/>
                  <a:pt x="33810" y="321467"/>
                  <a:pt x="21781" y="321467"/>
                </a:cubicBezTo>
                <a:cubicBezTo>
                  <a:pt x="9752" y="321467"/>
                  <a:pt x="0" y="311779"/>
                  <a:pt x="0" y="299829"/>
                </a:cubicBezTo>
                <a:cubicBezTo>
                  <a:pt x="0" y="287879"/>
                  <a:pt x="9752" y="278191"/>
                  <a:pt x="21781" y="278191"/>
                </a:cubicBezTo>
                <a:close/>
                <a:moveTo>
                  <a:pt x="1659441" y="274986"/>
                </a:moveTo>
                <a:cubicBezTo>
                  <a:pt x="1672223" y="274986"/>
                  <a:pt x="1682584" y="285391"/>
                  <a:pt x="1682584" y="298227"/>
                </a:cubicBezTo>
                <a:cubicBezTo>
                  <a:pt x="1682584" y="311063"/>
                  <a:pt x="1672223" y="321468"/>
                  <a:pt x="1659441" y="321468"/>
                </a:cubicBezTo>
                <a:cubicBezTo>
                  <a:pt x="1646659" y="321468"/>
                  <a:pt x="1636298" y="311063"/>
                  <a:pt x="1636298" y="298227"/>
                </a:cubicBezTo>
                <a:cubicBezTo>
                  <a:pt x="1636298" y="285391"/>
                  <a:pt x="1646659" y="274986"/>
                  <a:pt x="1659441" y="274986"/>
                </a:cubicBezTo>
                <a:close/>
                <a:moveTo>
                  <a:pt x="197391" y="263766"/>
                </a:moveTo>
                <a:cubicBezTo>
                  <a:pt x="213180" y="263766"/>
                  <a:pt x="225979" y="276683"/>
                  <a:pt x="225979" y="292617"/>
                </a:cubicBezTo>
                <a:cubicBezTo>
                  <a:pt x="225979" y="308551"/>
                  <a:pt x="213180" y="321468"/>
                  <a:pt x="197391" y="321468"/>
                </a:cubicBezTo>
                <a:cubicBezTo>
                  <a:pt x="181602" y="321468"/>
                  <a:pt x="168803" y="308551"/>
                  <a:pt x="168803" y="292617"/>
                </a:cubicBezTo>
                <a:cubicBezTo>
                  <a:pt x="168803" y="276683"/>
                  <a:pt x="181602" y="263766"/>
                  <a:pt x="197391" y="263766"/>
                </a:cubicBezTo>
                <a:close/>
                <a:moveTo>
                  <a:pt x="1453881" y="255752"/>
                </a:moveTo>
                <a:cubicBezTo>
                  <a:pt x="1471925" y="255752"/>
                  <a:pt x="1486553" y="270463"/>
                  <a:pt x="1486553" y="288610"/>
                </a:cubicBezTo>
                <a:cubicBezTo>
                  <a:pt x="1486553" y="306757"/>
                  <a:pt x="1471925" y="321468"/>
                  <a:pt x="1453881" y="321468"/>
                </a:cubicBezTo>
                <a:cubicBezTo>
                  <a:pt x="1435837" y="321468"/>
                  <a:pt x="1421209" y="306757"/>
                  <a:pt x="1421209" y="288610"/>
                </a:cubicBezTo>
                <a:cubicBezTo>
                  <a:pt x="1421209" y="270463"/>
                  <a:pt x="1435837" y="255752"/>
                  <a:pt x="1453881" y="255752"/>
                </a:cubicBezTo>
                <a:close/>
                <a:moveTo>
                  <a:pt x="1261936" y="236519"/>
                </a:moveTo>
                <a:cubicBezTo>
                  <a:pt x="1285243" y="236519"/>
                  <a:pt x="1304137" y="255535"/>
                  <a:pt x="1304137" y="278993"/>
                </a:cubicBezTo>
                <a:cubicBezTo>
                  <a:pt x="1304137" y="302451"/>
                  <a:pt x="1285243" y="321467"/>
                  <a:pt x="1261936" y="321467"/>
                </a:cubicBezTo>
                <a:cubicBezTo>
                  <a:pt x="1238629" y="321467"/>
                  <a:pt x="1219735" y="302451"/>
                  <a:pt x="1219735" y="278993"/>
                </a:cubicBezTo>
                <a:cubicBezTo>
                  <a:pt x="1219735" y="255535"/>
                  <a:pt x="1238629" y="236519"/>
                  <a:pt x="1261936" y="236519"/>
                </a:cubicBezTo>
                <a:close/>
                <a:moveTo>
                  <a:pt x="374361" y="236519"/>
                </a:moveTo>
                <a:cubicBezTo>
                  <a:pt x="397668" y="236519"/>
                  <a:pt x="416562" y="255535"/>
                  <a:pt x="416562" y="278993"/>
                </a:cubicBezTo>
                <a:cubicBezTo>
                  <a:pt x="416562" y="302451"/>
                  <a:pt x="397668" y="321467"/>
                  <a:pt x="374361" y="321467"/>
                </a:cubicBezTo>
                <a:cubicBezTo>
                  <a:pt x="351054" y="321467"/>
                  <a:pt x="332160" y="302451"/>
                  <a:pt x="332160" y="278993"/>
                </a:cubicBezTo>
                <a:cubicBezTo>
                  <a:pt x="332160" y="255535"/>
                  <a:pt x="351054" y="236519"/>
                  <a:pt x="374361" y="236519"/>
                </a:cubicBezTo>
                <a:close/>
                <a:moveTo>
                  <a:pt x="722858" y="231710"/>
                </a:moveTo>
                <a:cubicBezTo>
                  <a:pt x="747669" y="231710"/>
                  <a:pt x="767782" y="251803"/>
                  <a:pt x="767782" y="276589"/>
                </a:cubicBezTo>
                <a:cubicBezTo>
                  <a:pt x="767782" y="301375"/>
                  <a:pt x="747669" y="321468"/>
                  <a:pt x="722858" y="321468"/>
                </a:cubicBezTo>
                <a:cubicBezTo>
                  <a:pt x="698047" y="321468"/>
                  <a:pt x="677934" y="301375"/>
                  <a:pt x="677934" y="276589"/>
                </a:cubicBezTo>
                <a:cubicBezTo>
                  <a:pt x="677934" y="251803"/>
                  <a:pt x="698047" y="231710"/>
                  <a:pt x="722858" y="231710"/>
                </a:cubicBezTo>
                <a:close/>
                <a:moveTo>
                  <a:pt x="1072714" y="223696"/>
                </a:moveTo>
                <a:cubicBezTo>
                  <a:pt x="1099780" y="223696"/>
                  <a:pt x="1121721" y="245583"/>
                  <a:pt x="1121721" y="272582"/>
                </a:cubicBezTo>
                <a:cubicBezTo>
                  <a:pt x="1121721" y="299581"/>
                  <a:pt x="1099780" y="321468"/>
                  <a:pt x="1072714" y="321468"/>
                </a:cubicBezTo>
                <a:cubicBezTo>
                  <a:pt x="1045648" y="321468"/>
                  <a:pt x="1023707" y="299581"/>
                  <a:pt x="1023707" y="272582"/>
                </a:cubicBezTo>
                <a:cubicBezTo>
                  <a:pt x="1023707" y="245583"/>
                  <a:pt x="1045648" y="223696"/>
                  <a:pt x="1072714" y="223696"/>
                </a:cubicBezTo>
                <a:close/>
                <a:moveTo>
                  <a:pt x="895744" y="223696"/>
                </a:moveTo>
                <a:cubicBezTo>
                  <a:pt x="922810" y="223696"/>
                  <a:pt x="944751" y="245583"/>
                  <a:pt x="944751" y="272582"/>
                </a:cubicBezTo>
                <a:cubicBezTo>
                  <a:pt x="944751" y="299581"/>
                  <a:pt x="922810" y="321468"/>
                  <a:pt x="895744" y="321468"/>
                </a:cubicBezTo>
                <a:cubicBezTo>
                  <a:pt x="868678" y="321468"/>
                  <a:pt x="846737" y="299581"/>
                  <a:pt x="846737" y="272582"/>
                </a:cubicBezTo>
                <a:cubicBezTo>
                  <a:pt x="846737" y="245583"/>
                  <a:pt x="868678" y="223696"/>
                  <a:pt x="895744" y="223696"/>
                </a:cubicBezTo>
                <a:close/>
                <a:moveTo>
                  <a:pt x="549970" y="223696"/>
                </a:moveTo>
                <a:cubicBezTo>
                  <a:pt x="577036" y="223696"/>
                  <a:pt x="598977" y="245583"/>
                  <a:pt x="598977" y="272582"/>
                </a:cubicBezTo>
                <a:cubicBezTo>
                  <a:pt x="598977" y="299581"/>
                  <a:pt x="577036" y="321468"/>
                  <a:pt x="549970" y="321468"/>
                </a:cubicBezTo>
                <a:cubicBezTo>
                  <a:pt x="522904" y="321468"/>
                  <a:pt x="500963" y="299581"/>
                  <a:pt x="500963" y="272582"/>
                </a:cubicBezTo>
                <a:cubicBezTo>
                  <a:pt x="500963" y="245583"/>
                  <a:pt x="522904" y="223696"/>
                  <a:pt x="549970" y="223696"/>
                </a:cubicBezTo>
                <a:close/>
                <a:moveTo>
                  <a:pt x="1161617" y="130686"/>
                </a:moveTo>
                <a:cubicBezTo>
                  <a:pt x="1173125" y="130686"/>
                  <a:pt x="1182454" y="139828"/>
                  <a:pt x="1182454" y="151106"/>
                </a:cubicBezTo>
                <a:cubicBezTo>
                  <a:pt x="1182454" y="162384"/>
                  <a:pt x="1173125" y="171526"/>
                  <a:pt x="1161617" y="171526"/>
                </a:cubicBezTo>
                <a:cubicBezTo>
                  <a:pt x="1150109" y="171526"/>
                  <a:pt x="1140780" y="162384"/>
                  <a:pt x="1140780" y="151106"/>
                </a:cubicBezTo>
                <a:cubicBezTo>
                  <a:pt x="1140780" y="139828"/>
                  <a:pt x="1150109" y="130686"/>
                  <a:pt x="1161617" y="130686"/>
                </a:cubicBezTo>
                <a:close/>
                <a:moveTo>
                  <a:pt x="456457" y="130686"/>
                </a:moveTo>
                <a:cubicBezTo>
                  <a:pt x="467965" y="130686"/>
                  <a:pt x="477294" y="139828"/>
                  <a:pt x="477294" y="151106"/>
                </a:cubicBezTo>
                <a:cubicBezTo>
                  <a:pt x="477294" y="162384"/>
                  <a:pt x="467965" y="171526"/>
                  <a:pt x="456457" y="171526"/>
                </a:cubicBezTo>
                <a:cubicBezTo>
                  <a:pt x="444949" y="171526"/>
                  <a:pt x="435620" y="162384"/>
                  <a:pt x="435620" y="151106"/>
                </a:cubicBezTo>
                <a:cubicBezTo>
                  <a:pt x="435620" y="139828"/>
                  <a:pt x="444949" y="130686"/>
                  <a:pt x="456457" y="130686"/>
                </a:cubicBezTo>
                <a:close/>
                <a:moveTo>
                  <a:pt x="980145" y="100738"/>
                </a:moveTo>
                <a:cubicBezTo>
                  <a:pt x="999693" y="100738"/>
                  <a:pt x="1015539" y="116584"/>
                  <a:pt x="1015539" y="136132"/>
                </a:cubicBezTo>
                <a:cubicBezTo>
                  <a:pt x="1015539" y="155680"/>
                  <a:pt x="999693" y="171526"/>
                  <a:pt x="980145" y="171526"/>
                </a:cubicBezTo>
                <a:cubicBezTo>
                  <a:pt x="960597" y="171526"/>
                  <a:pt x="944751" y="155680"/>
                  <a:pt x="944751" y="136132"/>
                </a:cubicBezTo>
                <a:cubicBezTo>
                  <a:pt x="944751" y="116584"/>
                  <a:pt x="960597" y="100738"/>
                  <a:pt x="980145" y="100738"/>
                </a:cubicBezTo>
                <a:close/>
                <a:moveTo>
                  <a:pt x="803042" y="100738"/>
                </a:moveTo>
                <a:cubicBezTo>
                  <a:pt x="822517" y="100738"/>
                  <a:pt x="838304" y="116584"/>
                  <a:pt x="838304" y="136132"/>
                </a:cubicBezTo>
                <a:cubicBezTo>
                  <a:pt x="838304" y="155680"/>
                  <a:pt x="822517" y="171526"/>
                  <a:pt x="803042" y="171526"/>
                </a:cubicBezTo>
                <a:cubicBezTo>
                  <a:pt x="783567" y="171526"/>
                  <a:pt x="767780" y="155680"/>
                  <a:pt x="767780" y="136132"/>
                </a:cubicBezTo>
                <a:cubicBezTo>
                  <a:pt x="767780" y="116584"/>
                  <a:pt x="783567" y="100738"/>
                  <a:pt x="803042" y="100738"/>
                </a:cubicBezTo>
                <a:close/>
                <a:moveTo>
                  <a:pt x="634239" y="100738"/>
                </a:moveTo>
                <a:cubicBezTo>
                  <a:pt x="653714" y="100738"/>
                  <a:pt x="669501" y="116584"/>
                  <a:pt x="669501" y="136132"/>
                </a:cubicBezTo>
                <a:cubicBezTo>
                  <a:pt x="669501" y="155680"/>
                  <a:pt x="653714" y="171526"/>
                  <a:pt x="634239" y="171526"/>
                </a:cubicBezTo>
                <a:cubicBezTo>
                  <a:pt x="614764" y="171526"/>
                  <a:pt x="598977" y="155680"/>
                  <a:pt x="598977" y="136132"/>
                </a:cubicBezTo>
                <a:cubicBezTo>
                  <a:pt x="598977" y="116584"/>
                  <a:pt x="614764" y="100738"/>
                  <a:pt x="634239" y="100738"/>
                </a:cubicBezTo>
                <a:close/>
                <a:moveTo>
                  <a:pt x="898467" y="0"/>
                </a:moveTo>
                <a:cubicBezTo>
                  <a:pt x="908993" y="0"/>
                  <a:pt x="917526" y="8611"/>
                  <a:pt x="917526" y="19234"/>
                </a:cubicBezTo>
                <a:cubicBezTo>
                  <a:pt x="917526" y="29857"/>
                  <a:pt x="908993" y="38468"/>
                  <a:pt x="898467" y="38468"/>
                </a:cubicBezTo>
                <a:cubicBezTo>
                  <a:pt x="887941" y="38468"/>
                  <a:pt x="879408" y="29857"/>
                  <a:pt x="879408" y="19234"/>
                </a:cubicBezTo>
                <a:cubicBezTo>
                  <a:pt x="879408" y="8611"/>
                  <a:pt x="887941" y="0"/>
                  <a:pt x="898467" y="0"/>
                </a:cubicBezTo>
                <a:close/>
                <a:moveTo>
                  <a:pt x="716051" y="0"/>
                </a:moveTo>
                <a:cubicBezTo>
                  <a:pt x="726577" y="0"/>
                  <a:pt x="735110" y="8611"/>
                  <a:pt x="735110" y="19234"/>
                </a:cubicBezTo>
                <a:cubicBezTo>
                  <a:pt x="735110" y="29857"/>
                  <a:pt x="726577" y="38468"/>
                  <a:pt x="716051" y="38468"/>
                </a:cubicBezTo>
                <a:cubicBezTo>
                  <a:pt x="705525" y="38468"/>
                  <a:pt x="696992" y="29857"/>
                  <a:pt x="696992" y="19234"/>
                </a:cubicBezTo>
                <a:cubicBezTo>
                  <a:pt x="696992" y="8611"/>
                  <a:pt x="705525" y="0"/>
                  <a:pt x="71605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3175">
            <a:noFill/>
          </a:ln>
        </p:spPr>
        <p:txBody>
          <a:bodyPr wrap="square">
            <a:noAutofit/>
          </a:bodyPr>
          <a:lstStyle/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424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frames with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30AACEC-8150-4E58-B999-2C8E63E1A3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3890" y="1128409"/>
            <a:ext cx="5292090" cy="5039202"/>
          </a:xfrm>
          <a:custGeom>
            <a:avLst/>
            <a:gdLst>
              <a:gd name="connsiteX0" fmla="*/ 0 w 5292090"/>
              <a:gd name="connsiteY0" fmla="*/ 0 h 5039202"/>
              <a:gd name="connsiteX1" fmla="*/ 5292090 w 5292090"/>
              <a:gd name="connsiteY1" fmla="*/ 0 h 5039202"/>
              <a:gd name="connsiteX2" fmla="*/ 5292090 w 5292090"/>
              <a:gd name="connsiteY2" fmla="*/ 5039202 h 5039202"/>
              <a:gd name="connsiteX3" fmla="*/ 0 w 5292090"/>
              <a:gd name="connsiteY3" fmla="*/ 5039202 h 503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2090" h="5039202">
                <a:moveTo>
                  <a:pt x="0" y="0"/>
                </a:moveTo>
                <a:lnTo>
                  <a:pt x="5292090" y="0"/>
                </a:lnTo>
                <a:lnTo>
                  <a:pt x="5292090" y="5039202"/>
                </a:lnTo>
                <a:lnTo>
                  <a:pt x="0" y="503920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360000" tIns="216000" rIns="360000" bIns="360000">
            <a:noAutofit/>
          </a:bodyPr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10" name="Espace réservé pour une image  33">
            <a:extLst>
              <a:ext uri="{FF2B5EF4-FFF2-40B4-BE49-F238E27FC236}">
                <a16:creationId xmlns:a16="http://schemas.microsoft.com/office/drawing/2014/main" id="{EB38C0A6-0F71-4D15-A062-D159A2D723C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96868" y="2838450"/>
            <a:ext cx="4986135" cy="3160273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F34C298-6747-4F09-827E-E3C9685ACC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6022" y="1128409"/>
            <a:ext cx="5292090" cy="5039202"/>
          </a:xfrm>
          <a:custGeom>
            <a:avLst/>
            <a:gdLst>
              <a:gd name="connsiteX0" fmla="*/ 0 w 5292090"/>
              <a:gd name="connsiteY0" fmla="*/ 0 h 5039202"/>
              <a:gd name="connsiteX1" fmla="*/ 5292090 w 5292090"/>
              <a:gd name="connsiteY1" fmla="*/ 0 h 5039202"/>
              <a:gd name="connsiteX2" fmla="*/ 5292090 w 5292090"/>
              <a:gd name="connsiteY2" fmla="*/ 5039202 h 5039202"/>
              <a:gd name="connsiteX3" fmla="*/ 0 w 5292090"/>
              <a:gd name="connsiteY3" fmla="*/ 5039202 h 503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2090" h="5039202">
                <a:moveTo>
                  <a:pt x="0" y="0"/>
                </a:moveTo>
                <a:lnTo>
                  <a:pt x="5292090" y="0"/>
                </a:lnTo>
                <a:lnTo>
                  <a:pt x="5292090" y="5039202"/>
                </a:lnTo>
                <a:lnTo>
                  <a:pt x="0" y="503920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360000" tIns="216000" rIns="360000" bIns="360000">
            <a:noAutofit/>
          </a:bodyPr>
          <a:lstStyle>
            <a:lvl1pPr>
              <a:defRPr sz="1900">
                <a:solidFill>
                  <a:schemeClr val="bg1"/>
                </a:solidFill>
              </a:defRPr>
            </a:lvl1pPr>
            <a:lvl2pPr>
              <a:defRPr sz="1900">
                <a:solidFill>
                  <a:schemeClr val="bg1"/>
                </a:solidFill>
              </a:defRPr>
            </a:lvl2pPr>
            <a:lvl3pPr>
              <a:defRPr sz="1500">
                <a:solidFill>
                  <a:schemeClr val="bg1"/>
                </a:solidFill>
              </a:defRPr>
            </a:lvl3pPr>
            <a:lvl4pPr>
              <a:defRPr sz="1300">
                <a:solidFill>
                  <a:schemeClr val="bg1"/>
                </a:solidFill>
              </a:defRPr>
            </a:lvl4pPr>
            <a:lvl5pPr>
              <a:defRPr sz="13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" name="Espace réservé pour une image  33">
            <a:extLst>
              <a:ext uri="{FF2B5EF4-FFF2-40B4-BE49-F238E27FC236}">
                <a16:creationId xmlns:a16="http://schemas.microsoft.com/office/drawing/2014/main" id="{F597D9F1-2155-4D83-9236-EC04A593F8AA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6409000" y="2838450"/>
            <a:ext cx="4986135" cy="3160273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cap="none" baseline="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834605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2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81FFD1A-90DF-48A1-9716-E41ABD4376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26319" y="1128407"/>
            <a:ext cx="5462565" cy="5256000"/>
          </a:xfrm>
          <a:custGeom>
            <a:avLst/>
            <a:gdLst>
              <a:gd name="connsiteX0" fmla="*/ 0 w 5462565"/>
              <a:gd name="connsiteY0" fmla="*/ 0 h 5256000"/>
              <a:gd name="connsiteX1" fmla="*/ 5462565 w 5462565"/>
              <a:gd name="connsiteY1" fmla="*/ 0 h 5256000"/>
              <a:gd name="connsiteX2" fmla="*/ 5462565 w 5462565"/>
              <a:gd name="connsiteY2" fmla="*/ 5256000 h 5256000"/>
              <a:gd name="connsiteX3" fmla="*/ 0 w 5462565"/>
              <a:gd name="connsiteY3" fmla="*/ 5256000 h 52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2565" h="5256000">
                <a:moveTo>
                  <a:pt x="0" y="0"/>
                </a:moveTo>
                <a:lnTo>
                  <a:pt x="5462565" y="0"/>
                </a:lnTo>
                <a:lnTo>
                  <a:pt x="5462565" y="5256000"/>
                </a:lnTo>
                <a:lnTo>
                  <a:pt x="0" y="525600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</p:spPr>
        <p:txBody>
          <a:bodyPr wrap="square" lIns="216000" tIns="216000" rIns="216000" bIns="216000">
            <a:noAutofit/>
          </a:bodyPr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20" name="Espace réservé du graphique 2">
            <a:extLst>
              <a:ext uri="{FF2B5EF4-FFF2-40B4-BE49-F238E27FC236}">
                <a16:creationId xmlns:a16="http://schemas.microsoft.com/office/drawing/2014/main" id="{AAABAA74-A49C-4F16-BABB-0A1D93DDA82F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536400" y="2556822"/>
            <a:ext cx="5076000" cy="3636000"/>
          </a:xfrm>
          <a:noFill/>
        </p:spPr>
        <p:txBody>
          <a:bodyPr anchor="ctr"/>
          <a:lstStyle>
            <a:lvl1pPr algn="ctr">
              <a:defRPr sz="1200" b="0"/>
            </a:lvl1pPr>
          </a:lstStyle>
          <a:p>
            <a:r>
              <a:rPr lang="en-US" noProof="0"/>
              <a:t>Graph</a:t>
            </a:r>
          </a:p>
        </p:txBody>
      </p:sp>
      <p:sp>
        <p:nvSpPr>
          <p:cNvPr id="21" name="Espace réservé du graphique 2">
            <a:extLst>
              <a:ext uri="{FF2B5EF4-FFF2-40B4-BE49-F238E27FC236}">
                <a16:creationId xmlns:a16="http://schemas.microsoft.com/office/drawing/2014/main" id="{EBA46C1A-FD0D-44CC-9BA2-F8724E59CBE7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6321428" y="2556822"/>
            <a:ext cx="5076000" cy="3636000"/>
          </a:xfrm>
          <a:noFill/>
        </p:spPr>
        <p:txBody>
          <a:bodyPr anchor="ctr"/>
          <a:lstStyle>
            <a:lvl1pPr algn="ctr">
              <a:defRPr sz="1200" b="0"/>
            </a:lvl1pPr>
          </a:lstStyle>
          <a:p>
            <a:r>
              <a:rPr lang="en-US" noProof="0"/>
              <a:t>Graph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00" y="1304733"/>
            <a:ext cx="5076000" cy="1707159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1105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8D92F9C-9CF1-426A-9EA7-935D5427C4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wrap="square" lIns="630000" tIns="0" rIns="360000" bIns="0" anchor="ctr">
            <a:noAutofit/>
          </a:bodyPr>
          <a:lstStyle>
            <a:lvl1pPr marL="0" indent="0">
              <a:lnSpc>
                <a:spcPct val="100000"/>
              </a:lnSpc>
              <a:buNone/>
              <a:defRPr sz="1500" b="1" cap="all" baseline="0">
                <a:solidFill>
                  <a:schemeClr val="bg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23D345-337F-488B-8D03-DF3DDDA5DDF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noProof="0"/>
              <a:t>YYYY/MM/DD</a:t>
            </a:r>
            <a:endParaRPr lang="en-US" b="0" noProof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09EADAA-0C96-4D73-B394-C1A53CEA102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Communication Department</a:t>
            </a:r>
            <a:endParaRPr lang="en-US" b="0" noProof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257223AC-9555-4A04-BCAD-D73603C5E6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75A587B-5814-4D9B-9598-FE9CB954CB01}" type="slidenum">
              <a:rPr lang="en-US" noProof="0" smtClean="0"/>
              <a:pPr/>
              <a:t>‹#›</a:t>
            </a:fld>
            <a:endParaRPr lang="en-US" b="0" noProof="0"/>
          </a:p>
        </p:txBody>
      </p:sp>
      <p:sp>
        <p:nvSpPr>
          <p:cNvPr id="20" name="Espace réservé du graphique 2">
            <a:extLst>
              <a:ext uri="{FF2B5EF4-FFF2-40B4-BE49-F238E27FC236}">
                <a16:creationId xmlns:a16="http://schemas.microsoft.com/office/drawing/2014/main" id="{AAABAA74-A49C-4F16-BABB-0A1D93DDA82F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536400" y="2556822"/>
            <a:ext cx="11052484" cy="3744000"/>
          </a:xfrm>
          <a:noFill/>
        </p:spPr>
        <p:txBody>
          <a:bodyPr anchor="ctr"/>
          <a:lstStyle>
            <a:lvl1pPr algn="ctr">
              <a:defRPr sz="1200" b="0"/>
            </a:lvl1pPr>
          </a:lstStyle>
          <a:p>
            <a:r>
              <a:rPr lang="en-US" noProof="0"/>
              <a:t>Graph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6400" y="1337159"/>
            <a:ext cx="11052484" cy="170715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274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2988A7E5-E87A-40C8-853C-5046AFC26B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2656" y="347664"/>
            <a:ext cx="1890713" cy="550068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F798E53-107F-468D-A86A-B9E27C8FB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81" y="1535088"/>
            <a:ext cx="10800000" cy="864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116353-A2DB-400D-836D-10B770C82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081" y="2624771"/>
            <a:ext cx="10800000" cy="360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6100" y="6489701"/>
            <a:ext cx="1056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 b="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YYYY/MM/DD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B74129-F7BE-4703-924F-ACEA71B25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89707" y="6489701"/>
            <a:ext cx="480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 b="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Communication Department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9874" y="6489701"/>
            <a:ext cx="72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900" b="0">
                <a:solidFill>
                  <a:schemeClr val="tx2"/>
                </a:solidFill>
              </a:defRPr>
            </a:lvl1pPr>
          </a:lstStyle>
          <a:p>
            <a:fld id="{975A587B-5814-4D9B-9598-FE9CB954CB01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68694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hf sldNum="0" hdr="0"/>
  <p:txStyles>
    <p:titleStyle>
      <a:lvl1pPr algn="l" defTabSz="685800" rtl="0" eaLnBrk="1" latinLnBrk="0" hangingPunct="1">
        <a:lnSpc>
          <a:spcPct val="95000"/>
        </a:lnSpc>
        <a:spcBef>
          <a:spcPct val="0"/>
        </a:spcBef>
        <a:buNone/>
        <a:defRPr sz="2600" b="1" kern="1200" cap="all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216000" indent="-216000" algn="l" defTabSz="685800" rtl="0" eaLnBrk="1" latinLnBrk="0" hangingPunct="1">
        <a:lnSpc>
          <a:spcPct val="105000"/>
        </a:lnSpc>
        <a:spcBef>
          <a:spcPts val="7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216000" indent="0" algn="l" defTabSz="685800" rtl="0" eaLnBrk="1" latinLnBrk="0" hangingPunct="1">
        <a:lnSpc>
          <a:spcPct val="105000"/>
        </a:lnSpc>
        <a:spcBef>
          <a:spcPts val="700"/>
        </a:spcBef>
        <a:buSzPct val="120000"/>
        <a:buFont typeface="Encode Sans" pitchFamily="2" charset="0"/>
        <a:buNone/>
        <a:defRPr sz="1200" b="0" kern="1200">
          <a:solidFill>
            <a:schemeClr val="tx2"/>
          </a:solidFill>
          <a:latin typeface="+mn-lt"/>
          <a:ea typeface="+mn-ea"/>
          <a:cs typeface="+mn-cs"/>
        </a:defRPr>
      </a:lvl3pPr>
      <a:lvl4pPr marL="216000" indent="0" algn="l" defTabSz="685800" rtl="0" eaLnBrk="1" latinLnBrk="0" hangingPunct="1">
        <a:lnSpc>
          <a:spcPct val="105000"/>
        </a:lnSpc>
        <a:spcBef>
          <a:spcPts val="400"/>
        </a:spcBef>
        <a:buFont typeface="Encode Sans" pitchFamily="2" charset="0"/>
        <a:buNone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4pPr>
      <a:lvl5pPr marL="360000" indent="-144000" algn="l" defTabSz="685800" rtl="0" eaLnBrk="1" latinLnBrk="0" hangingPunct="1">
        <a:lnSpc>
          <a:spcPct val="105000"/>
        </a:lnSpc>
        <a:spcBef>
          <a:spcPts val="4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F798E53-107F-468D-A86A-B9E27C8FB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637" y="2066191"/>
            <a:ext cx="10440000" cy="1440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116353-A2DB-400D-836D-10B770C82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4637" y="3042548"/>
            <a:ext cx="10440000" cy="2412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76000" y="6562800"/>
            <a:ext cx="264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YYYY/MM/DD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B74129-F7BE-4703-924F-ACEA71B25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1601" y="6562800"/>
            <a:ext cx="408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Communication Department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0399" y="6562800"/>
            <a:ext cx="72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975A587B-5814-4D9B-9598-FE9CB954CB01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6388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sldNum="0" hdr="0"/>
  <p:txStyles>
    <p:titleStyle>
      <a:lvl1pPr algn="l" defTabSz="685800" rtl="0" eaLnBrk="1" latinLnBrk="0" hangingPunct="1">
        <a:lnSpc>
          <a:spcPct val="95000"/>
        </a:lnSpc>
        <a:spcBef>
          <a:spcPct val="0"/>
        </a:spcBef>
        <a:buNone/>
        <a:defRPr sz="470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5000"/>
        </a:lnSpc>
        <a:spcBef>
          <a:spcPts val="0"/>
        </a:spcBef>
        <a:buFont typeface="+mj-lt"/>
        <a:buNone/>
        <a:defRPr sz="2500" b="0" kern="1200" cap="none" baseline="0">
          <a:solidFill>
            <a:schemeClr val="bg1"/>
          </a:solidFill>
          <a:latin typeface="+mj-lt"/>
          <a:ea typeface="+mn-ea"/>
          <a:cs typeface="+mn-cs"/>
        </a:defRPr>
      </a:lvl1pPr>
      <a:lvl2pPr marL="324000" indent="-324000" algn="l" defTabSz="6858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2500" kern="1200">
          <a:solidFill>
            <a:schemeClr val="bg1"/>
          </a:solidFill>
          <a:latin typeface="+mj-lt"/>
          <a:ea typeface="+mn-ea"/>
          <a:cs typeface="+mn-cs"/>
        </a:defRPr>
      </a:lvl2pPr>
      <a:lvl3pPr marL="0" indent="0" algn="l" defTabSz="685800" rtl="0" eaLnBrk="1" latinLnBrk="0" hangingPunct="1">
        <a:lnSpc>
          <a:spcPct val="105000"/>
        </a:lnSpc>
        <a:spcBef>
          <a:spcPts val="0"/>
        </a:spcBef>
        <a:buSzPct val="120000"/>
        <a:buFont typeface="Encode Sans" pitchFamily="2" charset="0"/>
        <a:buNone/>
        <a:defRPr sz="15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0" indent="-180000" algn="l" defTabSz="6858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13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8" descr="Une image contenant ciel, extérieur, montagne, nature&#10;&#10;Description générée automatiquement">
            <a:extLst>
              <a:ext uri="{FF2B5EF4-FFF2-40B4-BE49-F238E27FC236}">
                <a16:creationId xmlns:a16="http://schemas.microsoft.com/office/drawing/2014/main" id="{0646FE81-1459-4C92-8C60-458AF9919608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5825"/>
            <a:ext cx="12192000" cy="3432175"/>
          </a:xfr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3BF9D19-ADE4-4A3B-87DC-29130C627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792" y="1565288"/>
            <a:ext cx="10440000" cy="1706232"/>
          </a:xfrm>
        </p:spPr>
        <p:txBody>
          <a:bodyPr/>
          <a:lstStyle/>
          <a:p>
            <a:r>
              <a:rPr lang="en-US" cap="none" noProof="0" dirty="0"/>
              <a:t>A5U – Sidepanel Blanking Die</a:t>
            </a:r>
            <a:br>
              <a:rPr lang="en-US" cap="none" noProof="0" dirty="0"/>
            </a:br>
            <a:r>
              <a:rPr lang="en-US" cap="none" noProof="0" dirty="0"/>
              <a:t>Scrap recovery device for BL5 Cassino Cold</a:t>
            </a:r>
            <a:endParaRPr lang="en-US" noProof="0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6B8EA5-1583-41D1-8A7C-B737445DF15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145842" y="5802228"/>
            <a:ext cx="2880000" cy="468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ncode Sans ExpandedLight"/>
                <a:ea typeface="+mn-ea"/>
                <a:cs typeface="+mn-cs"/>
              </a:rPr>
              <a:t>May 2024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95FF55F-99F6-4211-8A71-F8D24C4669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559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A3DD574-E94C-4538-8C27-D92439736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" y="449849"/>
            <a:ext cx="9683261" cy="335964"/>
          </a:xfrm>
        </p:spPr>
        <p:txBody>
          <a:bodyPr/>
          <a:lstStyle/>
          <a:p>
            <a:r>
              <a:rPr lang="de-DE" noProof="0" dirty="0"/>
              <a:t>Scrap recovery device (Mulhouse)</a:t>
            </a:r>
            <a:endParaRPr lang="en-US" noProof="0" dirty="0"/>
          </a:p>
        </p:txBody>
      </p:sp>
      <p:grpSp>
        <p:nvGrpSpPr>
          <p:cNvPr id="6" name="Gruppo 11">
            <a:extLst>
              <a:ext uri="{FF2B5EF4-FFF2-40B4-BE49-F238E27FC236}">
                <a16:creationId xmlns:a16="http://schemas.microsoft.com/office/drawing/2014/main" id="{BFF61DAC-1899-2F6C-4587-9B452A5641BC}"/>
              </a:ext>
            </a:extLst>
          </p:cNvPr>
          <p:cNvGrpSpPr>
            <a:grpSpLocks noChangeAspect="1"/>
          </p:cNvGrpSpPr>
          <p:nvPr/>
        </p:nvGrpSpPr>
        <p:grpSpPr>
          <a:xfrm>
            <a:off x="299274" y="1654562"/>
            <a:ext cx="5544295" cy="3960000"/>
            <a:chOff x="3841803" y="2749790"/>
            <a:chExt cx="4662350" cy="3330073"/>
          </a:xfrm>
        </p:grpSpPr>
        <p:pic>
          <p:nvPicPr>
            <p:cNvPr id="7" name="Immagine 10">
              <a:extLst>
                <a:ext uri="{FF2B5EF4-FFF2-40B4-BE49-F238E27FC236}">
                  <a16:creationId xmlns:a16="http://schemas.microsoft.com/office/drawing/2014/main" id="{ACCCF3EA-913B-8F80-36C5-F0446E9727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41803" y="2749790"/>
              <a:ext cx="4662350" cy="3330073"/>
            </a:xfrm>
            <a:prstGeom prst="rect">
              <a:avLst/>
            </a:prstGeom>
          </p:spPr>
        </p:pic>
        <p:pic>
          <p:nvPicPr>
            <p:cNvPr id="8" name="Image 17">
              <a:extLst>
                <a:ext uri="{FF2B5EF4-FFF2-40B4-BE49-F238E27FC236}">
                  <a16:creationId xmlns:a16="http://schemas.microsoft.com/office/drawing/2014/main" id="{20D3759D-763E-6CF8-89AD-96B51DAA81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1975" y="4803513"/>
              <a:ext cx="2370193" cy="113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11" descr="A blue cart with metal parts&#10;&#10;Description automatically generated">
            <a:extLst>
              <a:ext uri="{FF2B5EF4-FFF2-40B4-BE49-F238E27FC236}">
                <a16:creationId xmlns:a16="http://schemas.microsoft.com/office/drawing/2014/main" id="{1F98FBDC-CA9B-2AA0-4848-EDB10529FE1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819" y="1654562"/>
            <a:ext cx="5280000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23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A3DD574-E94C-4538-8C27-D92439736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" y="449849"/>
            <a:ext cx="9683261" cy="335964"/>
          </a:xfrm>
        </p:spPr>
        <p:txBody>
          <a:bodyPr/>
          <a:lstStyle/>
          <a:p>
            <a:r>
              <a:rPr lang="de-DE" noProof="0" dirty="0"/>
              <a:t>Blank pallet with blank guide (Sochaux or Mulhouse)</a:t>
            </a:r>
            <a:endParaRPr lang="en-US" noProof="0" dirty="0"/>
          </a:p>
        </p:txBody>
      </p:sp>
      <p:pic>
        <p:nvPicPr>
          <p:cNvPr id="1026" name="Image 17">
            <a:extLst>
              <a:ext uri="{FF2B5EF4-FFF2-40B4-BE49-F238E27FC236}">
                <a16:creationId xmlns:a16="http://schemas.microsoft.com/office/drawing/2014/main" id="{F330395F-D592-6725-842A-1CF25074B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371" y="1113472"/>
            <a:ext cx="4817270" cy="231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age 19">
            <a:extLst>
              <a:ext uri="{FF2B5EF4-FFF2-40B4-BE49-F238E27FC236}">
                <a16:creationId xmlns:a16="http://schemas.microsoft.com/office/drawing/2014/main" id="{93A06E09-2848-C5E2-CE2F-5B1190E3B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381" y="3662978"/>
            <a:ext cx="3905250" cy="293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Image 18">
            <a:extLst>
              <a:ext uri="{FF2B5EF4-FFF2-40B4-BE49-F238E27FC236}">
                <a16:creationId xmlns:a16="http://schemas.microsoft.com/office/drawing/2014/main" id="{174B6101-D1A6-938A-CC56-887A6E10C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0294" y="1078316"/>
            <a:ext cx="5535929" cy="552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329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A3DD574-E94C-4538-8C27-D92439736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" y="449849"/>
            <a:ext cx="9683261" cy="335964"/>
          </a:xfrm>
        </p:spPr>
        <p:txBody>
          <a:bodyPr/>
          <a:lstStyle/>
          <a:p>
            <a:r>
              <a:rPr lang="en-US"/>
              <a:t>Die Layout – top view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EDF8A-B82A-5DFC-CE60-9A5D63F674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0212" y="1084862"/>
            <a:ext cx="10566400" cy="554736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2E4E1D0C-39BF-7F64-A295-E9D1C60727F9}"/>
              </a:ext>
            </a:extLst>
          </p:cNvPr>
          <p:cNvSpPr/>
          <p:nvPr/>
        </p:nvSpPr>
        <p:spPr>
          <a:xfrm>
            <a:off x="5169647" y="2713318"/>
            <a:ext cx="1673412" cy="1918447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A3D6CB15-8756-5E89-16B3-655F07926783}"/>
              </a:ext>
            </a:extLst>
          </p:cNvPr>
          <p:cNvSpPr/>
          <p:nvPr/>
        </p:nvSpPr>
        <p:spPr>
          <a:xfrm rot="21396161">
            <a:off x="5976469" y="4404659"/>
            <a:ext cx="304800" cy="1039905"/>
          </a:xfrm>
          <a:prstGeom prst="downArrow">
            <a:avLst/>
          </a:prstGeom>
          <a:solidFill>
            <a:srgbClr val="92D05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4FD654-340F-63C7-8118-B415F7F3D5D4}"/>
              </a:ext>
            </a:extLst>
          </p:cNvPr>
          <p:cNvSpPr/>
          <p:nvPr/>
        </p:nvSpPr>
        <p:spPr>
          <a:xfrm>
            <a:off x="5169647" y="5528474"/>
            <a:ext cx="1948330" cy="639483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</a:rPr>
              <a:t>Direction of </a:t>
            </a:r>
            <a:r>
              <a:rPr lang="de-DE" i="1" dirty="0">
                <a:solidFill>
                  <a:srgbClr val="000000"/>
                </a:solidFill>
              </a:rPr>
              <a:t>scrap</a:t>
            </a:r>
            <a:r>
              <a:rPr lang="de-DE" dirty="0">
                <a:solidFill>
                  <a:srgbClr val="000000"/>
                </a:solidFill>
              </a:rPr>
              <a:t> evacuation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325511F9-DCC7-CFFC-1B98-46CB961E2742}"/>
              </a:ext>
            </a:extLst>
          </p:cNvPr>
          <p:cNvSpPr/>
          <p:nvPr/>
        </p:nvSpPr>
        <p:spPr>
          <a:xfrm>
            <a:off x="2385836" y="3179108"/>
            <a:ext cx="1398494" cy="639483"/>
          </a:xfrm>
          <a:prstGeom prst="leftArrow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</a:rPr>
              <a:t>FLOW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1EB062-7143-BC3D-4767-2B0CB7B094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126" y="4230227"/>
            <a:ext cx="1667824" cy="216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80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Die Layout – Side view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C2CC924-0B20-46AB-6890-E463263AA2DE}"/>
              </a:ext>
            </a:extLst>
          </p:cNvPr>
          <p:cNvGrpSpPr/>
          <p:nvPr/>
        </p:nvGrpSpPr>
        <p:grpSpPr>
          <a:xfrm>
            <a:off x="142044" y="1640287"/>
            <a:ext cx="11907912" cy="4237680"/>
            <a:chOff x="142044" y="881529"/>
            <a:chExt cx="11907912" cy="423768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6A4D0FF-0D18-2137-C4BE-F9176E7B65BD}"/>
                </a:ext>
              </a:extLst>
            </p:cNvPr>
            <p:cNvGrpSpPr/>
            <p:nvPr/>
          </p:nvGrpSpPr>
          <p:grpSpPr>
            <a:xfrm>
              <a:off x="142044" y="881529"/>
              <a:ext cx="11907912" cy="3804946"/>
              <a:chOff x="142044" y="881529"/>
              <a:chExt cx="11907912" cy="3804946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2E618E6-CDD1-A28F-FA9F-EEE22579EF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2044" y="2171524"/>
                <a:ext cx="11907912" cy="2514951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6FA222F-6496-CC81-2802-9E863EEB5907}"/>
                  </a:ext>
                </a:extLst>
              </p:cNvPr>
              <p:cNvSpPr/>
              <p:nvPr/>
            </p:nvSpPr>
            <p:spPr>
              <a:xfrm>
                <a:off x="3666566" y="1738790"/>
                <a:ext cx="2026021" cy="6394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000000"/>
                    </a:solidFill>
                  </a:rPr>
                  <a:t>Chute to evacuate the </a:t>
                </a:r>
                <a:r>
                  <a:rPr lang="de-DE" i="1" dirty="0">
                    <a:solidFill>
                      <a:srgbClr val="000000"/>
                    </a:solidFill>
                  </a:rPr>
                  <a:t>scrap</a:t>
                </a:r>
                <a:endParaRPr lang="en-GB" i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Arrow: Left 10">
                <a:extLst>
                  <a:ext uri="{FF2B5EF4-FFF2-40B4-BE49-F238E27FC236}">
                    <a16:creationId xmlns:a16="http://schemas.microsoft.com/office/drawing/2014/main" id="{2D7426BA-0A02-7C97-7A09-D41612F42978}"/>
                  </a:ext>
                </a:extLst>
              </p:cNvPr>
              <p:cNvSpPr/>
              <p:nvPr/>
            </p:nvSpPr>
            <p:spPr>
              <a:xfrm>
                <a:off x="2014071" y="881529"/>
                <a:ext cx="1398494" cy="639483"/>
              </a:xfrm>
              <a:prstGeom prst="leftArrow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000000"/>
                    </a:solidFill>
                  </a:rPr>
                  <a:t>FLOW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5FD842-5BD4-FBE1-3E43-BB43F393702B}"/>
                </a:ext>
              </a:extLst>
            </p:cNvPr>
            <p:cNvCxnSpPr>
              <a:cxnSpLocks/>
            </p:cNvCxnSpPr>
            <p:nvPr/>
          </p:nvCxnSpPr>
          <p:spPr>
            <a:xfrm>
              <a:off x="531906" y="3884706"/>
              <a:ext cx="0" cy="1080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5BD641B-219B-A90C-CB48-1C735BBD6240}"/>
                </a:ext>
              </a:extLst>
            </p:cNvPr>
            <p:cNvCxnSpPr>
              <a:cxnSpLocks/>
            </p:cNvCxnSpPr>
            <p:nvPr/>
          </p:nvCxnSpPr>
          <p:spPr>
            <a:xfrm>
              <a:off x="2073835" y="3884706"/>
              <a:ext cx="0" cy="1080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00204E0-4566-F571-A569-2B28999F42E6}"/>
                </a:ext>
              </a:extLst>
            </p:cNvPr>
            <p:cNvCxnSpPr>
              <a:cxnSpLocks/>
            </p:cNvCxnSpPr>
            <p:nvPr/>
          </p:nvCxnSpPr>
          <p:spPr>
            <a:xfrm>
              <a:off x="3783106" y="3884706"/>
              <a:ext cx="0" cy="1080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7123771-D123-E270-4623-DD54B666208D}"/>
                </a:ext>
              </a:extLst>
            </p:cNvPr>
            <p:cNvCxnSpPr/>
            <p:nvPr/>
          </p:nvCxnSpPr>
          <p:spPr>
            <a:xfrm>
              <a:off x="4679577" y="3884706"/>
              <a:ext cx="0" cy="1080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D14F27E-3744-256E-A1A9-F8BC684777D7}"/>
                </a:ext>
              </a:extLst>
            </p:cNvPr>
            <p:cNvSpPr/>
            <p:nvPr/>
          </p:nvSpPr>
          <p:spPr>
            <a:xfrm>
              <a:off x="564870" y="4552921"/>
              <a:ext cx="1476000" cy="32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solidFill>
                    <a:srgbClr val="000000"/>
                  </a:solidFill>
                </a:rPr>
                <a:t>500 mm</a:t>
              </a:r>
              <a:endParaRPr lang="en-GB" sz="1400" dirty="0">
                <a:solidFill>
                  <a:srgbClr val="000000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4CDBCA8-2E47-A684-7713-23E287D02217}"/>
                </a:ext>
              </a:extLst>
            </p:cNvPr>
            <p:cNvSpPr/>
            <p:nvPr/>
          </p:nvSpPr>
          <p:spPr>
            <a:xfrm>
              <a:off x="2109340" y="4552920"/>
              <a:ext cx="1656000" cy="32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solidFill>
                    <a:srgbClr val="000000"/>
                  </a:solidFill>
                </a:rPr>
                <a:t>550 mm</a:t>
              </a:r>
              <a:endParaRPr lang="en-GB" sz="1400" dirty="0">
                <a:solidFill>
                  <a:srgbClr val="000000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A733C65-58B3-4E9E-DB5B-31F8712C79CA}"/>
                </a:ext>
              </a:extLst>
            </p:cNvPr>
            <p:cNvSpPr/>
            <p:nvPr/>
          </p:nvSpPr>
          <p:spPr>
            <a:xfrm>
              <a:off x="3812872" y="4552920"/>
              <a:ext cx="828000" cy="32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solidFill>
                    <a:srgbClr val="000000"/>
                  </a:solidFill>
                </a:rPr>
                <a:t>290 mm</a:t>
              </a:r>
              <a:endParaRPr lang="en-GB" sz="1400" dirty="0">
                <a:solidFill>
                  <a:srgbClr val="00000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A26001-CB3B-07C2-F1B1-709CF8B4B2A9}"/>
                </a:ext>
              </a:extLst>
            </p:cNvPr>
            <p:cNvSpPr/>
            <p:nvPr/>
          </p:nvSpPr>
          <p:spPr>
            <a:xfrm>
              <a:off x="8240963" y="4468699"/>
              <a:ext cx="2435329" cy="6505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000000"/>
                  </a:solidFill>
                </a:rPr>
                <a:t>Transfer height above bolster:  90 mm</a:t>
              </a:r>
              <a:endParaRPr lang="en-GB" dirty="0">
                <a:solidFill>
                  <a:srgbClr val="000000"/>
                </a:solidFill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07DF145-B027-3579-97F9-820171D61B5E}"/>
                </a:ext>
              </a:extLst>
            </p:cNvPr>
            <p:cNvCxnSpPr>
              <a:cxnSpLocks/>
            </p:cNvCxnSpPr>
            <p:nvPr/>
          </p:nvCxnSpPr>
          <p:spPr>
            <a:xfrm>
              <a:off x="2073835" y="4137244"/>
              <a:ext cx="571350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F5D6C6E-4FD9-F724-A6A1-2072E897B33F}"/>
                </a:ext>
              </a:extLst>
            </p:cNvPr>
            <p:cNvCxnSpPr>
              <a:cxnSpLocks/>
            </p:cNvCxnSpPr>
            <p:nvPr/>
          </p:nvCxnSpPr>
          <p:spPr>
            <a:xfrm>
              <a:off x="6177064" y="4409619"/>
              <a:ext cx="16102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62B8B358-2172-FDAD-136A-0B01BDEB869E}"/>
                </a:ext>
              </a:extLst>
            </p:cNvPr>
            <p:cNvCxnSpPr/>
            <p:nvPr/>
          </p:nvCxnSpPr>
          <p:spPr>
            <a:xfrm>
              <a:off x="2073835" y="4879894"/>
              <a:ext cx="1709271" cy="0"/>
            </a:xfrm>
            <a:prstGeom prst="straightConnector1">
              <a:avLst/>
            </a:prstGeom>
            <a:ln w="19050"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FDC155B7-C66A-9ACD-1060-C8F38A6E3702}"/>
                </a:ext>
              </a:extLst>
            </p:cNvPr>
            <p:cNvCxnSpPr>
              <a:cxnSpLocks/>
            </p:cNvCxnSpPr>
            <p:nvPr/>
          </p:nvCxnSpPr>
          <p:spPr>
            <a:xfrm>
              <a:off x="3783106" y="4879894"/>
              <a:ext cx="896471" cy="0"/>
            </a:xfrm>
            <a:prstGeom prst="straightConnector1">
              <a:avLst/>
            </a:prstGeom>
            <a:ln w="19050"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58A4D395-24E1-0D7F-44E9-C0325A471165}"/>
                </a:ext>
              </a:extLst>
            </p:cNvPr>
            <p:cNvCxnSpPr>
              <a:cxnSpLocks/>
            </p:cNvCxnSpPr>
            <p:nvPr/>
          </p:nvCxnSpPr>
          <p:spPr>
            <a:xfrm>
              <a:off x="531906" y="4879894"/>
              <a:ext cx="1541929" cy="0"/>
            </a:xfrm>
            <a:prstGeom prst="straightConnector1">
              <a:avLst/>
            </a:prstGeom>
            <a:ln w="19050"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F4793A6-5D40-816D-E7CA-21DEF838F4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0191" y="4137244"/>
              <a:ext cx="0" cy="272375"/>
            </a:xfrm>
            <a:prstGeom prst="straightConnector1">
              <a:avLst/>
            </a:prstGeom>
            <a:ln w="19050"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8BECF5B-844F-BCAF-E2DD-81880E10E864}"/>
                </a:ext>
              </a:extLst>
            </p:cNvPr>
            <p:cNvSpPr/>
            <p:nvPr/>
          </p:nvSpPr>
          <p:spPr>
            <a:xfrm>
              <a:off x="1794164" y="3331250"/>
              <a:ext cx="2274916" cy="943439"/>
            </a:xfrm>
            <a:prstGeom prst="ellips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4F38B2-1B95-F5D1-D4A4-DD1D6C1DC3DF}"/>
                </a:ext>
              </a:extLst>
            </p:cNvPr>
            <p:cNvCxnSpPr>
              <a:cxnSpLocks/>
              <a:stCxn id="9" idx="1"/>
              <a:endCxn id="34" idx="0"/>
            </p:cNvCxnSpPr>
            <p:nvPr/>
          </p:nvCxnSpPr>
          <p:spPr>
            <a:xfrm flipH="1">
              <a:off x="2931622" y="2058532"/>
              <a:ext cx="734944" cy="1272718"/>
            </a:xfrm>
            <a:prstGeom prst="lin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E9548DF-C591-22A6-5812-CA9238E75DE0}"/>
                </a:ext>
              </a:extLst>
            </p:cNvPr>
            <p:cNvSpPr/>
            <p:nvPr/>
          </p:nvSpPr>
          <p:spPr>
            <a:xfrm>
              <a:off x="7307582" y="3959591"/>
              <a:ext cx="685798" cy="650509"/>
            </a:xfrm>
            <a:prstGeom prst="ellips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626D1E2-7ACC-A032-BF32-60DDE940FB6C}"/>
                </a:ext>
              </a:extLst>
            </p:cNvPr>
            <p:cNvCxnSpPr>
              <a:cxnSpLocks/>
              <a:stCxn id="7" idx="1"/>
              <a:endCxn id="38" idx="5"/>
            </p:cNvCxnSpPr>
            <p:nvPr/>
          </p:nvCxnSpPr>
          <p:spPr>
            <a:xfrm flipH="1" flipV="1">
              <a:off x="7892947" y="4514835"/>
              <a:ext cx="348016" cy="279119"/>
            </a:xfrm>
            <a:prstGeom prst="lin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524268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28D3BE0-3FA7-1E77-0DDC-5B48488698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5767" y="1458353"/>
            <a:ext cx="9773265" cy="4641656"/>
          </a:xfrm>
          <a:prstGeom prst="rect">
            <a:avLst/>
          </a:prstGeom>
        </p:spPr>
      </p:pic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Die Layout – Side view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C2CC924-0B20-46AB-6890-E463263AA2DE}"/>
              </a:ext>
            </a:extLst>
          </p:cNvPr>
          <p:cNvGrpSpPr/>
          <p:nvPr/>
        </p:nvGrpSpPr>
        <p:grpSpPr>
          <a:xfrm>
            <a:off x="7713981" y="4718349"/>
            <a:ext cx="3895760" cy="1637752"/>
            <a:chOff x="7307582" y="3959591"/>
            <a:chExt cx="3895760" cy="163775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A26001-CB3B-07C2-F1B1-709CF8B4B2A9}"/>
                </a:ext>
              </a:extLst>
            </p:cNvPr>
            <p:cNvSpPr/>
            <p:nvPr/>
          </p:nvSpPr>
          <p:spPr>
            <a:xfrm>
              <a:off x="8768013" y="4946833"/>
              <a:ext cx="2435329" cy="6505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000000"/>
                  </a:solidFill>
                </a:rPr>
                <a:t>Transfer height above bolster:  90 mm</a:t>
              </a:r>
              <a:endParaRPr lang="en-GB" dirty="0">
                <a:solidFill>
                  <a:srgbClr val="000000"/>
                </a:solidFill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07DF145-B027-3579-97F9-820171D61B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96200" y="4097916"/>
              <a:ext cx="2902974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F5D6C6E-4FD9-F724-A6A1-2072E897B3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7341" y="4409619"/>
              <a:ext cx="242980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F4793A6-5D40-816D-E7CA-21DEF838F4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0191" y="4097916"/>
              <a:ext cx="0" cy="311703"/>
            </a:xfrm>
            <a:prstGeom prst="straightConnector1">
              <a:avLst/>
            </a:prstGeom>
            <a:ln w="19050">
              <a:solidFill>
                <a:srgbClr val="FFC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E9548DF-C591-22A6-5812-CA9238E75DE0}"/>
                </a:ext>
              </a:extLst>
            </p:cNvPr>
            <p:cNvSpPr/>
            <p:nvPr/>
          </p:nvSpPr>
          <p:spPr>
            <a:xfrm>
              <a:off x="7307582" y="3959591"/>
              <a:ext cx="685798" cy="650509"/>
            </a:xfrm>
            <a:prstGeom prst="ellips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626D1E2-7ACC-A032-BF32-60DDE940FB6C}"/>
                </a:ext>
              </a:extLst>
            </p:cNvPr>
            <p:cNvCxnSpPr>
              <a:cxnSpLocks/>
              <a:stCxn id="7" idx="1"/>
              <a:endCxn id="38" idx="4"/>
            </p:cNvCxnSpPr>
            <p:nvPr/>
          </p:nvCxnSpPr>
          <p:spPr>
            <a:xfrm flipH="1" flipV="1">
              <a:off x="7650481" y="4610100"/>
              <a:ext cx="1117532" cy="661988"/>
            </a:xfrm>
            <a:prstGeom prst="line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CC48DCB3-3244-1BC2-6E0C-516938CB0A4E}"/>
              </a:ext>
            </a:extLst>
          </p:cNvPr>
          <p:cNvSpPr/>
          <p:nvPr/>
        </p:nvSpPr>
        <p:spPr>
          <a:xfrm>
            <a:off x="644524" y="4438650"/>
            <a:ext cx="540000" cy="540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C6F8047-1616-8C90-FFEB-698F61941FF7}"/>
              </a:ext>
            </a:extLst>
          </p:cNvPr>
          <p:cNvSpPr/>
          <p:nvPr/>
        </p:nvSpPr>
        <p:spPr>
          <a:xfrm>
            <a:off x="896524" y="4700349"/>
            <a:ext cx="36000" cy="36000"/>
          </a:xfrm>
          <a:prstGeom prst="ellipse">
            <a:avLst/>
          </a:prstGeom>
          <a:solidFill>
            <a:srgbClr val="000000"/>
          </a:solidFill>
          <a:ln w="571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0ED363B-C817-426C-4019-4E21F2A5C368}"/>
              </a:ext>
            </a:extLst>
          </p:cNvPr>
          <p:cNvSpPr txBox="1"/>
          <p:nvPr/>
        </p:nvSpPr>
        <p:spPr>
          <a:xfrm>
            <a:off x="485746" y="4030116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000000"/>
                </a:solidFill>
              </a:rPr>
              <a:t>FLOW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3584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456B3347-B686-3127-3F69-6F7460F843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4721" y="868795"/>
            <a:ext cx="9683261" cy="5684511"/>
          </a:xfrm>
          <a:prstGeom prst="rect">
            <a:avLst/>
          </a:prstGeom>
        </p:spPr>
      </p:pic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Illustration scrap recovery process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FABAED4-2620-4A57-FE4D-10A2AD9D080C}"/>
              </a:ext>
            </a:extLst>
          </p:cNvPr>
          <p:cNvGrpSpPr>
            <a:grpSpLocks noChangeAspect="1"/>
          </p:cNvGrpSpPr>
          <p:nvPr/>
        </p:nvGrpSpPr>
        <p:grpSpPr>
          <a:xfrm>
            <a:off x="4562596" y="1673938"/>
            <a:ext cx="2196438" cy="1439999"/>
            <a:chOff x="4272994" y="3494934"/>
            <a:chExt cx="1001266" cy="65643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EE5F84A-7F96-EBA3-5D17-D20CC808E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2994" y="3494934"/>
              <a:ext cx="1001266" cy="656437"/>
            </a:xfrm>
            <a:prstGeom prst="rect">
              <a:avLst/>
            </a:prstGeom>
          </p:spPr>
        </p:pic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6712BDE-75E8-0B91-FD86-5C5C7FE5BB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12348" y="3759896"/>
              <a:ext cx="162601" cy="190836"/>
            </a:xfrm>
            <a:custGeom>
              <a:avLst/>
              <a:gdLst>
                <a:gd name="connsiteX0" fmla="*/ 2523515 w 5771994"/>
                <a:gd name="connsiteY0" fmla="*/ 14204 h 6774246"/>
                <a:gd name="connsiteX1" fmla="*/ 1354778 w 5771994"/>
                <a:gd name="connsiteY1" fmla="*/ 14204 h 6774246"/>
                <a:gd name="connsiteX2" fmla="*/ 809771 w 5771994"/>
                <a:gd name="connsiteY2" fmla="*/ 189818 h 6774246"/>
                <a:gd name="connsiteX3" fmla="*/ 307154 w 5771994"/>
                <a:gd name="connsiteY3" fmla="*/ 656101 h 6774246"/>
                <a:gd name="connsiteX4" fmla="*/ 28595 w 5771994"/>
                <a:gd name="connsiteY4" fmla="*/ 1225330 h 6774246"/>
                <a:gd name="connsiteX5" fmla="*/ 10428 w 5771994"/>
                <a:gd name="connsiteY5" fmla="*/ 1788504 h 6774246"/>
                <a:gd name="connsiteX6" fmla="*/ 40707 w 5771994"/>
                <a:gd name="connsiteY6" fmla="*/ 2418289 h 6774246"/>
                <a:gd name="connsiteX7" fmla="*/ 137597 w 5771994"/>
                <a:gd name="connsiteY7" fmla="*/ 2920906 h 6774246"/>
                <a:gd name="connsiteX8" fmla="*/ 434322 w 5771994"/>
                <a:gd name="connsiteY8" fmla="*/ 4895041 h 6774246"/>
                <a:gd name="connsiteX9" fmla="*/ 803716 w 5771994"/>
                <a:gd name="connsiteY9" fmla="*/ 5797330 h 6774246"/>
                <a:gd name="connsiteX10" fmla="*/ 1385056 w 5771994"/>
                <a:gd name="connsiteY10" fmla="*/ 6299947 h 6774246"/>
                <a:gd name="connsiteX11" fmla="*/ 2299456 w 5771994"/>
                <a:gd name="connsiteY11" fmla="*/ 6626951 h 6774246"/>
                <a:gd name="connsiteX12" fmla="*/ 3110911 w 5771994"/>
                <a:gd name="connsiteY12" fmla="*/ 6772286 h 6774246"/>
                <a:gd name="connsiteX13" fmla="*/ 3892087 w 5771994"/>
                <a:gd name="connsiteY13" fmla="*/ 6681452 h 6774246"/>
                <a:gd name="connsiteX14" fmla="*/ 4758042 w 5771994"/>
                <a:gd name="connsiteY14" fmla="*/ 6299947 h 6774246"/>
                <a:gd name="connsiteX15" fmla="*/ 5496828 w 5771994"/>
                <a:gd name="connsiteY15" fmla="*/ 5567216 h 6774246"/>
                <a:gd name="connsiteX16" fmla="*/ 5751165 w 5771994"/>
                <a:gd name="connsiteY16" fmla="*/ 4907153 h 6774246"/>
                <a:gd name="connsiteX17" fmla="*/ 5739054 w 5771994"/>
                <a:gd name="connsiteY17" fmla="*/ 3350856 h 6774246"/>
                <a:gd name="connsiteX18" fmla="*/ 5593719 w 5771994"/>
                <a:gd name="connsiteY18" fmla="*/ 2618125 h 6774246"/>
                <a:gd name="connsiteX19" fmla="*/ 5121379 w 5771994"/>
                <a:gd name="connsiteY19" fmla="*/ 1661335 h 6774246"/>
                <a:gd name="connsiteX20" fmla="*/ 4443149 w 5771994"/>
                <a:gd name="connsiteY20" fmla="*/ 892271 h 6774246"/>
                <a:gd name="connsiteX21" fmla="*/ 3498471 w 5771994"/>
                <a:gd name="connsiteY21" fmla="*/ 316986 h 6774246"/>
                <a:gd name="connsiteX22" fmla="*/ 2789962 w 5771994"/>
                <a:gd name="connsiteY22" fmla="*/ 44482 h 6774246"/>
                <a:gd name="connsiteX23" fmla="*/ 2523515 w 5771994"/>
                <a:gd name="connsiteY23" fmla="*/ 14204 h 677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71994" h="6774246">
                  <a:moveTo>
                    <a:pt x="2523515" y="14204"/>
                  </a:moveTo>
                  <a:cubicBezTo>
                    <a:pt x="2284318" y="9158"/>
                    <a:pt x="1640402" y="-15065"/>
                    <a:pt x="1354778" y="14204"/>
                  </a:cubicBezTo>
                  <a:cubicBezTo>
                    <a:pt x="1069154" y="43473"/>
                    <a:pt x="984375" y="82835"/>
                    <a:pt x="809771" y="189818"/>
                  </a:cubicBezTo>
                  <a:cubicBezTo>
                    <a:pt x="635167" y="296801"/>
                    <a:pt x="437350" y="483516"/>
                    <a:pt x="307154" y="656101"/>
                  </a:cubicBezTo>
                  <a:cubicBezTo>
                    <a:pt x="176958" y="828686"/>
                    <a:pt x="78049" y="1036596"/>
                    <a:pt x="28595" y="1225330"/>
                  </a:cubicBezTo>
                  <a:cubicBezTo>
                    <a:pt x="-20859" y="1414064"/>
                    <a:pt x="8409" y="1589678"/>
                    <a:pt x="10428" y="1788504"/>
                  </a:cubicBezTo>
                  <a:cubicBezTo>
                    <a:pt x="12447" y="1987330"/>
                    <a:pt x="19512" y="2229555"/>
                    <a:pt x="40707" y="2418289"/>
                  </a:cubicBezTo>
                  <a:cubicBezTo>
                    <a:pt x="61902" y="2607023"/>
                    <a:pt x="71995" y="2508114"/>
                    <a:pt x="137597" y="2920906"/>
                  </a:cubicBezTo>
                  <a:cubicBezTo>
                    <a:pt x="203199" y="3333698"/>
                    <a:pt x="323302" y="4415637"/>
                    <a:pt x="434322" y="4895041"/>
                  </a:cubicBezTo>
                  <a:cubicBezTo>
                    <a:pt x="545342" y="5374445"/>
                    <a:pt x="645260" y="5563179"/>
                    <a:pt x="803716" y="5797330"/>
                  </a:cubicBezTo>
                  <a:cubicBezTo>
                    <a:pt x="962172" y="6031481"/>
                    <a:pt x="1135766" y="6161677"/>
                    <a:pt x="1385056" y="6299947"/>
                  </a:cubicBezTo>
                  <a:cubicBezTo>
                    <a:pt x="1634346" y="6438217"/>
                    <a:pt x="2011814" y="6548228"/>
                    <a:pt x="2299456" y="6626951"/>
                  </a:cubicBezTo>
                  <a:cubicBezTo>
                    <a:pt x="2587098" y="6705674"/>
                    <a:pt x="2845473" y="6763203"/>
                    <a:pt x="3110911" y="6772286"/>
                  </a:cubicBezTo>
                  <a:cubicBezTo>
                    <a:pt x="3376350" y="6781370"/>
                    <a:pt x="3617565" y="6760175"/>
                    <a:pt x="3892087" y="6681452"/>
                  </a:cubicBezTo>
                  <a:cubicBezTo>
                    <a:pt x="4166609" y="6602729"/>
                    <a:pt x="4490585" y="6485653"/>
                    <a:pt x="4758042" y="6299947"/>
                  </a:cubicBezTo>
                  <a:cubicBezTo>
                    <a:pt x="5025499" y="6114241"/>
                    <a:pt x="5331308" y="5799348"/>
                    <a:pt x="5496828" y="5567216"/>
                  </a:cubicBezTo>
                  <a:cubicBezTo>
                    <a:pt x="5662349" y="5335084"/>
                    <a:pt x="5710794" y="5276546"/>
                    <a:pt x="5751165" y="4907153"/>
                  </a:cubicBezTo>
                  <a:cubicBezTo>
                    <a:pt x="5791536" y="4537760"/>
                    <a:pt x="5765295" y="3732361"/>
                    <a:pt x="5739054" y="3350856"/>
                  </a:cubicBezTo>
                  <a:cubicBezTo>
                    <a:pt x="5712813" y="2969351"/>
                    <a:pt x="5696665" y="2899712"/>
                    <a:pt x="5593719" y="2618125"/>
                  </a:cubicBezTo>
                  <a:cubicBezTo>
                    <a:pt x="5490773" y="2336538"/>
                    <a:pt x="5313141" y="1948977"/>
                    <a:pt x="5121379" y="1661335"/>
                  </a:cubicBezTo>
                  <a:cubicBezTo>
                    <a:pt x="4929617" y="1373693"/>
                    <a:pt x="4713634" y="1116329"/>
                    <a:pt x="4443149" y="892271"/>
                  </a:cubicBezTo>
                  <a:cubicBezTo>
                    <a:pt x="4172664" y="668213"/>
                    <a:pt x="3774002" y="458284"/>
                    <a:pt x="3498471" y="316986"/>
                  </a:cubicBezTo>
                  <a:cubicBezTo>
                    <a:pt x="3222940" y="175688"/>
                    <a:pt x="2951445" y="93936"/>
                    <a:pt x="2789962" y="44482"/>
                  </a:cubicBezTo>
                  <a:cubicBezTo>
                    <a:pt x="2628479" y="-4972"/>
                    <a:pt x="2762712" y="19250"/>
                    <a:pt x="2523515" y="14204"/>
                  </a:cubicBezTo>
                  <a:close/>
                </a:path>
              </a:pathLst>
            </a:custGeom>
            <a:solidFill>
              <a:srgbClr val="00B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1" name="Arrow: Left 20">
            <a:extLst>
              <a:ext uri="{FF2B5EF4-FFF2-40B4-BE49-F238E27FC236}">
                <a16:creationId xmlns:a16="http://schemas.microsoft.com/office/drawing/2014/main" id="{089A5235-ADA4-4918-2745-97F0182246F4}"/>
              </a:ext>
            </a:extLst>
          </p:cNvPr>
          <p:cNvSpPr/>
          <p:nvPr/>
        </p:nvSpPr>
        <p:spPr>
          <a:xfrm>
            <a:off x="2973192" y="2036840"/>
            <a:ext cx="1436558" cy="628650"/>
          </a:xfrm>
          <a:prstGeom prst="leftArrow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</a:rPr>
              <a:t>Side panel</a:t>
            </a:r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E019C17-FF26-C2DA-B69E-61FB51214D4A}"/>
              </a:ext>
            </a:extLst>
          </p:cNvPr>
          <p:cNvGrpSpPr/>
          <p:nvPr/>
        </p:nvGrpSpPr>
        <p:grpSpPr>
          <a:xfrm>
            <a:off x="4722529" y="3971879"/>
            <a:ext cx="660931" cy="605853"/>
            <a:chOff x="5180272" y="3408125"/>
            <a:chExt cx="660931" cy="60585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5A1890F-A75D-6E54-327D-D7E580745694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5207811" y="3380586"/>
              <a:ext cx="605853" cy="66093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E964F19-C26D-57B4-C2FE-1003EBF375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2394" y="3501738"/>
              <a:ext cx="356691" cy="418629"/>
            </a:xfrm>
            <a:custGeom>
              <a:avLst/>
              <a:gdLst>
                <a:gd name="connsiteX0" fmla="*/ 2523515 w 5771994"/>
                <a:gd name="connsiteY0" fmla="*/ 14204 h 6774246"/>
                <a:gd name="connsiteX1" fmla="*/ 1354778 w 5771994"/>
                <a:gd name="connsiteY1" fmla="*/ 14204 h 6774246"/>
                <a:gd name="connsiteX2" fmla="*/ 809771 w 5771994"/>
                <a:gd name="connsiteY2" fmla="*/ 189818 h 6774246"/>
                <a:gd name="connsiteX3" fmla="*/ 307154 w 5771994"/>
                <a:gd name="connsiteY3" fmla="*/ 656101 h 6774246"/>
                <a:gd name="connsiteX4" fmla="*/ 28595 w 5771994"/>
                <a:gd name="connsiteY4" fmla="*/ 1225330 h 6774246"/>
                <a:gd name="connsiteX5" fmla="*/ 10428 w 5771994"/>
                <a:gd name="connsiteY5" fmla="*/ 1788504 h 6774246"/>
                <a:gd name="connsiteX6" fmla="*/ 40707 w 5771994"/>
                <a:gd name="connsiteY6" fmla="*/ 2418289 h 6774246"/>
                <a:gd name="connsiteX7" fmla="*/ 137597 w 5771994"/>
                <a:gd name="connsiteY7" fmla="*/ 2920906 h 6774246"/>
                <a:gd name="connsiteX8" fmla="*/ 434322 w 5771994"/>
                <a:gd name="connsiteY8" fmla="*/ 4895041 h 6774246"/>
                <a:gd name="connsiteX9" fmla="*/ 803716 w 5771994"/>
                <a:gd name="connsiteY9" fmla="*/ 5797330 h 6774246"/>
                <a:gd name="connsiteX10" fmla="*/ 1385056 w 5771994"/>
                <a:gd name="connsiteY10" fmla="*/ 6299947 h 6774246"/>
                <a:gd name="connsiteX11" fmla="*/ 2299456 w 5771994"/>
                <a:gd name="connsiteY11" fmla="*/ 6626951 h 6774246"/>
                <a:gd name="connsiteX12" fmla="*/ 3110911 w 5771994"/>
                <a:gd name="connsiteY12" fmla="*/ 6772286 h 6774246"/>
                <a:gd name="connsiteX13" fmla="*/ 3892087 w 5771994"/>
                <a:gd name="connsiteY13" fmla="*/ 6681452 h 6774246"/>
                <a:gd name="connsiteX14" fmla="*/ 4758042 w 5771994"/>
                <a:gd name="connsiteY14" fmla="*/ 6299947 h 6774246"/>
                <a:gd name="connsiteX15" fmla="*/ 5496828 w 5771994"/>
                <a:gd name="connsiteY15" fmla="*/ 5567216 h 6774246"/>
                <a:gd name="connsiteX16" fmla="*/ 5751165 w 5771994"/>
                <a:gd name="connsiteY16" fmla="*/ 4907153 h 6774246"/>
                <a:gd name="connsiteX17" fmla="*/ 5739054 w 5771994"/>
                <a:gd name="connsiteY17" fmla="*/ 3350856 h 6774246"/>
                <a:gd name="connsiteX18" fmla="*/ 5593719 w 5771994"/>
                <a:gd name="connsiteY18" fmla="*/ 2618125 h 6774246"/>
                <a:gd name="connsiteX19" fmla="*/ 5121379 w 5771994"/>
                <a:gd name="connsiteY19" fmla="*/ 1661335 h 6774246"/>
                <a:gd name="connsiteX20" fmla="*/ 4443149 w 5771994"/>
                <a:gd name="connsiteY20" fmla="*/ 892271 h 6774246"/>
                <a:gd name="connsiteX21" fmla="*/ 3498471 w 5771994"/>
                <a:gd name="connsiteY21" fmla="*/ 316986 h 6774246"/>
                <a:gd name="connsiteX22" fmla="*/ 2789962 w 5771994"/>
                <a:gd name="connsiteY22" fmla="*/ 44482 h 6774246"/>
                <a:gd name="connsiteX23" fmla="*/ 2523515 w 5771994"/>
                <a:gd name="connsiteY23" fmla="*/ 14204 h 677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71994" h="6774246">
                  <a:moveTo>
                    <a:pt x="2523515" y="14204"/>
                  </a:moveTo>
                  <a:cubicBezTo>
                    <a:pt x="2284318" y="9158"/>
                    <a:pt x="1640402" y="-15065"/>
                    <a:pt x="1354778" y="14204"/>
                  </a:cubicBezTo>
                  <a:cubicBezTo>
                    <a:pt x="1069154" y="43473"/>
                    <a:pt x="984375" y="82835"/>
                    <a:pt x="809771" y="189818"/>
                  </a:cubicBezTo>
                  <a:cubicBezTo>
                    <a:pt x="635167" y="296801"/>
                    <a:pt x="437350" y="483516"/>
                    <a:pt x="307154" y="656101"/>
                  </a:cubicBezTo>
                  <a:cubicBezTo>
                    <a:pt x="176958" y="828686"/>
                    <a:pt x="78049" y="1036596"/>
                    <a:pt x="28595" y="1225330"/>
                  </a:cubicBezTo>
                  <a:cubicBezTo>
                    <a:pt x="-20859" y="1414064"/>
                    <a:pt x="8409" y="1589678"/>
                    <a:pt x="10428" y="1788504"/>
                  </a:cubicBezTo>
                  <a:cubicBezTo>
                    <a:pt x="12447" y="1987330"/>
                    <a:pt x="19512" y="2229555"/>
                    <a:pt x="40707" y="2418289"/>
                  </a:cubicBezTo>
                  <a:cubicBezTo>
                    <a:pt x="61902" y="2607023"/>
                    <a:pt x="71995" y="2508114"/>
                    <a:pt x="137597" y="2920906"/>
                  </a:cubicBezTo>
                  <a:cubicBezTo>
                    <a:pt x="203199" y="3333698"/>
                    <a:pt x="323302" y="4415637"/>
                    <a:pt x="434322" y="4895041"/>
                  </a:cubicBezTo>
                  <a:cubicBezTo>
                    <a:pt x="545342" y="5374445"/>
                    <a:pt x="645260" y="5563179"/>
                    <a:pt x="803716" y="5797330"/>
                  </a:cubicBezTo>
                  <a:cubicBezTo>
                    <a:pt x="962172" y="6031481"/>
                    <a:pt x="1135766" y="6161677"/>
                    <a:pt x="1385056" y="6299947"/>
                  </a:cubicBezTo>
                  <a:cubicBezTo>
                    <a:pt x="1634346" y="6438217"/>
                    <a:pt x="2011814" y="6548228"/>
                    <a:pt x="2299456" y="6626951"/>
                  </a:cubicBezTo>
                  <a:cubicBezTo>
                    <a:pt x="2587098" y="6705674"/>
                    <a:pt x="2845473" y="6763203"/>
                    <a:pt x="3110911" y="6772286"/>
                  </a:cubicBezTo>
                  <a:cubicBezTo>
                    <a:pt x="3376350" y="6781370"/>
                    <a:pt x="3617565" y="6760175"/>
                    <a:pt x="3892087" y="6681452"/>
                  </a:cubicBezTo>
                  <a:cubicBezTo>
                    <a:pt x="4166609" y="6602729"/>
                    <a:pt x="4490585" y="6485653"/>
                    <a:pt x="4758042" y="6299947"/>
                  </a:cubicBezTo>
                  <a:cubicBezTo>
                    <a:pt x="5025499" y="6114241"/>
                    <a:pt x="5331308" y="5799348"/>
                    <a:pt x="5496828" y="5567216"/>
                  </a:cubicBezTo>
                  <a:cubicBezTo>
                    <a:pt x="5662349" y="5335084"/>
                    <a:pt x="5710794" y="5276546"/>
                    <a:pt x="5751165" y="4907153"/>
                  </a:cubicBezTo>
                  <a:cubicBezTo>
                    <a:pt x="5791536" y="4537760"/>
                    <a:pt x="5765295" y="3732361"/>
                    <a:pt x="5739054" y="3350856"/>
                  </a:cubicBezTo>
                  <a:cubicBezTo>
                    <a:pt x="5712813" y="2969351"/>
                    <a:pt x="5696665" y="2899712"/>
                    <a:pt x="5593719" y="2618125"/>
                  </a:cubicBezTo>
                  <a:cubicBezTo>
                    <a:pt x="5490773" y="2336538"/>
                    <a:pt x="5313141" y="1948977"/>
                    <a:pt x="5121379" y="1661335"/>
                  </a:cubicBezTo>
                  <a:cubicBezTo>
                    <a:pt x="4929617" y="1373693"/>
                    <a:pt x="4713634" y="1116329"/>
                    <a:pt x="4443149" y="892271"/>
                  </a:cubicBezTo>
                  <a:cubicBezTo>
                    <a:pt x="4172664" y="668213"/>
                    <a:pt x="3774002" y="458284"/>
                    <a:pt x="3498471" y="316986"/>
                  </a:cubicBezTo>
                  <a:cubicBezTo>
                    <a:pt x="3222940" y="175688"/>
                    <a:pt x="2951445" y="93936"/>
                    <a:pt x="2789962" y="44482"/>
                  </a:cubicBezTo>
                  <a:cubicBezTo>
                    <a:pt x="2628479" y="-4972"/>
                    <a:pt x="2762712" y="19250"/>
                    <a:pt x="2523515" y="14204"/>
                  </a:cubicBezTo>
                  <a:close/>
                </a:path>
              </a:pathLst>
            </a:custGeom>
            <a:solidFill>
              <a:srgbClr val="00B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80E5C22F-E8F8-E176-65C5-B45FBAE3BEC6}"/>
              </a:ext>
            </a:extLst>
          </p:cNvPr>
          <p:cNvSpPr/>
          <p:nvPr/>
        </p:nvSpPr>
        <p:spPr>
          <a:xfrm>
            <a:off x="5031462" y="3083654"/>
            <a:ext cx="45719" cy="97200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8672715-F7E2-93B2-878D-A0D8A76FEA85}"/>
              </a:ext>
            </a:extLst>
          </p:cNvPr>
          <p:cNvSpPr/>
          <p:nvPr/>
        </p:nvSpPr>
        <p:spPr>
          <a:xfrm>
            <a:off x="4954071" y="3083654"/>
            <a:ext cx="45719" cy="97200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E43969F-96A0-84AB-5427-3573D4F2C88C}"/>
              </a:ext>
            </a:extLst>
          </p:cNvPr>
          <p:cNvSpPr/>
          <p:nvPr/>
        </p:nvSpPr>
        <p:spPr>
          <a:xfrm>
            <a:off x="5108853" y="3083654"/>
            <a:ext cx="45719" cy="97200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2A69E39-8AEF-9F0B-A620-1A29F8522EFE}"/>
              </a:ext>
            </a:extLst>
          </p:cNvPr>
          <p:cNvGrpSpPr/>
          <p:nvPr/>
        </p:nvGrpSpPr>
        <p:grpSpPr>
          <a:xfrm rot="10800000">
            <a:off x="4722529" y="4675451"/>
            <a:ext cx="660931" cy="605853"/>
            <a:chOff x="5180272" y="3408125"/>
            <a:chExt cx="660931" cy="60585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DBA70AB-8FC0-CB81-FEE1-03EA05DBC198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5207811" y="3380586"/>
              <a:ext cx="605853" cy="66093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475BA5E-93DA-0475-7FF3-1FD403B565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2394" y="3501738"/>
              <a:ext cx="356691" cy="418629"/>
            </a:xfrm>
            <a:custGeom>
              <a:avLst/>
              <a:gdLst>
                <a:gd name="connsiteX0" fmla="*/ 2523515 w 5771994"/>
                <a:gd name="connsiteY0" fmla="*/ 14204 h 6774246"/>
                <a:gd name="connsiteX1" fmla="*/ 1354778 w 5771994"/>
                <a:gd name="connsiteY1" fmla="*/ 14204 h 6774246"/>
                <a:gd name="connsiteX2" fmla="*/ 809771 w 5771994"/>
                <a:gd name="connsiteY2" fmla="*/ 189818 h 6774246"/>
                <a:gd name="connsiteX3" fmla="*/ 307154 w 5771994"/>
                <a:gd name="connsiteY3" fmla="*/ 656101 h 6774246"/>
                <a:gd name="connsiteX4" fmla="*/ 28595 w 5771994"/>
                <a:gd name="connsiteY4" fmla="*/ 1225330 h 6774246"/>
                <a:gd name="connsiteX5" fmla="*/ 10428 w 5771994"/>
                <a:gd name="connsiteY5" fmla="*/ 1788504 h 6774246"/>
                <a:gd name="connsiteX6" fmla="*/ 40707 w 5771994"/>
                <a:gd name="connsiteY6" fmla="*/ 2418289 h 6774246"/>
                <a:gd name="connsiteX7" fmla="*/ 137597 w 5771994"/>
                <a:gd name="connsiteY7" fmla="*/ 2920906 h 6774246"/>
                <a:gd name="connsiteX8" fmla="*/ 434322 w 5771994"/>
                <a:gd name="connsiteY8" fmla="*/ 4895041 h 6774246"/>
                <a:gd name="connsiteX9" fmla="*/ 803716 w 5771994"/>
                <a:gd name="connsiteY9" fmla="*/ 5797330 h 6774246"/>
                <a:gd name="connsiteX10" fmla="*/ 1385056 w 5771994"/>
                <a:gd name="connsiteY10" fmla="*/ 6299947 h 6774246"/>
                <a:gd name="connsiteX11" fmla="*/ 2299456 w 5771994"/>
                <a:gd name="connsiteY11" fmla="*/ 6626951 h 6774246"/>
                <a:gd name="connsiteX12" fmla="*/ 3110911 w 5771994"/>
                <a:gd name="connsiteY12" fmla="*/ 6772286 h 6774246"/>
                <a:gd name="connsiteX13" fmla="*/ 3892087 w 5771994"/>
                <a:gd name="connsiteY13" fmla="*/ 6681452 h 6774246"/>
                <a:gd name="connsiteX14" fmla="*/ 4758042 w 5771994"/>
                <a:gd name="connsiteY14" fmla="*/ 6299947 h 6774246"/>
                <a:gd name="connsiteX15" fmla="*/ 5496828 w 5771994"/>
                <a:gd name="connsiteY15" fmla="*/ 5567216 h 6774246"/>
                <a:gd name="connsiteX16" fmla="*/ 5751165 w 5771994"/>
                <a:gd name="connsiteY16" fmla="*/ 4907153 h 6774246"/>
                <a:gd name="connsiteX17" fmla="*/ 5739054 w 5771994"/>
                <a:gd name="connsiteY17" fmla="*/ 3350856 h 6774246"/>
                <a:gd name="connsiteX18" fmla="*/ 5593719 w 5771994"/>
                <a:gd name="connsiteY18" fmla="*/ 2618125 h 6774246"/>
                <a:gd name="connsiteX19" fmla="*/ 5121379 w 5771994"/>
                <a:gd name="connsiteY19" fmla="*/ 1661335 h 6774246"/>
                <a:gd name="connsiteX20" fmla="*/ 4443149 w 5771994"/>
                <a:gd name="connsiteY20" fmla="*/ 892271 h 6774246"/>
                <a:gd name="connsiteX21" fmla="*/ 3498471 w 5771994"/>
                <a:gd name="connsiteY21" fmla="*/ 316986 h 6774246"/>
                <a:gd name="connsiteX22" fmla="*/ 2789962 w 5771994"/>
                <a:gd name="connsiteY22" fmla="*/ 44482 h 6774246"/>
                <a:gd name="connsiteX23" fmla="*/ 2523515 w 5771994"/>
                <a:gd name="connsiteY23" fmla="*/ 14204 h 677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71994" h="6774246">
                  <a:moveTo>
                    <a:pt x="2523515" y="14204"/>
                  </a:moveTo>
                  <a:cubicBezTo>
                    <a:pt x="2284318" y="9158"/>
                    <a:pt x="1640402" y="-15065"/>
                    <a:pt x="1354778" y="14204"/>
                  </a:cubicBezTo>
                  <a:cubicBezTo>
                    <a:pt x="1069154" y="43473"/>
                    <a:pt x="984375" y="82835"/>
                    <a:pt x="809771" y="189818"/>
                  </a:cubicBezTo>
                  <a:cubicBezTo>
                    <a:pt x="635167" y="296801"/>
                    <a:pt x="437350" y="483516"/>
                    <a:pt x="307154" y="656101"/>
                  </a:cubicBezTo>
                  <a:cubicBezTo>
                    <a:pt x="176958" y="828686"/>
                    <a:pt x="78049" y="1036596"/>
                    <a:pt x="28595" y="1225330"/>
                  </a:cubicBezTo>
                  <a:cubicBezTo>
                    <a:pt x="-20859" y="1414064"/>
                    <a:pt x="8409" y="1589678"/>
                    <a:pt x="10428" y="1788504"/>
                  </a:cubicBezTo>
                  <a:cubicBezTo>
                    <a:pt x="12447" y="1987330"/>
                    <a:pt x="19512" y="2229555"/>
                    <a:pt x="40707" y="2418289"/>
                  </a:cubicBezTo>
                  <a:cubicBezTo>
                    <a:pt x="61902" y="2607023"/>
                    <a:pt x="71995" y="2508114"/>
                    <a:pt x="137597" y="2920906"/>
                  </a:cubicBezTo>
                  <a:cubicBezTo>
                    <a:pt x="203199" y="3333698"/>
                    <a:pt x="323302" y="4415637"/>
                    <a:pt x="434322" y="4895041"/>
                  </a:cubicBezTo>
                  <a:cubicBezTo>
                    <a:pt x="545342" y="5374445"/>
                    <a:pt x="645260" y="5563179"/>
                    <a:pt x="803716" y="5797330"/>
                  </a:cubicBezTo>
                  <a:cubicBezTo>
                    <a:pt x="962172" y="6031481"/>
                    <a:pt x="1135766" y="6161677"/>
                    <a:pt x="1385056" y="6299947"/>
                  </a:cubicBezTo>
                  <a:cubicBezTo>
                    <a:pt x="1634346" y="6438217"/>
                    <a:pt x="2011814" y="6548228"/>
                    <a:pt x="2299456" y="6626951"/>
                  </a:cubicBezTo>
                  <a:cubicBezTo>
                    <a:pt x="2587098" y="6705674"/>
                    <a:pt x="2845473" y="6763203"/>
                    <a:pt x="3110911" y="6772286"/>
                  </a:cubicBezTo>
                  <a:cubicBezTo>
                    <a:pt x="3376350" y="6781370"/>
                    <a:pt x="3617565" y="6760175"/>
                    <a:pt x="3892087" y="6681452"/>
                  </a:cubicBezTo>
                  <a:cubicBezTo>
                    <a:pt x="4166609" y="6602729"/>
                    <a:pt x="4490585" y="6485653"/>
                    <a:pt x="4758042" y="6299947"/>
                  </a:cubicBezTo>
                  <a:cubicBezTo>
                    <a:pt x="5025499" y="6114241"/>
                    <a:pt x="5331308" y="5799348"/>
                    <a:pt x="5496828" y="5567216"/>
                  </a:cubicBezTo>
                  <a:cubicBezTo>
                    <a:pt x="5662349" y="5335084"/>
                    <a:pt x="5710794" y="5276546"/>
                    <a:pt x="5751165" y="4907153"/>
                  </a:cubicBezTo>
                  <a:cubicBezTo>
                    <a:pt x="5791536" y="4537760"/>
                    <a:pt x="5765295" y="3732361"/>
                    <a:pt x="5739054" y="3350856"/>
                  </a:cubicBezTo>
                  <a:cubicBezTo>
                    <a:pt x="5712813" y="2969351"/>
                    <a:pt x="5696665" y="2899712"/>
                    <a:pt x="5593719" y="2618125"/>
                  </a:cubicBezTo>
                  <a:cubicBezTo>
                    <a:pt x="5490773" y="2336538"/>
                    <a:pt x="5313141" y="1948977"/>
                    <a:pt x="5121379" y="1661335"/>
                  </a:cubicBezTo>
                  <a:cubicBezTo>
                    <a:pt x="4929617" y="1373693"/>
                    <a:pt x="4713634" y="1116329"/>
                    <a:pt x="4443149" y="892271"/>
                  </a:cubicBezTo>
                  <a:cubicBezTo>
                    <a:pt x="4172664" y="668213"/>
                    <a:pt x="3774002" y="458284"/>
                    <a:pt x="3498471" y="316986"/>
                  </a:cubicBezTo>
                  <a:cubicBezTo>
                    <a:pt x="3222940" y="175688"/>
                    <a:pt x="2951445" y="93936"/>
                    <a:pt x="2789962" y="44482"/>
                  </a:cubicBezTo>
                  <a:cubicBezTo>
                    <a:pt x="2628479" y="-4972"/>
                    <a:pt x="2762712" y="19250"/>
                    <a:pt x="2523515" y="14204"/>
                  </a:cubicBezTo>
                  <a:close/>
                </a:path>
              </a:pathLst>
            </a:custGeom>
            <a:solidFill>
              <a:srgbClr val="00B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C405156-DECD-34D4-B3D4-DD07879A4D7F}"/>
              </a:ext>
            </a:extLst>
          </p:cNvPr>
          <p:cNvGrpSpPr/>
          <p:nvPr/>
        </p:nvGrpSpPr>
        <p:grpSpPr>
          <a:xfrm>
            <a:off x="4540076" y="4197920"/>
            <a:ext cx="1025832" cy="848080"/>
            <a:chOff x="4540076" y="4197920"/>
            <a:chExt cx="1025832" cy="84808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EF97A77-4EE3-825A-3234-22CBF36776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28952" y="4197920"/>
              <a:ext cx="848080" cy="848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71259AF-819E-631C-E2AB-FD93C73AB6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40076" y="4616614"/>
              <a:ext cx="177752" cy="88200"/>
              <a:chOff x="479644" y="3047707"/>
              <a:chExt cx="365076" cy="181147"/>
            </a:xfrm>
          </p:grpSpPr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B0110673-EEDD-184A-C6F1-4F16D7A8132A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 flipV="1">
                <a:off x="479644" y="3047707"/>
                <a:ext cx="180000" cy="180000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FC261F4-D085-4D80-AC84-0EBAF37BAA07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>
                <a:off x="664720" y="3048854"/>
                <a:ext cx="180000" cy="180000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713C81F-D21A-9509-B05D-582B5ED5BA3C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5388156" y="4546562"/>
              <a:ext cx="177752" cy="88200"/>
              <a:chOff x="479644" y="3047707"/>
              <a:chExt cx="365076" cy="181147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B48DEB3C-4F7A-A53B-546B-B0F1A9FB40C1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 flipV="1">
                <a:off x="479644" y="3047707"/>
                <a:ext cx="180000" cy="180000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C93DAA15-9AD6-C05C-21BB-E5849DE5FD23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>
                <a:off x="664720" y="3048854"/>
                <a:ext cx="180000" cy="180000"/>
              </a:xfrm>
              <a:prstGeom prst="lin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83485789-194A-41A2-2A1E-38743B87215E}"/>
              </a:ext>
            </a:extLst>
          </p:cNvPr>
          <p:cNvSpPr>
            <a:spLocks noChangeAspect="1"/>
          </p:cNvSpPr>
          <p:nvPr/>
        </p:nvSpPr>
        <p:spPr>
          <a:xfrm>
            <a:off x="4868291" y="3172614"/>
            <a:ext cx="356691" cy="418629"/>
          </a:xfrm>
          <a:custGeom>
            <a:avLst/>
            <a:gdLst>
              <a:gd name="connsiteX0" fmla="*/ 2523515 w 5771994"/>
              <a:gd name="connsiteY0" fmla="*/ 14204 h 6774246"/>
              <a:gd name="connsiteX1" fmla="*/ 1354778 w 5771994"/>
              <a:gd name="connsiteY1" fmla="*/ 14204 h 6774246"/>
              <a:gd name="connsiteX2" fmla="*/ 809771 w 5771994"/>
              <a:gd name="connsiteY2" fmla="*/ 189818 h 6774246"/>
              <a:gd name="connsiteX3" fmla="*/ 307154 w 5771994"/>
              <a:gd name="connsiteY3" fmla="*/ 656101 h 6774246"/>
              <a:gd name="connsiteX4" fmla="*/ 28595 w 5771994"/>
              <a:gd name="connsiteY4" fmla="*/ 1225330 h 6774246"/>
              <a:gd name="connsiteX5" fmla="*/ 10428 w 5771994"/>
              <a:gd name="connsiteY5" fmla="*/ 1788504 h 6774246"/>
              <a:gd name="connsiteX6" fmla="*/ 40707 w 5771994"/>
              <a:gd name="connsiteY6" fmla="*/ 2418289 h 6774246"/>
              <a:gd name="connsiteX7" fmla="*/ 137597 w 5771994"/>
              <a:gd name="connsiteY7" fmla="*/ 2920906 h 6774246"/>
              <a:gd name="connsiteX8" fmla="*/ 434322 w 5771994"/>
              <a:gd name="connsiteY8" fmla="*/ 4895041 h 6774246"/>
              <a:gd name="connsiteX9" fmla="*/ 803716 w 5771994"/>
              <a:gd name="connsiteY9" fmla="*/ 5797330 h 6774246"/>
              <a:gd name="connsiteX10" fmla="*/ 1385056 w 5771994"/>
              <a:gd name="connsiteY10" fmla="*/ 6299947 h 6774246"/>
              <a:gd name="connsiteX11" fmla="*/ 2299456 w 5771994"/>
              <a:gd name="connsiteY11" fmla="*/ 6626951 h 6774246"/>
              <a:gd name="connsiteX12" fmla="*/ 3110911 w 5771994"/>
              <a:gd name="connsiteY12" fmla="*/ 6772286 h 6774246"/>
              <a:gd name="connsiteX13" fmla="*/ 3892087 w 5771994"/>
              <a:gd name="connsiteY13" fmla="*/ 6681452 h 6774246"/>
              <a:gd name="connsiteX14" fmla="*/ 4758042 w 5771994"/>
              <a:gd name="connsiteY14" fmla="*/ 6299947 h 6774246"/>
              <a:gd name="connsiteX15" fmla="*/ 5496828 w 5771994"/>
              <a:gd name="connsiteY15" fmla="*/ 5567216 h 6774246"/>
              <a:gd name="connsiteX16" fmla="*/ 5751165 w 5771994"/>
              <a:gd name="connsiteY16" fmla="*/ 4907153 h 6774246"/>
              <a:gd name="connsiteX17" fmla="*/ 5739054 w 5771994"/>
              <a:gd name="connsiteY17" fmla="*/ 3350856 h 6774246"/>
              <a:gd name="connsiteX18" fmla="*/ 5593719 w 5771994"/>
              <a:gd name="connsiteY18" fmla="*/ 2618125 h 6774246"/>
              <a:gd name="connsiteX19" fmla="*/ 5121379 w 5771994"/>
              <a:gd name="connsiteY19" fmla="*/ 1661335 h 6774246"/>
              <a:gd name="connsiteX20" fmla="*/ 4443149 w 5771994"/>
              <a:gd name="connsiteY20" fmla="*/ 892271 h 6774246"/>
              <a:gd name="connsiteX21" fmla="*/ 3498471 w 5771994"/>
              <a:gd name="connsiteY21" fmla="*/ 316986 h 6774246"/>
              <a:gd name="connsiteX22" fmla="*/ 2789962 w 5771994"/>
              <a:gd name="connsiteY22" fmla="*/ 44482 h 6774246"/>
              <a:gd name="connsiteX23" fmla="*/ 2523515 w 5771994"/>
              <a:gd name="connsiteY23" fmla="*/ 14204 h 677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71994" h="6774246">
                <a:moveTo>
                  <a:pt x="2523515" y="14204"/>
                </a:moveTo>
                <a:cubicBezTo>
                  <a:pt x="2284318" y="9158"/>
                  <a:pt x="1640402" y="-15065"/>
                  <a:pt x="1354778" y="14204"/>
                </a:cubicBezTo>
                <a:cubicBezTo>
                  <a:pt x="1069154" y="43473"/>
                  <a:pt x="984375" y="82835"/>
                  <a:pt x="809771" y="189818"/>
                </a:cubicBezTo>
                <a:cubicBezTo>
                  <a:pt x="635167" y="296801"/>
                  <a:pt x="437350" y="483516"/>
                  <a:pt x="307154" y="656101"/>
                </a:cubicBezTo>
                <a:cubicBezTo>
                  <a:pt x="176958" y="828686"/>
                  <a:pt x="78049" y="1036596"/>
                  <a:pt x="28595" y="1225330"/>
                </a:cubicBezTo>
                <a:cubicBezTo>
                  <a:pt x="-20859" y="1414064"/>
                  <a:pt x="8409" y="1589678"/>
                  <a:pt x="10428" y="1788504"/>
                </a:cubicBezTo>
                <a:cubicBezTo>
                  <a:pt x="12447" y="1987330"/>
                  <a:pt x="19512" y="2229555"/>
                  <a:pt x="40707" y="2418289"/>
                </a:cubicBezTo>
                <a:cubicBezTo>
                  <a:pt x="61902" y="2607023"/>
                  <a:pt x="71995" y="2508114"/>
                  <a:pt x="137597" y="2920906"/>
                </a:cubicBezTo>
                <a:cubicBezTo>
                  <a:pt x="203199" y="3333698"/>
                  <a:pt x="323302" y="4415637"/>
                  <a:pt x="434322" y="4895041"/>
                </a:cubicBezTo>
                <a:cubicBezTo>
                  <a:pt x="545342" y="5374445"/>
                  <a:pt x="645260" y="5563179"/>
                  <a:pt x="803716" y="5797330"/>
                </a:cubicBezTo>
                <a:cubicBezTo>
                  <a:pt x="962172" y="6031481"/>
                  <a:pt x="1135766" y="6161677"/>
                  <a:pt x="1385056" y="6299947"/>
                </a:cubicBezTo>
                <a:cubicBezTo>
                  <a:pt x="1634346" y="6438217"/>
                  <a:pt x="2011814" y="6548228"/>
                  <a:pt x="2299456" y="6626951"/>
                </a:cubicBezTo>
                <a:cubicBezTo>
                  <a:pt x="2587098" y="6705674"/>
                  <a:pt x="2845473" y="6763203"/>
                  <a:pt x="3110911" y="6772286"/>
                </a:cubicBezTo>
                <a:cubicBezTo>
                  <a:pt x="3376350" y="6781370"/>
                  <a:pt x="3617565" y="6760175"/>
                  <a:pt x="3892087" y="6681452"/>
                </a:cubicBezTo>
                <a:cubicBezTo>
                  <a:pt x="4166609" y="6602729"/>
                  <a:pt x="4490585" y="6485653"/>
                  <a:pt x="4758042" y="6299947"/>
                </a:cubicBezTo>
                <a:cubicBezTo>
                  <a:pt x="5025499" y="6114241"/>
                  <a:pt x="5331308" y="5799348"/>
                  <a:pt x="5496828" y="5567216"/>
                </a:cubicBezTo>
                <a:cubicBezTo>
                  <a:pt x="5662349" y="5335084"/>
                  <a:pt x="5710794" y="5276546"/>
                  <a:pt x="5751165" y="4907153"/>
                </a:cubicBezTo>
                <a:cubicBezTo>
                  <a:pt x="5791536" y="4537760"/>
                  <a:pt x="5765295" y="3732361"/>
                  <a:pt x="5739054" y="3350856"/>
                </a:cubicBezTo>
                <a:cubicBezTo>
                  <a:pt x="5712813" y="2969351"/>
                  <a:pt x="5696665" y="2899712"/>
                  <a:pt x="5593719" y="2618125"/>
                </a:cubicBezTo>
                <a:cubicBezTo>
                  <a:pt x="5490773" y="2336538"/>
                  <a:pt x="5313141" y="1948977"/>
                  <a:pt x="5121379" y="1661335"/>
                </a:cubicBezTo>
                <a:cubicBezTo>
                  <a:pt x="4929617" y="1373693"/>
                  <a:pt x="4713634" y="1116329"/>
                  <a:pt x="4443149" y="892271"/>
                </a:cubicBezTo>
                <a:cubicBezTo>
                  <a:pt x="4172664" y="668213"/>
                  <a:pt x="3774002" y="458284"/>
                  <a:pt x="3498471" y="316986"/>
                </a:cubicBezTo>
                <a:cubicBezTo>
                  <a:pt x="3222940" y="175688"/>
                  <a:pt x="2951445" y="93936"/>
                  <a:pt x="2789962" y="44482"/>
                </a:cubicBezTo>
                <a:cubicBezTo>
                  <a:pt x="2628479" y="-4972"/>
                  <a:pt x="2762712" y="19250"/>
                  <a:pt x="2523515" y="14204"/>
                </a:cubicBezTo>
                <a:close/>
              </a:path>
            </a:pathLst>
          </a:custGeom>
          <a:solidFill>
            <a:srgbClr val="00B050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Arrow: Left 54">
            <a:extLst>
              <a:ext uri="{FF2B5EF4-FFF2-40B4-BE49-F238E27FC236}">
                <a16:creationId xmlns:a16="http://schemas.microsoft.com/office/drawing/2014/main" id="{A2F07C57-D052-1DB5-52A0-B9A8AE0D8344}"/>
              </a:ext>
            </a:extLst>
          </p:cNvPr>
          <p:cNvSpPr>
            <a:spLocks noChangeAspect="1"/>
          </p:cNvSpPr>
          <p:nvPr/>
        </p:nvSpPr>
        <p:spPr>
          <a:xfrm rot="16200000">
            <a:off x="4850209" y="2811557"/>
            <a:ext cx="391783" cy="171445"/>
          </a:xfrm>
          <a:prstGeom prst="leftArrow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B0BF4AE-18C3-2D5B-C1C8-2D0EC2819EC4}"/>
              </a:ext>
            </a:extLst>
          </p:cNvPr>
          <p:cNvSpPr/>
          <p:nvPr/>
        </p:nvSpPr>
        <p:spPr>
          <a:xfrm>
            <a:off x="6826571" y="3352451"/>
            <a:ext cx="1632721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</a:rPr>
              <a:t>Conveyor belts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711E153-2327-0D8C-A5A0-7CADA150FB24}"/>
              </a:ext>
            </a:extLst>
          </p:cNvPr>
          <p:cNvSpPr/>
          <p:nvPr/>
        </p:nvSpPr>
        <p:spPr>
          <a:xfrm>
            <a:off x="6826571" y="4495451"/>
            <a:ext cx="1632721" cy="3600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</a:rPr>
              <a:t>Rotating table</a:t>
            </a:r>
            <a:endParaRPr lang="en-GB" dirty="0">
              <a:solidFill>
                <a:srgbClr val="000000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3050ADC-895B-46DB-1928-A06D7A21AA82}"/>
              </a:ext>
            </a:extLst>
          </p:cNvPr>
          <p:cNvCxnSpPr>
            <a:cxnSpLocks/>
            <a:endCxn id="57" idx="1"/>
          </p:cNvCxnSpPr>
          <p:nvPr/>
        </p:nvCxnSpPr>
        <p:spPr>
          <a:xfrm>
            <a:off x="5746750" y="4675451"/>
            <a:ext cx="1079821" cy="0"/>
          </a:xfrm>
          <a:prstGeom prst="line">
            <a:avLst/>
          </a:prstGeom>
          <a:noFill/>
          <a:ln w="38100">
            <a:solidFill>
              <a:srgbClr val="92D050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B88DA43-5FCB-0DDF-B4F1-17BCCB00B658}"/>
              </a:ext>
            </a:extLst>
          </p:cNvPr>
          <p:cNvCxnSpPr>
            <a:cxnSpLocks/>
            <a:endCxn id="56" idx="1"/>
          </p:cNvCxnSpPr>
          <p:nvPr/>
        </p:nvCxnSpPr>
        <p:spPr>
          <a:xfrm>
            <a:off x="5314950" y="3532451"/>
            <a:ext cx="1511621" cy="0"/>
          </a:xfrm>
          <a:prstGeom prst="line">
            <a:avLst/>
          </a:prstGeom>
          <a:noFill/>
          <a:ln w="38100">
            <a:solidFill>
              <a:srgbClr val="92D050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986C561-D8B6-09E8-815E-A6E8CFE0D20D}"/>
              </a:ext>
            </a:extLst>
          </p:cNvPr>
          <p:cNvSpPr/>
          <p:nvPr/>
        </p:nvSpPr>
        <p:spPr>
          <a:xfrm>
            <a:off x="8658419" y="5187692"/>
            <a:ext cx="3334659" cy="141885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rgbClr val="000000"/>
                </a:solidFill>
              </a:rPr>
              <a:t>This collage shows a top view of the blanking line and describes the recovery process visually.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28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Picture of front of press -&gt; Lifting Gate</a:t>
            </a:r>
          </a:p>
        </p:txBody>
      </p:sp>
      <p:pic>
        <p:nvPicPr>
          <p:cNvPr id="2" name="Immagine 4">
            <a:extLst>
              <a:ext uri="{FF2B5EF4-FFF2-40B4-BE49-F238E27FC236}">
                <a16:creationId xmlns:a16="http://schemas.microsoft.com/office/drawing/2014/main" id="{FA8E754A-0F1F-31C1-F41A-8FAA7B5AA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690" y="1008151"/>
            <a:ext cx="8100000" cy="5400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698114-95E3-CB46-ED41-77E465D50603}"/>
              </a:ext>
            </a:extLst>
          </p:cNvPr>
          <p:cNvSpPr/>
          <p:nvPr/>
        </p:nvSpPr>
        <p:spPr>
          <a:xfrm>
            <a:off x="8658419" y="1008151"/>
            <a:ext cx="3334659" cy="141885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rgbClr val="000000"/>
                </a:solidFill>
              </a:rPr>
              <a:t>A window must be integrated into the lifting gate through which </a:t>
            </a:r>
            <a:r>
              <a:rPr lang="en-GB" i="1" dirty="0">
                <a:solidFill>
                  <a:srgbClr val="000000"/>
                </a:solidFill>
              </a:rPr>
              <a:t>the scrap</a:t>
            </a:r>
            <a:r>
              <a:rPr lang="en-GB" dirty="0">
                <a:solidFill>
                  <a:srgbClr val="000000"/>
                </a:solidFill>
              </a:rPr>
              <a:t> can be evacuated to the outside.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95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Picture of front of press -&gt; inaccessibility with a forklift</a:t>
            </a:r>
          </a:p>
        </p:txBody>
      </p:sp>
      <p:pic>
        <p:nvPicPr>
          <p:cNvPr id="10" name="Immagine 4">
            <a:extLst>
              <a:ext uri="{FF2B5EF4-FFF2-40B4-BE49-F238E27FC236}">
                <a16:creationId xmlns:a16="http://schemas.microsoft.com/office/drawing/2014/main" id="{AF2F656A-BD30-F6E5-669C-3640E72F10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13825" y="1008151"/>
            <a:ext cx="4050000" cy="5400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8A10BA7-2D71-4D2C-737B-0AF5470F3602}"/>
              </a:ext>
            </a:extLst>
          </p:cNvPr>
          <p:cNvSpPr/>
          <p:nvPr/>
        </p:nvSpPr>
        <p:spPr>
          <a:xfrm>
            <a:off x="5193324" y="1008151"/>
            <a:ext cx="5715976" cy="89756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rgbClr val="000000"/>
                </a:solidFill>
              </a:rPr>
              <a:t>As the area is inaccessible for forklifts during production time the scrap recovery device must be craneable.</a:t>
            </a:r>
            <a:endParaRPr lang="de-DE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0" name="Rettangolo con angoli arrotondati 6">
            <a:extLst>
              <a:ext uri="{FF2B5EF4-FFF2-40B4-BE49-F238E27FC236}">
                <a16:creationId xmlns:a16="http://schemas.microsoft.com/office/drawing/2014/main" id="{6CE17DC0-CD56-21B7-C7CE-77AD43ED7C0A}"/>
              </a:ext>
            </a:extLst>
          </p:cNvPr>
          <p:cNvSpPr/>
          <p:nvPr/>
        </p:nvSpPr>
        <p:spPr>
          <a:xfrm>
            <a:off x="813825" y="4127500"/>
            <a:ext cx="3878000" cy="137160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6545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Picture of the inside of the press -&gt; scrap chute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E9A0FA4B-97E0-9D5F-EC07-26E7E8B142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689" y="983930"/>
            <a:ext cx="4050000" cy="5400000"/>
          </a:xfrm>
          <a:prstGeom prst="rect">
            <a:avLst/>
          </a:prstGeom>
        </p:spPr>
      </p:pic>
      <p:pic>
        <p:nvPicPr>
          <p:cNvPr id="2" name="Immagine 3">
            <a:extLst>
              <a:ext uri="{FF2B5EF4-FFF2-40B4-BE49-F238E27FC236}">
                <a16:creationId xmlns:a16="http://schemas.microsoft.com/office/drawing/2014/main" id="{BC8C8BCE-10FA-7B71-C898-4B661E5624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98145" y="983931"/>
            <a:ext cx="7200000" cy="5400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8132ED1-F49D-D162-9175-D6D87331880E}"/>
              </a:ext>
            </a:extLst>
          </p:cNvPr>
          <p:cNvSpPr/>
          <p:nvPr/>
        </p:nvSpPr>
        <p:spPr>
          <a:xfrm>
            <a:off x="198145" y="5152300"/>
            <a:ext cx="7798776" cy="122401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rgbClr val="000000"/>
                </a:solidFill>
              </a:rPr>
              <a:t>It is likely that the scrap chute (yellow) must be modified as the transfer height of </a:t>
            </a:r>
            <a:r>
              <a:rPr lang="de-DE" i="1" dirty="0">
                <a:solidFill>
                  <a:srgbClr val="000000"/>
                </a:solidFill>
              </a:rPr>
              <a:t>the scrap</a:t>
            </a:r>
            <a:r>
              <a:rPr lang="de-DE" dirty="0">
                <a:solidFill>
                  <a:srgbClr val="000000"/>
                </a:solidFill>
              </a:rPr>
              <a:t> is only 90 mm above the bolster.</a:t>
            </a:r>
          </a:p>
        </p:txBody>
      </p:sp>
      <p:sp>
        <p:nvSpPr>
          <p:cNvPr id="4" name="Rettangolo con angoli arrotondati 6">
            <a:extLst>
              <a:ext uri="{FF2B5EF4-FFF2-40B4-BE49-F238E27FC236}">
                <a16:creationId xmlns:a16="http://schemas.microsoft.com/office/drawing/2014/main" id="{0C961637-A088-BA7A-206C-66045FD74DCF}"/>
              </a:ext>
            </a:extLst>
          </p:cNvPr>
          <p:cNvSpPr/>
          <p:nvPr/>
        </p:nvSpPr>
        <p:spPr>
          <a:xfrm rot="150491">
            <a:off x="1889624" y="3562351"/>
            <a:ext cx="3962535" cy="20955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5102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5D949F37-F91B-6318-D38A-D1EEDCEC2711}"/>
              </a:ext>
            </a:extLst>
          </p:cNvPr>
          <p:cNvSpPr txBox="1">
            <a:spLocks/>
          </p:cNvSpPr>
          <p:nvPr/>
        </p:nvSpPr>
        <p:spPr>
          <a:xfrm>
            <a:off x="1" y="449849"/>
            <a:ext cx="9683261" cy="335964"/>
          </a:xfrm>
          <a:custGeom>
            <a:avLst/>
            <a:gdLst>
              <a:gd name="connsiteX0" fmla="*/ 9609373 w 9683261"/>
              <a:gd name="connsiteY0" fmla="*/ 237817 h 335964"/>
              <a:gd name="connsiteX1" fmla="*/ 9632706 w 9683261"/>
              <a:gd name="connsiteY1" fmla="*/ 261358 h 335964"/>
              <a:gd name="connsiteX2" fmla="*/ 9609373 w 9683261"/>
              <a:gd name="connsiteY2" fmla="*/ 284899 h 335964"/>
              <a:gd name="connsiteX3" fmla="*/ 9586041 w 9683261"/>
              <a:gd name="connsiteY3" fmla="*/ 261358 h 335964"/>
              <a:gd name="connsiteX4" fmla="*/ 9609373 w 9683261"/>
              <a:gd name="connsiteY4" fmla="*/ 237817 h 335964"/>
              <a:gd name="connsiteX5" fmla="*/ 9669650 w 9683261"/>
              <a:gd name="connsiteY5" fmla="*/ 200069 h 335964"/>
              <a:gd name="connsiteX6" fmla="*/ 9683261 w 9683261"/>
              <a:gd name="connsiteY6" fmla="*/ 212909 h 335964"/>
              <a:gd name="connsiteX7" fmla="*/ 9669650 w 9683261"/>
              <a:gd name="connsiteY7" fmla="*/ 225749 h 335964"/>
              <a:gd name="connsiteX8" fmla="*/ 9656038 w 9683261"/>
              <a:gd name="connsiteY8" fmla="*/ 212909 h 335964"/>
              <a:gd name="connsiteX9" fmla="*/ 9669650 w 9683261"/>
              <a:gd name="connsiteY9" fmla="*/ 200069 h 335964"/>
              <a:gd name="connsiteX10" fmla="*/ 9609373 w 9683261"/>
              <a:gd name="connsiteY10" fmla="*/ 143445 h 335964"/>
              <a:gd name="connsiteX11" fmla="*/ 9632706 w 9683261"/>
              <a:gd name="connsiteY11" fmla="*/ 166987 h 335964"/>
              <a:gd name="connsiteX12" fmla="*/ 9609373 w 9683261"/>
              <a:gd name="connsiteY12" fmla="*/ 190527 h 335964"/>
              <a:gd name="connsiteX13" fmla="*/ 9586041 w 9683261"/>
              <a:gd name="connsiteY13" fmla="*/ 166987 h 335964"/>
              <a:gd name="connsiteX14" fmla="*/ 9609373 w 9683261"/>
              <a:gd name="connsiteY14" fmla="*/ 143445 h 335964"/>
              <a:gd name="connsiteX15" fmla="*/ 9669650 w 9683261"/>
              <a:gd name="connsiteY15" fmla="*/ 101921 h 335964"/>
              <a:gd name="connsiteX16" fmla="*/ 9683261 w 9683261"/>
              <a:gd name="connsiteY16" fmla="*/ 114762 h 335964"/>
              <a:gd name="connsiteX17" fmla="*/ 9669650 w 9683261"/>
              <a:gd name="connsiteY17" fmla="*/ 127602 h 335964"/>
              <a:gd name="connsiteX18" fmla="*/ 9656038 w 9683261"/>
              <a:gd name="connsiteY18" fmla="*/ 114762 h 335964"/>
              <a:gd name="connsiteX19" fmla="*/ 9669650 w 9683261"/>
              <a:gd name="connsiteY19" fmla="*/ 101921 h 335964"/>
              <a:gd name="connsiteX20" fmla="*/ 9609373 w 9683261"/>
              <a:gd name="connsiteY20" fmla="*/ 50961 h 335964"/>
              <a:gd name="connsiteX21" fmla="*/ 9632706 w 9683261"/>
              <a:gd name="connsiteY21" fmla="*/ 74501 h 335964"/>
              <a:gd name="connsiteX22" fmla="*/ 9609373 w 9683261"/>
              <a:gd name="connsiteY22" fmla="*/ 98043 h 335964"/>
              <a:gd name="connsiteX23" fmla="*/ 9586041 w 9683261"/>
              <a:gd name="connsiteY23" fmla="*/ 74501 h 335964"/>
              <a:gd name="connsiteX24" fmla="*/ 9609373 w 9683261"/>
              <a:gd name="connsiteY24" fmla="*/ 50961 h 335964"/>
              <a:gd name="connsiteX25" fmla="*/ 0 w 9683261"/>
              <a:gd name="connsiteY25" fmla="*/ 0 h 335964"/>
              <a:gd name="connsiteX26" fmla="*/ 739665 w 9683261"/>
              <a:gd name="connsiteY26" fmla="*/ 0 h 335964"/>
              <a:gd name="connsiteX27" fmla="*/ 9540864 w 9683261"/>
              <a:gd name="connsiteY27" fmla="*/ 0 h 335964"/>
              <a:gd name="connsiteX28" fmla="*/ 9568541 w 9683261"/>
              <a:gd name="connsiteY28" fmla="*/ 27997 h 335964"/>
              <a:gd name="connsiteX29" fmla="*/ 9540864 w 9683261"/>
              <a:gd name="connsiteY29" fmla="*/ 55995 h 335964"/>
              <a:gd name="connsiteX30" fmla="*/ 9522411 w 9683261"/>
              <a:gd name="connsiteY30" fmla="*/ 74659 h 335964"/>
              <a:gd name="connsiteX31" fmla="*/ 9540864 w 9683261"/>
              <a:gd name="connsiteY31" fmla="*/ 97990 h 335964"/>
              <a:gd name="connsiteX32" fmla="*/ 9568541 w 9683261"/>
              <a:gd name="connsiteY32" fmla="*/ 121320 h 335964"/>
              <a:gd name="connsiteX33" fmla="*/ 9545478 w 9683261"/>
              <a:gd name="connsiteY33" fmla="*/ 149317 h 335964"/>
              <a:gd name="connsiteX34" fmla="*/ 9540864 w 9683261"/>
              <a:gd name="connsiteY34" fmla="*/ 149317 h 335964"/>
              <a:gd name="connsiteX35" fmla="*/ 9522411 w 9683261"/>
              <a:gd name="connsiteY35" fmla="*/ 167982 h 335964"/>
              <a:gd name="connsiteX36" fmla="*/ 9540864 w 9683261"/>
              <a:gd name="connsiteY36" fmla="*/ 191313 h 335964"/>
              <a:gd name="connsiteX37" fmla="*/ 9568541 w 9683261"/>
              <a:gd name="connsiteY37" fmla="*/ 214644 h 335964"/>
              <a:gd name="connsiteX38" fmla="*/ 9540864 w 9683261"/>
              <a:gd name="connsiteY38" fmla="*/ 242641 h 335964"/>
              <a:gd name="connsiteX39" fmla="*/ 9522411 w 9683261"/>
              <a:gd name="connsiteY39" fmla="*/ 265971 h 335964"/>
              <a:gd name="connsiteX40" fmla="*/ 9540864 w 9683261"/>
              <a:gd name="connsiteY40" fmla="*/ 284636 h 335964"/>
              <a:gd name="connsiteX41" fmla="*/ 9568541 w 9683261"/>
              <a:gd name="connsiteY41" fmla="*/ 312633 h 335964"/>
              <a:gd name="connsiteX42" fmla="*/ 9540864 w 9683261"/>
              <a:gd name="connsiteY42" fmla="*/ 335964 h 335964"/>
              <a:gd name="connsiteX43" fmla="*/ 845227 w 9683261"/>
              <a:gd name="connsiteY43" fmla="*/ 335964 h 335964"/>
              <a:gd name="connsiteX44" fmla="*/ 0 w 9683261"/>
              <a:gd name="connsiteY44" fmla="*/ 335964 h 33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83261" h="335964">
                <a:moveTo>
                  <a:pt x="9609373" y="237817"/>
                </a:moveTo>
                <a:cubicBezTo>
                  <a:pt x="9622259" y="237817"/>
                  <a:pt x="9632706" y="248357"/>
                  <a:pt x="9632706" y="261358"/>
                </a:cubicBezTo>
                <a:cubicBezTo>
                  <a:pt x="9632706" y="274359"/>
                  <a:pt x="9622259" y="284899"/>
                  <a:pt x="9609373" y="284899"/>
                </a:cubicBezTo>
                <a:cubicBezTo>
                  <a:pt x="9596486" y="284899"/>
                  <a:pt x="9586041" y="274359"/>
                  <a:pt x="9586041" y="261358"/>
                </a:cubicBezTo>
                <a:cubicBezTo>
                  <a:pt x="9586041" y="248357"/>
                  <a:pt x="9596486" y="237817"/>
                  <a:pt x="9609373" y="237817"/>
                </a:cubicBezTo>
                <a:close/>
                <a:moveTo>
                  <a:pt x="9669650" y="200069"/>
                </a:moveTo>
                <a:cubicBezTo>
                  <a:pt x="9677168" y="200069"/>
                  <a:pt x="9683261" y="205817"/>
                  <a:pt x="9683261" y="212909"/>
                </a:cubicBezTo>
                <a:cubicBezTo>
                  <a:pt x="9683261" y="220001"/>
                  <a:pt x="9677168" y="225749"/>
                  <a:pt x="9669650" y="225749"/>
                </a:cubicBezTo>
                <a:cubicBezTo>
                  <a:pt x="9662132" y="225749"/>
                  <a:pt x="9656038" y="220001"/>
                  <a:pt x="9656038" y="212909"/>
                </a:cubicBezTo>
                <a:cubicBezTo>
                  <a:pt x="9656038" y="205817"/>
                  <a:pt x="9662132" y="200069"/>
                  <a:pt x="9669650" y="200069"/>
                </a:cubicBezTo>
                <a:close/>
                <a:moveTo>
                  <a:pt x="9609373" y="143445"/>
                </a:moveTo>
                <a:cubicBezTo>
                  <a:pt x="9622259" y="143445"/>
                  <a:pt x="9632706" y="153985"/>
                  <a:pt x="9632706" y="166987"/>
                </a:cubicBezTo>
                <a:cubicBezTo>
                  <a:pt x="9632706" y="179987"/>
                  <a:pt x="9622259" y="190527"/>
                  <a:pt x="9609373" y="190527"/>
                </a:cubicBezTo>
                <a:cubicBezTo>
                  <a:pt x="9596486" y="190527"/>
                  <a:pt x="9586041" y="179987"/>
                  <a:pt x="9586041" y="166987"/>
                </a:cubicBezTo>
                <a:cubicBezTo>
                  <a:pt x="9586041" y="153985"/>
                  <a:pt x="9596486" y="143445"/>
                  <a:pt x="9609373" y="143445"/>
                </a:cubicBezTo>
                <a:close/>
                <a:moveTo>
                  <a:pt x="9669650" y="101921"/>
                </a:moveTo>
                <a:cubicBezTo>
                  <a:pt x="9677168" y="101921"/>
                  <a:pt x="9683261" y="107670"/>
                  <a:pt x="9683261" y="114762"/>
                </a:cubicBezTo>
                <a:cubicBezTo>
                  <a:pt x="9683261" y="121855"/>
                  <a:pt x="9677168" y="127602"/>
                  <a:pt x="9669650" y="127602"/>
                </a:cubicBezTo>
                <a:cubicBezTo>
                  <a:pt x="9662132" y="127602"/>
                  <a:pt x="9656038" y="121855"/>
                  <a:pt x="9656038" y="114762"/>
                </a:cubicBezTo>
                <a:cubicBezTo>
                  <a:pt x="9656038" y="107670"/>
                  <a:pt x="9662132" y="101921"/>
                  <a:pt x="9669650" y="101921"/>
                </a:cubicBezTo>
                <a:close/>
                <a:moveTo>
                  <a:pt x="9609373" y="50961"/>
                </a:moveTo>
                <a:cubicBezTo>
                  <a:pt x="9622259" y="50961"/>
                  <a:pt x="9632706" y="61501"/>
                  <a:pt x="9632706" y="74501"/>
                </a:cubicBezTo>
                <a:cubicBezTo>
                  <a:pt x="9632706" y="87503"/>
                  <a:pt x="9622259" y="98043"/>
                  <a:pt x="9609373" y="98043"/>
                </a:cubicBezTo>
                <a:cubicBezTo>
                  <a:pt x="9596486" y="98043"/>
                  <a:pt x="9586041" y="87503"/>
                  <a:pt x="9586041" y="74501"/>
                </a:cubicBezTo>
                <a:cubicBezTo>
                  <a:pt x="9586041" y="61501"/>
                  <a:pt x="9596486" y="50961"/>
                  <a:pt x="9609373" y="50961"/>
                </a:cubicBezTo>
                <a:close/>
                <a:moveTo>
                  <a:pt x="0" y="0"/>
                </a:moveTo>
                <a:lnTo>
                  <a:pt x="739665" y="0"/>
                </a:lnTo>
                <a:cubicBezTo>
                  <a:pt x="2800514" y="0"/>
                  <a:pt x="5636951" y="0"/>
                  <a:pt x="9540864" y="0"/>
                </a:cubicBezTo>
                <a:cubicBezTo>
                  <a:pt x="9559315" y="0"/>
                  <a:pt x="9568541" y="13999"/>
                  <a:pt x="9568541" y="27997"/>
                </a:cubicBezTo>
                <a:cubicBezTo>
                  <a:pt x="9568541" y="41996"/>
                  <a:pt x="9559315" y="55995"/>
                  <a:pt x="9540864" y="55995"/>
                </a:cubicBezTo>
                <a:cubicBezTo>
                  <a:pt x="9531638" y="55995"/>
                  <a:pt x="9522411" y="65327"/>
                  <a:pt x="9522411" y="74659"/>
                </a:cubicBezTo>
                <a:cubicBezTo>
                  <a:pt x="9522411" y="83992"/>
                  <a:pt x="9531638" y="93323"/>
                  <a:pt x="9540864" y="97990"/>
                </a:cubicBezTo>
                <a:cubicBezTo>
                  <a:pt x="9559315" y="97990"/>
                  <a:pt x="9568541" y="107321"/>
                  <a:pt x="9568541" y="121320"/>
                </a:cubicBezTo>
                <a:cubicBezTo>
                  <a:pt x="9568541" y="135319"/>
                  <a:pt x="9559315" y="149317"/>
                  <a:pt x="9545478" y="149317"/>
                </a:cubicBezTo>
                <a:cubicBezTo>
                  <a:pt x="9545478" y="149317"/>
                  <a:pt x="9545478" y="149317"/>
                  <a:pt x="9540864" y="149317"/>
                </a:cubicBezTo>
                <a:cubicBezTo>
                  <a:pt x="9531638" y="149317"/>
                  <a:pt x="9522411" y="158650"/>
                  <a:pt x="9522411" y="167982"/>
                </a:cubicBezTo>
                <a:cubicBezTo>
                  <a:pt x="9522411" y="181981"/>
                  <a:pt x="9531638" y="191313"/>
                  <a:pt x="9540864" y="191313"/>
                </a:cubicBezTo>
                <a:cubicBezTo>
                  <a:pt x="9559315" y="191313"/>
                  <a:pt x="9568541" y="200645"/>
                  <a:pt x="9568541" y="214644"/>
                </a:cubicBezTo>
                <a:cubicBezTo>
                  <a:pt x="9568541" y="233309"/>
                  <a:pt x="9559315" y="242641"/>
                  <a:pt x="9540864" y="242641"/>
                </a:cubicBezTo>
                <a:cubicBezTo>
                  <a:pt x="9531638" y="242641"/>
                  <a:pt x="9522411" y="251972"/>
                  <a:pt x="9522411" y="265971"/>
                </a:cubicBezTo>
                <a:cubicBezTo>
                  <a:pt x="9522411" y="275305"/>
                  <a:pt x="9531638" y="284636"/>
                  <a:pt x="9540864" y="284636"/>
                </a:cubicBezTo>
                <a:cubicBezTo>
                  <a:pt x="9559315" y="284636"/>
                  <a:pt x="9568541" y="298634"/>
                  <a:pt x="9568541" y="312633"/>
                </a:cubicBezTo>
                <a:cubicBezTo>
                  <a:pt x="9568541" y="326632"/>
                  <a:pt x="9559315" y="335964"/>
                  <a:pt x="9540864" y="335964"/>
                </a:cubicBezTo>
                <a:cubicBezTo>
                  <a:pt x="9540864" y="335964"/>
                  <a:pt x="9540864" y="335964"/>
                  <a:pt x="845227" y="335964"/>
                </a:cubicBezTo>
                <a:lnTo>
                  <a:pt x="0" y="335964"/>
                </a:lnTo>
                <a:close/>
              </a:path>
            </a:pathLst>
          </a:custGeom>
          <a:solidFill>
            <a:schemeClr val="tx2"/>
          </a:solidFill>
          <a:ln w="3175">
            <a:noFill/>
          </a:ln>
        </p:spPr>
        <p:txBody>
          <a:bodyPr vert="horz" wrap="square" lIns="630000" tIns="0" rIns="360000" bIns="0" rtlCol="0" anchor="ctr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3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Picture of the inside of the press -&gt; </a:t>
            </a:r>
            <a:r>
              <a:rPr lang="en-US" dirty="0" err="1"/>
              <a:t>Lightbarrier</a:t>
            </a:r>
            <a:endParaRPr lang="en-US" dirty="0"/>
          </a:p>
        </p:txBody>
      </p:sp>
      <p:pic>
        <p:nvPicPr>
          <p:cNvPr id="7" name="Immagine 3">
            <a:extLst>
              <a:ext uri="{FF2B5EF4-FFF2-40B4-BE49-F238E27FC236}">
                <a16:creationId xmlns:a16="http://schemas.microsoft.com/office/drawing/2014/main" id="{E19C5754-E934-3852-8355-AE37673EBF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82488" y="1008151"/>
            <a:ext cx="7200000" cy="5400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928B0A1-CC57-F59B-5E74-67D9AB50C5B9}"/>
              </a:ext>
            </a:extLst>
          </p:cNvPr>
          <p:cNvSpPr/>
          <p:nvPr/>
        </p:nvSpPr>
        <p:spPr>
          <a:xfrm>
            <a:off x="7658100" y="1008151"/>
            <a:ext cx="4251412" cy="263235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rgbClr val="000000"/>
                </a:solidFill>
              </a:rPr>
              <a:t>Currently the lightbarriers are always active as the press can be operated with open lifting gate</a:t>
            </a:r>
          </a:p>
          <a:p>
            <a:r>
              <a:rPr lang="de-DE" dirty="0">
                <a:solidFill>
                  <a:srgbClr val="000000"/>
                </a:solidFill>
              </a:rPr>
              <a:t>There a 2 separate safety circuits, one secured by the lifting gate and one secured by the diagonal lightbarriers</a:t>
            </a:r>
          </a:p>
          <a:p>
            <a:endParaRPr lang="de-DE" dirty="0">
              <a:solidFill>
                <a:srgbClr val="000000"/>
              </a:solidFill>
            </a:endParaRPr>
          </a:p>
          <a:p>
            <a:r>
              <a:rPr lang="de-DE" dirty="0">
                <a:solidFill>
                  <a:srgbClr val="000000"/>
                </a:solidFill>
              </a:rPr>
              <a:t>Modification of safety controls required</a:t>
            </a:r>
          </a:p>
          <a:p>
            <a:r>
              <a:rPr lang="de-DE" dirty="0">
                <a:solidFill>
                  <a:srgbClr val="000000"/>
                </a:solidFill>
              </a:rPr>
              <a:t>(incl. Risk assessments, CE)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" name="Rettangolo con angoli arrotondati 6">
            <a:extLst>
              <a:ext uri="{FF2B5EF4-FFF2-40B4-BE49-F238E27FC236}">
                <a16:creationId xmlns:a16="http://schemas.microsoft.com/office/drawing/2014/main" id="{00E8DB0F-C057-963C-78A2-B519975A507B}"/>
              </a:ext>
            </a:extLst>
          </p:cNvPr>
          <p:cNvSpPr/>
          <p:nvPr/>
        </p:nvSpPr>
        <p:spPr>
          <a:xfrm rot="3074459">
            <a:off x="362375" y="3507623"/>
            <a:ext cx="2033911" cy="20955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con angoli arrotondati 6">
            <a:extLst>
              <a:ext uri="{FF2B5EF4-FFF2-40B4-BE49-F238E27FC236}">
                <a16:creationId xmlns:a16="http://schemas.microsoft.com/office/drawing/2014/main" id="{6A334A87-6061-1D81-4466-D3A3DB4A32D7}"/>
              </a:ext>
            </a:extLst>
          </p:cNvPr>
          <p:cNvSpPr/>
          <p:nvPr/>
        </p:nvSpPr>
        <p:spPr>
          <a:xfrm rot="17821892">
            <a:off x="5388329" y="3807286"/>
            <a:ext cx="2008170" cy="2912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3442036"/>
      </p:ext>
    </p:extLst>
  </p:cSld>
  <p:clrMapOvr>
    <a:masterClrMapping/>
  </p:clrMapOvr>
</p:sld>
</file>

<file path=ppt/theme/theme1.xml><?xml version="1.0" encoding="utf-8"?>
<a:theme xmlns:a="http://schemas.openxmlformats.org/drawingml/2006/main" name="Stellantis - Chapter blue">
  <a:themeElements>
    <a:clrScheme name="Stellantis">
      <a:dk1>
        <a:srgbClr val="272B35"/>
      </a:dk1>
      <a:lt1>
        <a:sysClr val="window" lastClr="FFFFFF"/>
      </a:lt1>
      <a:dk2>
        <a:srgbClr val="243782"/>
      </a:dk2>
      <a:lt2>
        <a:srgbClr val="EEECE1"/>
      </a:lt2>
      <a:accent1>
        <a:srgbClr val="243782"/>
      </a:accent1>
      <a:accent2>
        <a:srgbClr val="E94E24"/>
      </a:accent2>
      <a:accent3>
        <a:srgbClr val="00ADA0"/>
      </a:accent3>
      <a:accent4>
        <a:srgbClr val="F7A600"/>
      </a:accent4>
      <a:accent5>
        <a:srgbClr val="272B35"/>
      </a:accent5>
      <a:accent6>
        <a:srgbClr val="243782"/>
      </a:accent6>
      <a:hlink>
        <a:srgbClr val="243782"/>
      </a:hlink>
      <a:folHlink>
        <a:srgbClr val="272B35"/>
      </a:folHlink>
    </a:clrScheme>
    <a:fontScheme name="Stellantis QN">
      <a:majorFont>
        <a:latin typeface="Encode Sans ExpandedLight"/>
        <a:ea typeface=""/>
        <a:cs typeface=""/>
      </a:majorFont>
      <a:minorFont>
        <a:latin typeface="Encod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tellantis Template PowerPoint 16-9 v1.potx" id="{AF6AE716-1209-4599-9086-7EB01C99DBE6}" vid="{DC08C376-4686-4684-B245-4472F83D1AD8}"/>
    </a:ext>
  </a:extLst>
</a:theme>
</file>

<file path=ppt/theme/theme2.xml><?xml version="1.0" encoding="utf-8"?>
<a:theme xmlns:a="http://schemas.openxmlformats.org/drawingml/2006/main" name="Stellantis">
  <a:themeElements>
    <a:clrScheme name="Stellantis">
      <a:dk1>
        <a:srgbClr val="272B35"/>
      </a:dk1>
      <a:lt1>
        <a:sysClr val="window" lastClr="FFFFFF"/>
      </a:lt1>
      <a:dk2>
        <a:srgbClr val="243782"/>
      </a:dk2>
      <a:lt2>
        <a:srgbClr val="EEECE1"/>
      </a:lt2>
      <a:accent1>
        <a:srgbClr val="243782"/>
      </a:accent1>
      <a:accent2>
        <a:srgbClr val="E94E24"/>
      </a:accent2>
      <a:accent3>
        <a:srgbClr val="00ADA0"/>
      </a:accent3>
      <a:accent4>
        <a:srgbClr val="F7A600"/>
      </a:accent4>
      <a:accent5>
        <a:srgbClr val="272B35"/>
      </a:accent5>
      <a:accent6>
        <a:srgbClr val="243782"/>
      </a:accent6>
      <a:hlink>
        <a:srgbClr val="243782"/>
      </a:hlink>
      <a:folHlink>
        <a:srgbClr val="272B35"/>
      </a:folHlink>
    </a:clrScheme>
    <a:fontScheme name="Stellantis QN">
      <a:majorFont>
        <a:latin typeface="Encode Sans ExpandedLight"/>
        <a:ea typeface=""/>
        <a:cs typeface=""/>
      </a:majorFont>
      <a:minorFont>
        <a:latin typeface="Encod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llantis Template PowerPoint 16-9 v1.potx" id="{AF6AE716-1209-4599-9086-7EB01C99DBE6}" vid="{6B5D268A-7F73-4890-B069-7531EC21141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15314</TotalTime>
  <Words>257</Words>
  <Application>Microsoft Office PowerPoint</Application>
  <PresentationFormat>Widescreen</PresentationFormat>
  <Paragraphs>34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Encode Sans</vt:lpstr>
      <vt:lpstr>Encode Sans ExpandedLight</vt:lpstr>
      <vt:lpstr>Wingdings</vt:lpstr>
      <vt:lpstr>Stellantis - Chapter blue</vt:lpstr>
      <vt:lpstr>Stellantis</vt:lpstr>
      <vt:lpstr>A5U – Sidepanel Blanking Die Scrap recovery device for BL5 Cassino Cold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PSA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presentation  [encode sans 38 pt light]</dc:title>
  <dc:creator>Uwe Herrmann</dc:creator>
  <cp:lastModifiedBy>PHILIPP LEONARD EINHAUS</cp:lastModifiedBy>
  <cp:revision>39</cp:revision>
  <dcterms:created xsi:type="dcterms:W3CDTF">2021-02-05T11:14:21Z</dcterms:created>
  <dcterms:modified xsi:type="dcterms:W3CDTF">2024-06-07T13:27:36Z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fd53d93-3f4c-4b90-b511-bd6bdbb4fba9_Enabled">
    <vt:lpwstr>true</vt:lpwstr>
  </property>
  <property fmtid="{D5CDD505-2E9C-101B-9397-08002B2CF9AE}" pid="3" name="MSIP_Label_2fd53d93-3f4c-4b90-b511-bd6bdbb4fba9_SetDate">
    <vt:lpwstr>2021-02-05T11:14:21Z</vt:lpwstr>
  </property>
  <property fmtid="{D5CDD505-2E9C-101B-9397-08002B2CF9AE}" pid="4" name="MSIP_Label_2fd53d93-3f4c-4b90-b511-bd6bdbb4fba9_Method">
    <vt:lpwstr>Standard</vt:lpwstr>
  </property>
  <property fmtid="{D5CDD505-2E9C-101B-9397-08002B2CF9AE}" pid="5" name="MSIP_Label_2fd53d93-3f4c-4b90-b511-bd6bdbb4fba9_Name">
    <vt:lpwstr>2fd53d93-3f4c-4b90-b511-bd6bdbb4fba9</vt:lpwstr>
  </property>
  <property fmtid="{D5CDD505-2E9C-101B-9397-08002B2CF9AE}" pid="6" name="MSIP_Label_2fd53d93-3f4c-4b90-b511-bd6bdbb4fba9_SiteId">
    <vt:lpwstr>d852d5cd-724c-4128-8812-ffa5db3f8507</vt:lpwstr>
  </property>
  <property fmtid="{D5CDD505-2E9C-101B-9397-08002B2CF9AE}" pid="7" name="MSIP_Label_2fd53d93-3f4c-4b90-b511-bd6bdbb4fba9_ActionId">
    <vt:lpwstr>0bda88e8-6b29-4a0f-b058-f86880333ab7</vt:lpwstr>
  </property>
  <property fmtid="{D5CDD505-2E9C-101B-9397-08002B2CF9AE}" pid="8" name="MSIP_Label_2fd53d93-3f4c-4b90-b511-bd6bdbb4fba9_ContentBits">
    <vt:lpwstr>0</vt:lpwstr>
  </property>
</Properties>
</file>