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40E869_779D0A85.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A8_9C4D86A7.xml" ContentType="application/vnd.ms-powerpoint.comments+xml"/>
  <Override PartName="/ppt/notesSlides/notesSlide10.xml" ContentType="application/vnd.openxmlformats-officedocument.presentationml.notesSlide+xml"/>
  <Override PartName="/ppt/comments/modernComment_D25_BDB899DD.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193_99490A5D.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4.xml" ContentType="application/vnd.openxmlformats-officedocument.presentationml.tags+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5"/>
    <p:sldMasterId id="2147483758" r:id="rId6"/>
  </p:sldMasterIdLst>
  <p:notesMasterIdLst>
    <p:notesMasterId r:id="rId59"/>
  </p:notesMasterIdLst>
  <p:handoutMasterIdLst>
    <p:handoutMasterId r:id="rId60"/>
  </p:handoutMasterIdLst>
  <p:sldIdLst>
    <p:sldId id="2134960231" r:id="rId7"/>
    <p:sldId id="2147378292" r:id="rId8"/>
    <p:sldId id="2147378293" r:id="rId9"/>
    <p:sldId id="3363" r:id="rId10"/>
    <p:sldId id="649" r:id="rId11"/>
    <p:sldId id="2134960233" r:id="rId12"/>
    <p:sldId id="3364" r:id="rId13"/>
    <p:sldId id="312" r:id="rId14"/>
    <p:sldId id="680" r:id="rId15"/>
    <p:sldId id="3365" r:id="rId16"/>
    <p:sldId id="373" r:id="rId17"/>
    <p:sldId id="374" r:id="rId18"/>
    <p:sldId id="3362" r:id="rId19"/>
    <p:sldId id="865" r:id="rId20"/>
    <p:sldId id="261" r:id="rId21"/>
    <p:sldId id="683" r:id="rId22"/>
    <p:sldId id="684" r:id="rId23"/>
    <p:sldId id="860" r:id="rId24"/>
    <p:sldId id="861" r:id="rId25"/>
    <p:sldId id="862" r:id="rId26"/>
    <p:sldId id="386" r:id="rId27"/>
    <p:sldId id="383" r:id="rId28"/>
    <p:sldId id="384" r:id="rId29"/>
    <p:sldId id="376" r:id="rId30"/>
    <p:sldId id="380" r:id="rId31"/>
    <p:sldId id="379" r:id="rId32"/>
    <p:sldId id="378" r:id="rId33"/>
    <p:sldId id="377" r:id="rId34"/>
    <p:sldId id="381" r:id="rId35"/>
    <p:sldId id="392" r:id="rId36"/>
    <p:sldId id="668" r:id="rId37"/>
    <p:sldId id="859" r:id="rId38"/>
    <p:sldId id="326" r:id="rId39"/>
    <p:sldId id="327" r:id="rId40"/>
    <p:sldId id="328" r:id="rId41"/>
    <p:sldId id="669" r:id="rId42"/>
    <p:sldId id="670" r:id="rId43"/>
    <p:sldId id="404" r:id="rId44"/>
    <p:sldId id="403" r:id="rId45"/>
    <p:sldId id="402" r:id="rId46"/>
    <p:sldId id="401" r:id="rId47"/>
    <p:sldId id="400" r:id="rId48"/>
    <p:sldId id="399" r:id="rId49"/>
    <p:sldId id="408" r:id="rId50"/>
    <p:sldId id="407" r:id="rId51"/>
    <p:sldId id="406" r:id="rId52"/>
    <p:sldId id="393" r:id="rId53"/>
    <p:sldId id="672" r:id="rId54"/>
    <p:sldId id="673" r:id="rId55"/>
    <p:sldId id="674" r:id="rId56"/>
    <p:sldId id="2147378294" r:id="rId57"/>
    <p:sldId id="2134960232" r:id="rId58"/>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 userDrawn="1">
          <p15:clr>
            <a:srgbClr val="A4A3A4"/>
          </p15:clr>
        </p15:guide>
        <p15:guide id="2" pos="531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46A41D-8C92-CFB1-3727-CA39AB74D286}" name="Stichnoth, Matthias  WI/ELT-VT" initials="SMWV" userId="S::stichmtt@schaeffler.com::7d755601-7e9e-4746-b5d0-6e8ef6012b2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4DC5A"/>
    <a:srgbClr val="00893D"/>
    <a:srgbClr val="FFFFFF"/>
    <a:srgbClr val="004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4C66F81-60D0-41F3-BD94-36A2124DB039}">
  <a:tblStyle styleId="{44C66F81-60D0-41F3-BD94-36A2124DB039}" styleName="Schaeffler Table">
    <a:wholeTbl>
      <a:tcTxStyle>
        <a:fontRef idx="minor">
          <a:scrgbClr r="0" g="0" b="0"/>
        </a:fontRef>
        <a:schemeClr val="tx1"/>
      </a:tcTxStyle>
      <a:tcStyle>
        <a:tcBdr>
          <a:left>
            <a:ln>
              <a:noFill/>
            </a:ln>
          </a:left>
          <a:right>
            <a:ln>
              <a:noFill/>
            </a:ln>
          </a:right>
          <a:top>
            <a:ln>
              <a:noFill/>
            </a:ln>
          </a:top>
          <a:bottom>
            <a:ln w="19050" cmpd="sng">
              <a:solidFill>
                <a:schemeClr val="tx1"/>
              </a:solidFill>
            </a:ln>
          </a:bottom>
          <a:insideH>
            <a:ln w="6350" cmpd="sng">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fontRef idx="minor">
          <a:scrgbClr r="0" g="0" b="0"/>
        </a:fontRef>
        <a:schemeClr val="accent2"/>
      </a:tcTxStyle>
      <a:tcStyle>
        <a:tcBdr>
          <a:top>
            <a:ln w="6350" cmpd="sng">
              <a:solidFill>
                <a:schemeClr val="tx1"/>
              </a:solidFill>
            </a:ln>
          </a:top>
        </a:tcBdr>
        <a:fill>
          <a:solidFill>
            <a:srgbClr val="E6E6E6"/>
          </a:solidFill>
        </a:fill>
      </a:tcStyle>
    </a:lastRow>
    <a:firstRow>
      <a:tcTxStyle b="on"/>
      <a:tcStyle>
        <a:tcBdr>
          <a:top>
            <a:ln>
              <a:noFill/>
            </a:ln>
          </a:top>
          <a:bottom>
            <a:ln w="6350" cmpd="sng">
              <a:solidFill>
                <a:schemeClr val="tx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358" autoAdjust="0"/>
  </p:normalViewPr>
  <p:slideViewPr>
    <p:cSldViewPr showGuides="1">
      <p:cViewPr varScale="1">
        <p:scale>
          <a:sx n="86" d="100"/>
          <a:sy n="86" d="100"/>
        </p:scale>
        <p:origin x="514" y="58"/>
      </p:cViewPr>
      <p:guideLst>
        <p:guide orient="horz" pos="1587"/>
        <p:guide pos="5319"/>
      </p:guideLst>
    </p:cSldViewPr>
  </p:slideViewPr>
  <p:outlineViewPr>
    <p:cViewPr>
      <p:scale>
        <a:sx n="33" d="100"/>
        <a:sy n="33" d="100"/>
      </p:scale>
      <p:origin x="0" y="-9284"/>
    </p:cViewPr>
  </p:outlineViewPr>
  <p:notesTextViewPr>
    <p:cViewPr>
      <p:scale>
        <a:sx n="1" d="1"/>
        <a:sy n="1" d="1"/>
      </p:scale>
      <p:origin x="0" y="0"/>
    </p:cViewPr>
  </p:notesTextViewPr>
  <p:sorterViewPr>
    <p:cViewPr varScale="1">
      <p:scale>
        <a:sx n="1" d="1"/>
        <a:sy n="1" d="1"/>
      </p:scale>
      <p:origin x="0" y="-97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
          <c:y val="9.0045751452272907E-2"/>
          <c:w val="0.79166666666666663"/>
          <c:h val="0.76732084756226582"/>
        </c:manualLayout>
      </c:layout>
      <c:pie3DChart>
        <c:varyColors val="1"/>
        <c:ser>
          <c:idx val="0"/>
          <c:order val="0"/>
          <c:tx>
            <c:strRef>
              <c:f>Tabelle1!$B$1</c:f>
              <c:strCache>
                <c:ptCount val="1"/>
                <c:pt idx="0">
                  <c:v>Spalte1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FE0-4C11-968C-F2B190F3CF1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FE0-4C11-968C-F2B190F3CF1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FE0-4C11-968C-F2B190F3CF1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FE0-4C11-968C-F2B190F3CF1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5FE0-4C11-968C-F2B190F3CF1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5FE0-4C11-968C-F2B190F3CF1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5FE0-4C11-968C-F2B190F3CF1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5FE0-4C11-968C-F2B190F3CF1D}"/>
              </c:ext>
            </c:extLst>
          </c:dPt>
          <c:dLbls>
            <c:dLbl>
              <c:idx val="0"/>
              <c:layout>
                <c:manualLayout>
                  <c:x val="-1.6518919377038865E-2"/>
                  <c:y val="1.1838553385601336E-7"/>
                </c:manualLayout>
              </c:layout>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Difetti di produzione </a:t>
                    </a:r>
                    <a:r>
                      <a:rPr lang="en-US" baseline="0" noProof="0"/>
                      <a:t>
</a:t>
                    </a:r>
                    <a:fld id="{3B2E00D8-8CAA-4C5E-AD04-A48005684DFF}" type="PERCENTAGE">
                      <a:rPr lang="en-US" baseline="0" noProof="0"/>
                      <a:pPr>
                        <a:defRPr lang="it-IT" noProof="0">
                          <a:solidFill>
                            <a:srgbClr val="000000"/>
                          </a:solidFill>
                        </a:defRPr>
                      </a:pPr>
                      <a:t>[PERCENTUALE]</a:t>
                    </a:fld>
                    <a:endParaRPr lang="en-US" baseline="0" noProof="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12452608606640062"/>
                      <c:h val="0.15547666869737317"/>
                    </c:manualLayout>
                  </c15:layout>
                  <c15:dlblFieldTable/>
                  <c15:showDataLabelsRange val="0"/>
                </c:ext>
                <c:ext xmlns:c16="http://schemas.microsoft.com/office/drawing/2014/chart" uri="{C3380CC4-5D6E-409C-BE32-E72D297353CC}">
                  <c16:uniqueId val="{00000001-5FE0-4C11-968C-F2B190F3CF1D}"/>
                </c:ext>
              </c:extLst>
            </c:dLbl>
            <c:dLbl>
              <c:idx val="1"/>
              <c:layout>
                <c:manualLayout>
                  <c:x val="1.2047498480735811E-2"/>
                  <c:y val="-1.7158633880757227E-2"/>
                </c:manualLayout>
              </c:layout>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Errori di montaggio </a:t>
                    </a:r>
                    <a:r>
                      <a:rPr lang="en-US" baseline="0" noProof="0"/>
                      <a:t>
</a:t>
                    </a:r>
                    <a:fld id="{D660C006-D075-4D42-9D1C-6E88D036581A}" type="PERCENTAGE">
                      <a:rPr lang="en-US" baseline="0" noProof="0"/>
                      <a:pPr>
                        <a:defRPr lang="it-IT" noProof="0">
                          <a:solidFill>
                            <a:srgbClr val="000000"/>
                          </a:solidFill>
                        </a:defRPr>
                      </a:pPr>
                      <a:t>[PERCENTUALE]</a:t>
                    </a:fld>
                    <a:endParaRPr lang="en-US" baseline="0" noProof="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E0-4C11-968C-F2B190F3CF1D}"/>
                </c:ext>
              </c:extLst>
            </c:dLbl>
            <c:dLbl>
              <c:idx val="2"/>
              <c:layout>
                <c:manualLayout>
                  <c:x val="-2.0567254043510126E-2"/>
                  <c:y val="-2.5198562689857294E-2"/>
                </c:manualLayout>
              </c:layout>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Mancanza di lubrificante</a:t>
                    </a:r>
                  </a:p>
                  <a:p>
                    <a:pPr>
                      <a:defRPr lang="it-IT" noProof="0">
                        <a:solidFill>
                          <a:srgbClr val="000000"/>
                        </a:solidFill>
                      </a:defRPr>
                    </a:pPr>
                    <a:fld id="{40AE472C-49A8-4E10-827D-A3145817E94E}" type="PERCENTAGE">
                      <a:rPr lang="en-US" baseline="0" noProof="0" smtClean="0"/>
                      <a:pPr>
                        <a:defRPr lang="it-IT" noProof="0">
                          <a:solidFill>
                            <a:srgbClr val="000000"/>
                          </a:solidFill>
                        </a:defRPr>
                      </a:pPr>
                      <a:t>[PERCENTUALE]</a:t>
                    </a:fld>
                    <a:endParaRPr lang="en-US"/>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FE0-4C11-968C-F2B190F3CF1D}"/>
                </c:ext>
              </c:extLst>
            </c:dLbl>
            <c:dLbl>
              <c:idx val="3"/>
              <c:layout>
                <c:manualLayout>
                  <c:x val="-1.0283627021754999E-2"/>
                  <c:y val="5.7674351236217586E-2"/>
                </c:manualLayout>
              </c:layout>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Lubrificante invecchiato</a:t>
                    </a:r>
                    <a:r>
                      <a:rPr lang="en-US" baseline="0" noProof="0"/>
                      <a:t>
</a:t>
                    </a:r>
                    <a:fld id="{A18F1994-D429-4ADA-829F-D509DA85584C}" type="PERCENTAGE">
                      <a:rPr lang="en-US" baseline="0" noProof="0"/>
                      <a:pPr>
                        <a:defRPr lang="it-IT" noProof="0">
                          <a:solidFill>
                            <a:srgbClr val="000000"/>
                          </a:solidFill>
                        </a:defRPr>
                      </a:pPr>
                      <a:t>[PERCENTUALE]</a:t>
                    </a:fld>
                    <a:endParaRPr lang="en-US" baseline="0" noProof="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FE0-4C11-968C-F2B190F3CF1D}"/>
                </c:ext>
              </c:extLst>
            </c:dLbl>
            <c:dLbl>
              <c:idx val="4"/>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Lubrificante non adatto</a:t>
                    </a:r>
                    <a:r>
                      <a:rPr lang="en-US" baseline="0" noProof="0"/>
                      <a:t>
</a:t>
                    </a:r>
                    <a:fld id="{7847BBB9-D6F0-48B5-9100-52EB5776A271}" type="PERCENTAGE">
                      <a:rPr lang="en-US" baseline="0" noProof="0" smtClean="0"/>
                      <a:pPr>
                        <a:defRPr lang="it-IT" noProof="0">
                          <a:solidFill>
                            <a:srgbClr val="000000"/>
                          </a:solidFill>
                        </a:defRPr>
                      </a:pPr>
                      <a:t>[PERCENTUALE]</a:t>
                    </a:fld>
                    <a:endParaRPr lang="en-US" baseline="0" noProof="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FE0-4C11-968C-F2B190F3CF1D}"/>
                </c:ext>
              </c:extLst>
            </c:dLbl>
            <c:dLbl>
              <c:idx val="5"/>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Lubrificante contaminato</a:t>
                    </a:r>
                    <a:r>
                      <a:rPr lang="en-US" baseline="0" noProof="0"/>
                      <a:t>
</a:t>
                    </a:r>
                    <a:fld id="{3117C5DF-FA7D-4F80-A04F-0CFAD796481C}" type="PERCENTAGE">
                      <a:rPr lang="en-US" baseline="0" noProof="0" smtClean="0"/>
                      <a:pPr>
                        <a:defRPr lang="it-IT" noProof="0">
                          <a:solidFill>
                            <a:srgbClr val="000000"/>
                          </a:solidFill>
                        </a:defRPr>
                      </a:pPr>
                      <a:t>[PERCENTUALE]</a:t>
                    </a:fld>
                    <a:endParaRPr lang="en-US" baseline="0" noProof="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FE0-4C11-968C-F2B190F3CF1D}"/>
                </c:ext>
              </c:extLst>
            </c:dLbl>
            <c:dLbl>
              <c:idx val="6"/>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a:t>Danni conseguenti </a:t>
                    </a:r>
                    <a:fld id="{627B7865-C515-45B3-B0B0-0CB19A2C7B2C}" type="PERCENTAGE">
                      <a:rPr lang="en-US" baseline="0" noProof="0" smtClean="0"/>
                      <a:pPr>
                        <a:defRPr lang="it-IT" noProof="0">
                          <a:solidFill>
                            <a:srgbClr val="000000"/>
                          </a:solidFill>
                        </a:defRPr>
                      </a:pPr>
                      <a:t>[PERCENTUALE]</a:t>
                    </a:fld>
                    <a:endParaRPr lang="en-US" noProof="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FE0-4C11-968C-F2B190F3CF1D}"/>
                </c:ext>
              </c:extLst>
            </c:dLbl>
            <c:dLbl>
              <c:idx val="7"/>
              <c:layout>
                <c:manualLayout>
                  <c:x val="-1.6666666666666666E-2"/>
                  <c:y val="0"/>
                </c:manualLayout>
              </c:layout>
              <c:tx>
                <c:rich>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r>
                      <a:rPr lang="en-US" noProof="0" dirty="0" err="1"/>
                      <a:t>Cuscinetto</a:t>
                    </a:r>
                    <a:r>
                      <a:rPr lang="en-US" noProof="0" dirty="0"/>
                      <a:t> non </a:t>
                    </a:r>
                    <a:r>
                      <a:rPr lang="en-US" noProof="0" dirty="0" err="1"/>
                      <a:t>adatto</a:t>
                    </a:r>
                    <a:r>
                      <a:rPr lang="en-US" baseline="0" noProof="0" dirty="0"/>
                      <a:t>
</a:t>
                    </a:r>
                    <a:fld id="{26CF0DFD-686E-4622-AB9C-DF9FF1B8F063}" type="PERCENTAGE">
                      <a:rPr lang="en-US" baseline="0" noProof="0"/>
                      <a:pPr>
                        <a:defRPr lang="it-IT" noProof="0">
                          <a:solidFill>
                            <a:srgbClr val="000000"/>
                          </a:solidFill>
                        </a:defRPr>
                      </a:pPr>
                      <a:t>[PERCENTUALE]</a:t>
                    </a:fld>
                    <a:endParaRPr lang="en-US" baseline="0" noProof="0" dirty="0"/>
                  </a:p>
                </c:rich>
              </c:tx>
              <c:spPr>
                <a:noFill/>
                <a:ln>
                  <a:noFill/>
                </a:ln>
                <a:effectLst/>
              </c:spPr>
              <c:txPr>
                <a:bodyPr rot="0" spcFirstLastPara="1" vertOverflow="ellipsis" vert="horz" wrap="square" anchor="ctr" anchorCtr="1"/>
                <a:lstStyle/>
                <a:p>
                  <a:pPr>
                    <a:defRPr lang="it-IT" sz="1330" b="1" i="0" u="none" strike="noStrike" kern="1200" spc="0" baseline="0" noProof="0">
                      <a:solidFill>
                        <a:srgbClr val="000000"/>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FE0-4C11-968C-F2B190F3CF1D}"/>
                </c:ext>
              </c:extLst>
            </c:dLbl>
            <c:spPr>
              <a:noFill/>
              <a:ln>
                <a:noFill/>
              </a:ln>
              <a:effectLst/>
            </c:spPr>
            <c:txPr>
              <a:bodyPr rot="0" spcFirstLastPara="1" vertOverflow="ellipsis" vert="horz" wrap="square" lIns="38100" tIns="19050" rIns="38100" bIns="19050" anchor="ctr" anchorCtr="1">
                <a:spAutoFit/>
              </a:bodyPr>
              <a:lstStyle/>
              <a:p>
                <a:pPr>
                  <a:defRPr lang="it-IT" sz="1330" b="1" i="0" u="none" strike="noStrike" kern="1200" spc="0" baseline="0" noProof="0">
                    <a:solidFill>
                      <a:schemeClr val="tx1"/>
                    </a:solidFill>
                    <a:latin typeface="+mn-lt"/>
                    <a:ea typeface="+mn-ea"/>
                    <a:cs typeface="+mn-cs"/>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Tabelle1!$A$2:$A$9</c:f>
              <c:strCache>
                <c:ptCount val="8"/>
                <c:pt idx="0">
                  <c:v>manufacturing defect</c:v>
                </c:pt>
                <c:pt idx="1">
                  <c:v>mounting failure</c:v>
                </c:pt>
                <c:pt idx="2">
                  <c:v>lack of lubrication</c:v>
                </c:pt>
                <c:pt idx="3">
                  <c:v>aged lubricant</c:v>
                </c:pt>
                <c:pt idx="4">
                  <c:v>improper lubricant</c:v>
                </c:pt>
                <c:pt idx="5">
                  <c:v>contamination in lubricant</c:v>
                </c:pt>
                <c:pt idx="6">
                  <c:v>subsequent failure</c:v>
                </c:pt>
                <c:pt idx="7">
                  <c:v>improper bearing</c:v>
                </c:pt>
              </c:strCache>
            </c:strRef>
          </c:cat>
          <c:val>
            <c:numRef>
              <c:f>Tabelle1!$B$2:$B$9</c:f>
              <c:numCache>
                <c:formatCode>0%</c:formatCode>
                <c:ptCount val="8"/>
                <c:pt idx="0">
                  <c:v>0.01</c:v>
                </c:pt>
                <c:pt idx="1">
                  <c:v>0.05</c:v>
                </c:pt>
                <c:pt idx="2">
                  <c:v>0.15</c:v>
                </c:pt>
                <c:pt idx="3">
                  <c:v>0.2</c:v>
                </c:pt>
                <c:pt idx="4">
                  <c:v>0.2</c:v>
                </c:pt>
                <c:pt idx="5">
                  <c:v>0.25</c:v>
                </c:pt>
                <c:pt idx="6">
                  <c:v>0.05</c:v>
                </c:pt>
                <c:pt idx="7">
                  <c:v>0.1</c:v>
                </c:pt>
              </c:numCache>
            </c:numRef>
          </c:val>
          <c:extLst>
            <c:ext xmlns:c16="http://schemas.microsoft.com/office/drawing/2014/chart" uri="{C3380CC4-5D6E-409C-BE32-E72D297353CC}">
              <c16:uniqueId val="{00000010-5FE0-4C11-968C-F2B190F3CF1D}"/>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6E-4D18-9CB0-DC9A580E0E3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6E-4D18-9CB0-DC9A580E0E3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D6E-4D18-9CB0-DC9A580E0E3F}"/>
              </c:ext>
            </c:extLst>
          </c:dPt>
          <c:cat>
            <c:strRef>
              <c:f>Sheet1!$A$5:$A$7</c:f>
              <c:strCache>
                <c:ptCount val="3"/>
                <c:pt idx="0">
                  <c:v>grasso</c:v>
                </c:pt>
                <c:pt idx="1">
                  <c:v>olio</c:v>
                </c:pt>
                <c:pt idx="2">
                  <c:v>lubrificanti solidi </c:v>
                </c:pt>
              </c:strCache>
            </c:strRef>
          </c:cat>
          <c:val>
            <c:numRef>
              <c:f>Sheet1!$B$5:$B$7</c:f>
              <c:numCache>
                <c:formatCode>General</c:formatCode>
                <c:ptCount val="3"/>
                <c:pt idx="0">
                  <c:v>90</c:v>
                </c:pt>
                <c:pt idx="1">
                  <c:v>9</c:v>
                </c:pt>
                <c:pt idx="2">
                  <c:v>1</c:v>
                </c:pt>
              </c:numCache>
            </c:numRef>
          </c:val>
          <c:extLst>
            <c:ext xmlns:c16="http://schemas.microsoft.com/office/drawing/2014/chart" uri="{C3380CC4-5D6E-409C-BE32-E72D297353CC}">
              <c16:uniqueId val="{00000006-0D6E-4D18-9CB0-DC9A580E0E3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a:t>Composizione del grasso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AC-43A0-BDB4-2014622BB6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AC-43A0-BDB4-2014622BB6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AC-43A0-BDB4-2014622BB6B8}"/>
              </c:ext>
            </c:extLst>
          </c:dPt>
          <c:cat>
            <c:strRef>
              <c:f>Sheet1!$A$23:$A$25</c:f>
              <c:strCache>
                <c:ptCount val="3"/>
                <c:pt idx="0">
                  <c:v>olio base</c:v>
                </c:pt>
                <c:pt idx="1">
                  <c:v>addensante</c:v>
                </c:pt>
                <c:pt idx="2">
                  <c:v>additivi</c:v>
                </c:pt>
              </c:strCache>
            </c:strRef>
          </c:cat>
          <c:val>
            <c:numRef>
              <c:f>Sheet1!$B$23:$B$25</c:f>
              <c:numCache>
                <c:formatCode>General</c:formatCode>
                <c:ptCount val="3"/>
                <c:pt idx="0">
                  <c:v>60</c:v>
                </c:pt>
                <c:pt idx="1">
                  <c:v>30</c:v>
                </c:pt>
                <c:pt idx="2">
                  <c:v>10</c:v>
                </c:pt>
              </c:numCache>
            </c:numRef>
          </c:val>
          <c:extLst>
            <c:ext xmlns:c16="http://schemas.microsoft.com/office/drawing/2014/chart" uri="{C3380CC4-5D6E-409C-BE32-E72D297353CC}">
              <c16:uniqueId val="{00000006-B2AC-43A0-BDB4-2014622BB6B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93_99490A5D.xml><?xml version="1.0" encoding="utf-8"?>
<p188:cmLst xmlns:a="http://schemas.openxmlformats.org/drawingml/2006/main" xmlns:r="http://schemas.openxmlformats.org/officeDocument/2006/relationships" xmlns:p188="http://schemas.microsoft.com/office/powerpoint/2018/8/main">
  <p188:cm id="{FBC9B93A-858D-4996-9009-5E5B2187CA75}" authorId="{CC46A41D-8C92-CFB1-3727-CA39AB74D286}" created="2023-09-29T11:14:36.903">
    <ac:deMkLst xmlns:ac="http://schemas.microsoft.com/office/drawing/2013/main/command">
      <pc:docMk xmlns:pc="http://schemas.microsoft.com/office/powerpoint/2013/main/command"/>
      <pc:sldMk xmlns:pc="http://schemas.microsoft.com/office/powerpoint/2013/main/command" cId="2571700829" sldId="403"/>
      <ac:cxnSpMk id="13" creationId="{AD0D6D25-D376-449F-AD8D-D2F2162C1563}"/>
    </ac:deMkLst>
    <p188:txBody>
      <a:bodyPr/>
      <a:lstStyle/>
      <a:p>
        <a:r>
          <a:rPr lang="en-US"/>
          <a:t>Hier habe ich die Pfeilfarbe geändert. Rot ist bei Schaeffler nicht erwünscht.</a:t>
        </a:r>
      </a:p>
    </p188:txBody>
  </p188:cm>
</p188:cmLst>
</file>

<file path=ppt/comments/modernComment_2A8_9C4D86A7.xml><?xml version="1.0" encoding="utf-8"?>
<p188:cmLst xmlns:a="http://schemas.openxmlformats.org/drawingml/2006/main" xmlns:r="http://schemas.openxmlformats.org/officeDocument/2006/relationships" xmlns:p188="http://schemas.microsoft.com/office/powerpoint/2018/8/main">
  <p188:cm id="{93BD9042-858E-45FA-AAFE-DC7B3F2CF77C}" authorId="{CC46A41D-8C92-CFB1-3727-CA39AB74D286}" created="2023-09-29T11:08:37.955">
    <pc:sldMkLst xmlns:pc="http://schemas.microsoft.com/office/powerpoint/2013/main/command">
      <pc:docMk/>
      <pc:sldMk cId="2622326439" sldId="680"/>
    </pc:sldMkLst>
    <p188:txBody>
      <a:bodyPr/>
      <a:lstStyle/>
      <a:p>
        <a:r>
          <a:rPr lang="en-US"/>
          <a:t>Sprache!</a:t>
        </a:r>
      </a:p>
    </p188:txBody>
  </p188:cm>
</p188:cmLst>
</file>

<file path=ppt/comments/modernComment_7F40E869_779D0A85.xml><?xml version="1.0" encoding="utf-8"?>
<p188:cmLst xmlns:a="http://schemas.openxmlformats.org/drawingml/2006/main" xmlns:r="http://schemas.openxmlformats.org/officeDocument/2006/relationships" xmlns:p188="http://schemas.microsoft.com/office/powerpoint/2018/8/main">
  <p188:cm id="{3E682AFC-C7D5-4851-A57E-6B9A63D282F4}" authorId="{CC46A41D-8C92-CFB1-3727-CA39AB74D286}" created="2023-09-29T11:08:18.128">
    <pc:sldMkLst xmlns:pc="http://schemas.microsoft.com/office/powerpoint/2013/main/command">
      <pc:docMk/>
      <pc:sldMk cId="1755418959" sldId="398"/>
    </pc:sldMkLst>
    <p188:txBody>
      <a:bodyPr/>
      <a:lstStyle/>
      <a:p>
        <a:r>
          <a:rPr lang="en-US"/>
          <a:t>Diese Folie würde ich nicht verwenden. Ich kann mir nicht vorstellen, dass mit dieser Folie einem Schulungsteilnehmer aus dem allgemeinen Maschinenbau geholfen ist.
Alternativ habe ich in der eMail eine alternative Folie beigefügt. 
Diese Formel hier wird nicht über Schaeffler publiziert.</a:t>
        </a:r>
      </a:p>
    </p188:txBody>
  </p188:cm>
</p188:cmLst>
</file>

<file path=ppt/comments/modernComment_D25_BDB899DD.xml><?xml version="1.0" encoding="utf-8"?>
<p188:cmLst xmlns:a="http://schemas.openxmlformats.org/drawingml/2006/main" xmlns:r="http://schemas.openxmlformats.org/officeDocument/2006/relationships" xmlns:p188="http://schemas.microsoft.com/office/powerpoint/2018/8/main">
  <p188:cm id="{72A27D8F-F9BD-43C0-952F-7AA6F65A40A5}" authorId="{CC46A41D-8C92-CFB1-3727-CA39AB74D286}" created="2023-09-29T11:09:02.934">
    <pc:sldMkLst xmlns:pc="http://schemas.microsoft.com/office/powerpoint/2013/main/command">
      <pc:docMk/>
      <pc:sldMk cId="3182991837" sldId="3365"/>
    </pc:sldMkLst>
    <p188:txBody>
      <a:bodyPr/>
      <a:lstStyle/>
      <a:p>
        <a:r>
          <a:rPr lang="en-US"/>
          <a:t>Sprache!</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48680" y="8820496"/>
            <a:ext cx="936104" cy="216000"/>
          </a:xfrm>
          <a:prstGeom prst="rect">
            <a:avLst/>
          </a:prstGeom>
        </p:spPr>
        <p:txBody>
          <a:bodyPr vert="horz" lIns="0" tIns="0" rIns="0" bIns="0" rtlCol="0" anchor="t" anchorCtr="0"/>
          <a:lstStyle>
            <a:lvl1pPr algn="r">
              <a:defRPr sz="1200"/>
            </a:lvl1pPr>
          </a:lstStyle>
          <a:p>
            <a:pPr algn="l"/>
            <a:fld id="{1D3EFC26-BB91-40AA-AEC1-6B6F4CDA0EA0}" type="datetimeFigureOut">
              <a:rPr lang="en-US" sz="1000" smtClean="0">
                <a:solidFill>
                  <a:schemeClr val="accent6"/>
                </a:solidFill>
              </a:rPr>
              <a:pPr algn="l"/>
              <a:t>4/10/2024</a:t>
            </a:fld>
            <a:endParaRPr lang="en-US" sz="1000">
              <a:solidFill>
                <a:schemeClr val="accent6"/>
              </a:solidFill>
            </a:endParaRPr>
          </a:p>
        </p:txBody>
      </p:sp>
      <p:sp>
        <p:nvSpPr>
          <p:cNvPr id="4" name="Footer Placeholder 3"/>
          <p:cNvSpPr>
            <a:spLocks noGrp="1"/>
          </p:cNvSpPr>
          <p:nvPr>
            <p:ph type="ftr" sz="quarter" idx="2"/>
          </p:nvPr>
        </p:nvSpPr>
        <p:spPr>
          <a:xfrm>
            <a:off x="1556792" y="8820472"/>
            <a:ext cx="5040560" cy="216000"/>
          </a:xfrm>
          <a:prstGeom prst="rect">
            <a:avLst/>
          </a:prstGeom>
        </p:spPr>
        <p:txBody>
          <a:bodyPr vert="horz" lIns="0" tIns="0" rIns="0" bIns="0" rtlCol="0" anchor="t" anchorCtr="0"/>
          <a:lstStyle>
            <a:lvl1pPr algn="l">
              <a:defRPr sz="1200"/>
            </a:lvl1pPr>
          </a:lstStyle>
          <a:p>
            <a:endParaRPr lang="en-US" sz="1000">
              <a:solidFill>
                <a:schemeClr val="accent6"/>
              </a:solidFill>
            </a:endParaRPr>
          </a:p>
        </p:txBody>
      </p:sp>
      <p:sp>
        <p:nvSpPr>
          <p:cNvPr id="5" name="Slide Number Placeholder 4"/>
          <p:cNvSpPr>
            <a:spLocks noGrp="1"/>
          </p:cNvSpPr>
          <p:nvPr>
            <p:ph type="sldNum" sz="quarter" idx="3"/>
          </p:nvPr>
        </p:nvSpPr>
        <p:spPr>
          <a:xfrm>
            <a:off x="188640" y="8820472"/>
            <a:ext cx="288032" cy="216000"/>
          </a:xfrm>
          <a:prstGeom prst="rect">
            <a:avLst/>
          </a:prstGeom>
        </p:spPr>
        <p:txBody>
          <a:bodyPr vert="horz" lIns="0" tIns="0" rIns="0" bIns="0" rtlCol="0" anchor="t" anchorCtr="0"/>
          <a:lstStyle>
            <a:lvl1pPr algn="r">
              <a:defRPr sz="1200"/>
            </a:lvl1pPr>
          </a:lstStyle>
          <a:p>
            <a:fld id="{85170805-57F0-4185-904A-8327B8E48718}" type="slidenum">
              <a:rPr lang="en-US" sz="1000" smtClean="0">
                <a:solidFill>
                  <a:schemeClr val="accent6"/>
                </a:solidFill>
              </a:rPr>
              <a:pPr/>
              <a:t>‹N›</a:t>
            </a:fld>
            <a:endParaRPr lang="en-US" sz="1000" dirty="0">
              <a:solidFill>
                <a:schemeClr val="accent6"/>
              </a:solidFill>
            </a:endParaRPr>
          </a:p>
        </p:txBody>
      </p:sp>
      <p:pic>
        <p:nvPicPr>
          <p:cNvPr id="6" name="Picture 5"/>
          <p:cNvPicPr>
            <a:picLocks noChangeAspect="1"/>
          </p:cNvPicPr>
          <p:nvPr/>
        </p:nvPicPr>
        <p:blipFill>
          <a:blip r:embed="rId2"/>
          <a:stretch>
            <a:fillRect/>
          </a:stretch>
        </p:blipFill>
        <p:spPr bwMode="gray">
          <a:xfrm>
            <a:off x="5157192" y="395536"/>
            <a:ext cx="1440000" cy="160770"/>
          </a:xfrm>
          <a:prstGeom prst="rect">
            <a:avLst/>
          </a:prstGeom>
        </p:spPr>
      </p:pic>
    </p:spTree>
    <p:extLst>
      <p:ext uri="{BB962C8B-B14F-4D97-AF65-F5344CB8AC3E}">
        <p14:creationId xmlns:p14="http://schemas.microsoft.com/office/powerpoint/2010/main" val="106955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620688" y="8676456"/>
            <a:ext cx="864096" cy="216000"/>
          </a:xfrm>
          <a:prstGeom prst="rect">
            <a:avLst/>
          </a:prstGeom>
        </p:spPr>
        <p:txBody>
          <a:bodyPr vert="horz" lIns="0" tIns="0" rIns="0" bIns="0" rtlCol="0" anchor="t" anchorCtr="0"/>
          <a:lstStyle>
            <a:lvl1pPr algn="l">
              <a:defRPr sz="1000">
                <a:solidFill>
                  <a:schemeClr val="accent6"/>
                </a:solidFill>
              </a:defRPr>
            </a:lvl1pPr>
          </a:lstStyle>
          <a:p>
            <a:fld id="{12964B54-F6F7-43B6-8FDB-F274D4B4AACA}"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260350" y="250825"/>
            <a:ext cx="5486400" cy="3086100"/>
          </a:xfrm>
          <a:prstGeom prst="rect">
            <a:avLst/>
          </a:prstGeom>
          <a:noFill/>
          <a:ln w="635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0648" y="3491880"/>
            <a:ext cx="6336704" cy="4968552"/>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ooter Placeholder 5"/>
          <p:cNvSpPr>
            <a:spLocks noGrp="1"/>
          </p:cNvSpPr>
          <p:nvPr>
            <p:ph type="ftr" sz="quarter" idx="4"/>
          </p:nvPr>
        </p:nvSpPr>
        <p:spPr>
          <a:xfrm>
            <a:off x="1556792" y="8676480"/>
            <a:ext cx="5040560" cy="216000"/>
          </a:xfrm>
          <a:prstGeom prst="rect">
            <a:avLst/>
          </a:prstGeom>
        </p:spPr>
        <p:txBody>
          <a:bodyPr vert="horz" lIns="0" tIns="0" rIns="0" bIns="0" rtlCol="0" anchor="t" anchorCtr="0"/>
          <a:lstStyle>
            <a:lvl1pPr algn="l">
              <a:defRPr sz="1000">
                <a:solidFill>
                  <a:schemeClr val="accent6"/>
                </a:solidFill>
              </a:defRPr>
            </a:lvl1pPr>
          </a:lstStyle>
          <a:p>
            <a:endParaRPr lang="en-US" dirty="0"/>
          </a:p>
        </p:txBody>
      </p:sp>
      <p:sp>
        <p:nvSpPr>
          <p:cNvPr id="7" name="Slide Number Placeholder 6"/>
          <p:cNvSpPr>
            <a:spLocks noGrp="1"/>
          </p:cNvSpPr>
          <p:nvPr>
            <p:ph type="sldNum" sz="quarter" idx="5"/>
          </p:nvPr>
        </p:nvSpPr>
        <p:spPr>
          <a:xfrm>
            <a:off x="241176" y="8676480"/>
            <a:ext cx="307504" cy="216000"/>
          </a:xfrm>
          <a:prstGeom prst="rect">
            <a:avLst/>
          </a:prstGeom>
        </p:spPr>
        <p:txBody>
          <a:bodyPr vert="horz" lIns="0" tIns="0" rIns="0" bIns="0" rtlCol="0" anchor="t" anchorCtr="0"/>
          <a:lstStyle>
            <a:lvl1pPr algn="l">
              <a:defRPr sz="1000">
                <a:solidFill>
                  <a:schemeClr val="accent6"/>
                </a:solidFill>
              </a:defRPr>
            </a:lvl1pPr>
          </a:lstStyle>
          <a:p>
            <a:fld id="{7050EDB2-57C8-4CAE-B8DE-69B518AB0745}" type="slidenum">
              <a:rPr lang="en-US" smtClean="0"/>
              <a:pPr/>
              <a:t>‹N›</a:t>
            </a:fld>
            <a:endParaRPr lang="en-US"/>
          </a:p>
        </p:txBody>
      </p:sp>
    </p:spTree>
    <p:extLst>
      <p:ext uri="{BB962C8B-B14F-4D97-AF65-F5344CB8AC3E}">
        <p14:creationId xmlns:p14="http://schemas.microsoft.com/office/powerpoint/2010/main" val="277294047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216000" indent="-216000" algn="l" defTabSz="914400" rtl="0" eaLnBrk="1" latinLnBrk="0" hangingPunct="1">
      <a:spcAft>
        <a:spcPts val="600"/>
      </a:spcAft>
      <a:buClr>
        <a:schemeClr val="accent2"/>
      </a:buClr>
      <a:buFont typeface="Wingdings 3" panose="05040102010807070707" pitchFamily="18" charset="2"/>
      <a:buChar char="u"/>
      <a:defRPr sz="1200" kern="1200">
        <a:solidFill>
          <a:schemeClr val="tx1"/>
        </a:solidFill>
        <a:latin typeface="+mn-lt"/>
        <a:ea typeface="+mn-ea"/>
        <a:cs typeface="+mn-cs"/>
      </a:defRPr>
    </a:lvl2pPr>
    <a:lvl3pPr marL="432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3pPr>
    <a:lvl4pPr marL="648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4pPr>
    <a:lvl5pPr marL="864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5pPr>
    <a:lvl6pPr marL="864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6pPr>
    <a:lvl7pPr marL="864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7pPr>
    <a:lvl8pPr marL="864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8pPr>
    <a:lvl9pPr marL="864000" indent="-216000" algn="l" defTabSz="914400" rtl="0" eaLnBrk="1" latinLnBrk="0" hangingPunct="1">
      <a:spcAft>
        <a:spcPts val="600"/>
      </a:spcAft>
      <a:buClr>
        <a:schemeClr val="accent2"/>
      </a:buClr>
      <a:buFont typeface="Wingdings 3" panose="05040102010807070707" pitchFamily="18" charset="2"/>
      <a:buChar char="w"/>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50EDB2-57C8-4CAE-B8DE-69B518AB0745}" type="slidenum">
              <a:rPr lang="de-DE" smtClean="0"/>
              <a:pPr/>
              <a:t>1</a:t>
            </a:fld>
            <a:endParaRPr lang="de-DE" dirty="0"/>
          </a:p>
        </p:txBody>
      </p:sp>
    </p:spTree>
    <p:extLst>
      <p:ext uri="{BB962C8B-B14F-4D97-AF65-F5344CB8AC3E}">
        <p14:creationId xmlns:p14="http://schemas.microsoft.com/office/powerpoint/2010/main" val="271433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10</a:t>
            </a:fld>
            <a:endParaRPr lang="de-DE" dirty="0"/>
          </a:p>
        </p:txBody>
      </p:sp>
    </p:spTree>
    <p:extLst>
      <p:ext uri="{BB962C8B-B14F-4D97-AF65-F5344CB8AC3E}">
        <p14:creationId xmlns:p14="http://schemas.microsoft.com/office/powerpoint/2010/main" val="427863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11</a:t>
            </a:fld>
            <a:endParaRPr lang="de-DE" dirty="0"/>
          </a:p>
        </p:txBody>
      </p:sp>
    </p:spTree>
    <p:extLst>
      <p:ext uri="{BB962C8B-B14F-4D97-AF65-F5344CB8AC3E}">
        <p14:creationId xmlns:p14="http://schemas.microsoft.com/office/powerpoint/2010/main" val="37483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12</a:t>
            </a:fld>
            <a:endParaRPr lang="de-DE" dirty="0"/>
          </a:p>
        </p:txBody>
      </p:sp>
    </p:spTree>
    <p:extLst>
      <p:ext uri="{BB962C8B-B14F-4D97-AF65-F5344CB8AC3E}">
        <p14:creationId xmlns:p14="http://schemas.microsoft.com/office/powerpoint/2010/main" val="397264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13</a:t>
            </a:fld>
            <a:endParaRPr lang="de-DE" dirty="0"/>
          </a:p>
        </p:txBody>
      </p:sp>
    </p:spTree>
    <p:extLst>
      <p:ext uri="{BB962C8B-B14F-4D97-AF65-F5344CB8AC3E}">
        <p14:creationId xmlns:p14="http://schemas.microsoft.com/office/powerpoint/2010/main" val="344091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14</a:t>
            </a:fld>
            <a:endParaRPr lang="de-DE" dirty="0"/>
          </a:p>
        </p:txBody>
      </p:sp>
    </p:spTree>
    <p:extLst>
      <p:ext uri="{BB962C8B-B14F-4D97-AF65-F5344CB8AC3E}">
        <p14:creationId xmlns:p14="http://schemas.microsoft.com/office/powerpoint/2010/main" val="22023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F9835D5A-1793-4BC4-9B1E-17C6ED9BEB4E}" type="datetime1">
              <a:rPr lang="en-US" smtClean="0"/>
              <a:t>4/10/2024</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050EDB2-57C8-4CAE-B8DE-69B518AB0745}" type="slidenum">
              <a:rPr lang="en-US" smtClean="0"/>
              <a:pPr/>
              <a:t>15</a:t>
            </a:fld>
            <a:endParaRPr lang="en-US" dirty="0"/>
          </a:p>
        </p:txBody>
      </p:sp>
    </p:spTree>
    <p:extLst>
      <p:ext uri="{BB962C8B-B14F-4D97-AF65-F5344CB8AC3E}">
        <p14:creationId xmlns:p14="http://schemas.microsoft.com/office/powerpoint/2010/main" val="131323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308920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17</a:t>
            </a:fld>
            <a:endParaRPr lang="de-DE" dirty="0"/>
          </a:p>
        </p:txBody>
      </p:sp>
    </p:spTree>
    <p:extLst>
      <p:ext uri="{BB962C8B-B14F-4D97-AF65-F5344CB8AC3E}">
        <p14:creationId xmlns:p14="http://schemas.microsoft.com/office/powerpoint/2010/main" val="964050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18</a:t>
            </a:fld>
            <a:endParaRPr lang="de-DE" dirty="0"/>
          </a:p>
        </p:txBody>
      </p:sp>
    </p:spTree>
    <p:extLst>
      <p:ext uri="{BB962C8B-B14F-4D97-AF65-F5344CB8AC3E}">
        <p14:creationId xmlns:p14="http://schemas.microsoft.com/office/powerpoint/2010/main" val="320386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160666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46454C-C19B-459D-B1D7-0AB5ABE7B800}" type="datetime1">
              <a:rPr kumimoji="0" lang="en-US" sz="11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1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5" name="Fußzeilenplatzhalt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6" name="Foliennummernplatzhalt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en-US" sz="11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03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2724887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21</a:t>
            </a:fld>
            <a:endParaRPr lang="de-DE" dirty="0"/>
          </a:p>
        </p:txBody>
      </p:sp>
    </p:spTree>
    <p:extLst>
      <p:ext uri="{BB962C8B-B14F-4D97-AF65-F5344CB8AC3E}">
        <p14:creationId xmlns:p14="http://schemas.microsoft.com/office/powerpoint/2010/main" val="2411498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22</a:t>
            </a:fld>
            <a:endParaRPr lang="de-DE" dirty="0"/>
          </a:p>
        </p:txBody>
      </p:sp>
    </p:spTree>
    <p:extLst>
      <p:ext uri="{BB962C8B-B14F-4D97-AF65-F5344CB8AC3E}">
        <p14:creationId xmlns:p14="http://schemas.microsoft.com/office/powerpoint/2010/main" val="151452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23</a:t>
            </a:fld>
            <a:endParaRPr lang="de-DE" dirty="0"/>
          </a:p>
        </p:txBody>
      </p:sp>
    </p:spTree>
    <p:extLst>
      <p:ext uri="{BB962C8B-B14F-4D97-AF65-F5344CB8AC3E}">
        <p14:creationId xmlns:p14="http://schemas.microsoft.com/office/powerpoint/2010/main" val="509554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24</a:t>
            </a:fld>
            <a:endParaRPr lang="de-DE" dirty="0"/>
          </a:p>
        </p:txBody>
      </p:sp>
    </p:spTree>
    <p:extLst>
      <p:ext uri="{BB962C8B-B14F-4D97-AF65-F5344CB8AC3E}">
        <p14:creationId xmlns:p14="http://schemas.microsoft.com/office/powerpoint/2010/main" val="2142575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25</a:t>
            </a:fld>
            <a:endParaRPr lang="de-DE" dirty="0"/>
          </a:p>
        </p:txBody>
      </p:sp>
    </p:spTree>
    <p:extLst>
      <p:ext uri="{BB962C8B-B14F-4D97-AF65-F5344CB8AC3E}">
        <p14:creationId xmlns:p14="http://schemas.microsoft.com/office/powerpoint/2010/main" val="3835641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26</a:t>
            </a:fld>
            <a:endParaRPr lang="de-DE" dirty="0"/>
          </a:p>
        </p:txBody>
      </p:sp>
    </p:spTree>
    <p:extLst>
      <p:ext uri="{BB962C8B-B14F-4D97-AF65-F5344CB8AC3E}">
        <p14:creationId xmlns:p14="http://schemas.microsoft.com/office/powerpoint/2010/main" val="3657024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27</a:t>
            </a:fld>
            <a:endParaRPr lang="de-DE" dirty="0"/>
          </a:p>
        </p:txBody>
      </p:sp>
    </p:spTree>
    <p:extLst>
      <p:ext uri="{BB962C8B-B14F-4D97-AF65-F5344CB8AC3E}">
        <p14:creationId xmlns:p14="http://schemas.microsoft.com/office/powerpoint/2010/main" val="1926541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28</a:t>
            </a:fld>
            <a:endParaRPr lang="de-DE" dirty="0"/>
          </a:p>
        </p:txBody>
      </p:sp>
    </p:spTree>
    <p:extLst>
      <p:ext uri="{BB962C8B-B14F-4D97-AF65-F5344CB8AC3E}">
        <p14:creationId xmlns:p14="http://schemas.microsoft.com/office/powerpoint/2010/main" val="245449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242533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main function of the lubricant is to separate the contact surfaces and prevents metal-to-metal contact. P</a:t>
            </a:r>
            <a:r>
              <a:rPr lang="en-US" sz="1200" b="0" dirty="0"/>
              <a:t>reventing or reducing contact between rolling and sliding surfaces. As result, friction and wear kept to a low level. </a:t>
            </a:r>
            <a:endParaRPr lang="en-US" b="0" dirty="0"/>
          </a:p>
        </p:txBody>
      </p:sp>
      <p:sp>
        <p:nvSpPr>
          <p:cNvPr id="4" name="Date Placeholder 3"/>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BD776A-475B-44CD-8E0E-A6A0FC4C22E9}" type="datetime1">
              <a:rPr kumimoji="0" lang="en-US" sz="11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1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en-US" sz="11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067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598133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31</a:t>
            </a:fld>
            <a:endParaRPr lang="de-DE" dirty="0"/>
          </a:p>
        </p:txBody>
      </p:sp>
    </p:spTree>
    <p:extLst>
      <p:ext uri="{BB962C8B-B14F-4D97-AF65-F5344CB8AC3E}">
        <p14:creationId xmlns:p14="http://schemas.microsoft.com/office/powerpoint/2010/main" val="1632178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32</a:t>
            </a:fld>
            <a:endParaRPr lang="de-DE" dirty="0"/>
          </a:p>
        </p:txBody>
      </p:sp>
    </p:spTree>
    <p:extLst>
      <p:ext uri="{BB962C8B-B14F-4D97-AF65-F5344CB8AC3E}">
        <p14:creationId xmlns:p14="http://schemas.microsoft.com/office/powerpoint/2010/main" val="2941695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33</a:t>
            </a:fld>
            <a:endParaRPr lang="de-DE" dirty="0"/>
          </a:p>
        </p:txBody>
      </p:sp>
    </p:spTree>
    <p:extLst>
      <p:ext uri="{BB962C8B-B14F-4D97-AF65-F5344CB8AC3E}">
        <p14:creationId xmlns:p14="http://schemas.microsoft.com/office/powerpoint/2010/main" val="4049239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34</a:t>
            </a:fld>
            <a:endParaRPr lang="de-DE" dirty="0"/>
          </a:p>
        </p:txBody>
      </p:sp>
    </p:spTree>
    <p:extLst>
      <p:ext uri="{BB962C8B-B14F-4D97-AF65-F5344CB8AC3E}">
        <p14:creationId xmlns:p14="http://schemas.microsoft.com/office/powerpoint/2010/main" val="278662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35</a:t>
            </a:fld>
            <a:endParaRPr lang="de-DE" dirty="0"/>
          </a:p>
        </p:txBody>
      </p:sp>
    </p:spTree>
    <p:extLst>
      <p:ext uri="{BB962C8B-B14F-4D97-AF65-F5344CB8AC3E}">
        <p14:creationId xmlns:p14="http://schemas.microsoft.com/office/powerpoint/2010/main" val="3407303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24D4AF1-59C4-42FB-9F49-BEF1D8B442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F6069-39B6-4D18-BB8F-FAEF48867A13}" type="slidenum">
              <a:rPr lang="de-DE" altLang="it-IT" smtClean="0"/>
              <a:pPr>
                <a:spcBef>
                  <a:spcPct val="0"/>
                </a:spcBef>
              </a:pPr>
              <a:t>36</a:t>
            </a:fld>
            <a:endParaRPr lang="de-DE" altLang="it-IT" dirty="0"/>
          </a:p>
        </p:txBody>
      </p:sp>
      <p:sp>
        <p:nvSpPr>
          <p:cNvPr id="32771" name="Rectangle 2">
            <a:extLst>
              <a:ext uri="{FF2B5EF4-FFF2-40B4-BE49-F238E27FC236}">
                <a16:creationId xmlns:a16="http://schemas.microsoft.com/office/drawing/2014/main" id="{8B1ED2B5-627D-46B0-886B-DB024F4B13A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AD4B859-EFC9-4BA0-A859-E5C5BED2A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it-IT" dirty="0">
              <a:latin typeface="Arial" panose="020B0604020202020204" pitchFamily="34" charset="0"/>
            </a:endParaRPr>
          </a:p>
        </p:txBody>
      </p:sp>
    </p:spTree>
    <p:extLst>
      <p:ext uri="{BB962C8B-B14F-4D97-AF65-F5344CB8AC3E}">
        <p14:creationId xmlns:p14="http://schemas.microsoft.com/office/powerpoint/2010/main" val="270502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B288FBF-4F61-45BE-A31F-02ADBDE5A0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A13064-C2BE-4941-8F4B-67851E6CC069}" type="slidenum">
              <a:rPr lang="de-DE" altLang="it-IT" smtClean="0"/>
              <a:pPr>
                <a:spcBef>
                  <a:spcPct val="0"/>
                </a:spcBef>
              </a:pPr>
              <a:t>37</a:t>
            </a:fld>
            <a:endParaRPr lang="de-DE" altLang="it-IT" dirty="0"/>
          </a:p>
        </p:txBody>
      </p:sp>
      <p:sp>
        <p:nvSpPr>
          <p:cNvPr id="34819" name="Rectangle 2">
            <a:extLst>
              <a:ext uri="{FF2B5EF4-FFF2-40B4-BE49-F238E27FC236}">
                <a16:creationId xmlns:a16="http://schemas.microsoft.com/office/drawing/2014/main" id="{FB349E53-1955-49A7-801C-4E72585F461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7D0AE7C-9502-4D34-99F2-F193302B34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it-IT" dirty="0">
              <a:latin typeface="Arial" panose="020B0604020202020204" pitchFamily="34" charset="0"/>
            </a:endParaRPr>
          </a:p>
        </p:txBody>
      </p:sp>
    </p:spTree>
    <p:extLst>
      <p:ext uri="{BB962C8B-B14F-4D97-AF65-F5344CB8AC3E}">
        <p14:creationId xmlns:p14="http://schemas.microsoft.com/office/powerpoint/2010/main" val="2241162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3361648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118603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1609287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905287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3790639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1771346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3396919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2763170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3548311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46</a:t>
            </a:fld>
            <a:endParaRPr lang="de-DE" dirty="0"/>
          </a:p>
        </p:txBody>
      </p:sp>
    </p:spTree>
    <p:extLst>
      <p:ext uri="{BB962C8B-B14F-4D97-AF65-F5344CB8AC3E}">
        <p14:creationId xmlns:p14="http://schemas.microsoft.com/office/powerpoint/2010/main" val="2395955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47</a:t>
            </a:fld>
            <a:endParaRPr lang="de-DE" dirty="0"/>
          </a:p>
        </p:txBody>
      </p:sp>
    </p:spTree>
    <p:extLst>
      <p:ext uri="{BB962C8B-B14F-4D97-AF65-F5344CB8AC3E}">
        <p14:creationId xmlns:p14="http://schemas.microsoft.com/office/powerpoint/2010/main" val="3018665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48</a:t>
            </a:fld>
            <a:endParaRPr lang="de-DE" dirty="0"/>
          </a:p>
        </p:txBody>
      </p:sp>
    </p:spTree>
    <p:extLst>
      <p:ext uri="{BB962C8B-B14F-4D97-AF65-F5344CB8AC3E}">
        <p14:creationId xmlns:p14="http://schemas.microsoft.com/office/powerpoint/2010/main" val="1489127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49</a:t>
            </a:fld>
            <a:endParaRPr lang="de-DE" dirty="0"/>
          </a:p>
        </p:txBody>
      </p:sp>
    </p:spTree>
    <p:extLst>
      <p:ext uri="{BB962C8B-B14F-4D97-AF65-F5344CB8AC3E}">
        <p14:creationId xmlns:p14="http://schemas.microsoft.com/office/powerpoint/2010/main" val="228553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5</a:t>
            </a:fld>
            <a:endParaRPr lang="de-DE" dirty="0"/>
          </a:p>
        </p:txBody>
      </p:sp>
    </p:spTree>
    <p:extLst>
      <p:ext uri="{BB962C8B-B14F-4D97-AF65-F5344CB8AC3E}">
        <p14:creationId xmlns:p14="http://schemas.microsoft.com/office/powerpoint/2010/main" val="704196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50</a:t>
            </a:fld>
            <a:endParaRPr lang="de-DE" dirty="0"/>
          </a:p>
        </p:txBody>
      </p:sp>
    </p:spTree>
    <p:extLst>
      <p:ext uri="{BB962C8B-B14F-4D97-AF65-F5344CB8AC3E}">
        <p14:creationId xmlns:p14="http://schemas.microsoft.com/office/powerpoint/2010/main" val="3627965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5"/>
          </p:nvPr>
        </p:nvSpPr>
        <p:spPr/>
        <p:txBody>
          <a:bodyPr/>
          <a:lstStyle/>
          <a:p>
            <a:fld id="{7050EDB2-57C8-4CAE-B8DE-69B518AB0745}" type="slidenum">
              <a:rPr lang="de-DE" smtClean="0"/>
              <a:pPr/>
              <a:t>51</a:t>
            </a:fld>
            <a:endParaRPr lang="de-DE" dirty="0"/>
          </a:p>
        </p:txBody>
      </p:sp>
    </p:spTree>
    <p:extLst>
      <p:ext uri="{BB962C8B-B14F-4D97-AF65-F5344CB8AC3E}">
        <p14:creationId xmlns:p14="http://schemas.microsoft.com/office/powerpoint/2010/main" val="1266957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50EDB2-57C8-4CAE-B8DE-69B518AB0745}" type="slidenum">
              <a:rPr lang="de-DE" smtClean="0"/>
              <a:pPr/>
              <a:t>52</a:t>
            </a:fld>
            <a:endParaRPr lang="de-DE" dirty="0"/>
          </a:p>
        </p:txBody>
      </p:sp>
    </p:spTree>
    <p:extLst>
      <p:ext uri="{BB962C8B-B14F-4D97-AF65-F5344CB8AC3E}">
        <p14:creationId xmlns:p14="http://schemas.microsoft.com/office/powerpoint/2010/main" val="191466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6</a:t>
            </a:fld>
            <a:endParaRPr lang="de-DE" dirty="0"/>
          </a:p>
        </p:txBody>
      </p:sp>
    </p:spTree>
    <p:extLst>
      <p:ext uri="{BB962C8B-B14F-4D97-AF65-F5344CB8AC3E}">
        <p14:creationId xmlns:p14="http://schemas.microsoft.com/office/powerpoint/2010/main" val="352124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84897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fld id="{7050EDB2-57C8-4CAE-B8DE-69B518AB0745}" type="slidenum">
              <a:rPr lang="de-DE" smtClean="0"/>
              <a:pPr/>
              <a:t>8</a:t>
            </a:fld>
            <a:endParaRPr lang="de-DE" dirty="0"/>
          </a:p>
        </p:txBody>
      </p:sp>
    </p:spTree>
    <p:extLst>
      <p:ext uri="{BB962C8B-B14F-4D97-AF65-F5344CB8AC3E}">
        <p14:creationId xmlns:p14="http://schemas.microsoft.com/office/powerpoint/2010/main" val="178418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de-DE" dirty="0"/>
          </a:p>
        </p:txBody>
      </p:sp>
      <p:sp>
        <p:nvSpPr>
          <p:cNvPr id="4" name="Segnaposto numero diapositiva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50EDB2-57C8-4CAE-B8DE-69B518AB0745}"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Tree>
    <p:extLst>
      <p:ext uri="{BB962C8B-B14F-4D97-AF65-F5344CB8AC3E}">
        <p14:creationId xmlns:p14="http://schemas.microsoft.com/office/powerpoint/2010/main" val="228671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2.xml"/><Relationship Id="rId4" Type="http://schemas.openxmlformats.org/officeDocument/2006/relationships/tags" Target="../tags/tag4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2.xml"/><Relationship Id="rId4" Type="http://schemas.openxmlformats.org/officeDocument/2006/relationships/tags" Target="../tags/tag4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2.xml"/><Relationship Id="rId5" Type="http://schemas.openxmlformats.org/officeDocument/2006/relationships/tags" Target="../tags/tag63.xml"/><Relationship Id="rId4" Type="http://schemas.openxmlformats.org/officeDocument/2006/relationships/tags" Target="../tags/tag6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2.xml"/><Relationship Id="rId5" Type="http://schemas.openxmlformats.org/officeDocument/2006/relationships/tags" Target="../tags/tag68.xml"/><Relationship Id="rId4" Type="http://schemas.openxmlformats.org/officeDocument/2006/relationships/tags" Target="../tags/tag67.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2.xml"/><Relationship Id="rId5" Type="http://schemas.openxmlformats.org/officeDocument/2006/relationships/tags" Target="../tags/tag78.xml"/><Relationship Id="rId4" Type="http://schemas.openxmlformats.org/officeDocument/2006/relationships/tags" Target="../tags/tag7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Master" Target="../slideMasters/slideMaster2.xml"/><Relationship Id="rId4" Type="http://schemas.openxmlformats.org/officeDocument/2006/relationships/tags" Target="../tags/tag8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Master" Target="../slideMasters/slideMaster2.xml"/><Relationship Id="rId4" Type="http://schemas.openxmlformats.org/officeDocument/2006/relationships/tags" Target="../tags/tag8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Master" Target="../slideMasters/slideMaster2.xml"/><Relationship Id="rId4" Type="http://schemas.openxmlformats.org/officeDocument/2006/relationships/tags" Target="../tags/tag9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Master" Target="../slideMasters/slideMaster2.xml"/><Relationship Id="rId4" Type="http://schemas.openxmlformats.org/officeDocument/2006/relationships/tags" Target="../tags/tag9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Master" Target="../slideMasters/slideMaster2.xml"/><Relationship Id="rId4" Type="http://schemas.openxmlformats.org/officeDocument/2006/relationships/tags" Target="../tags/tag98.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8.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4434" y="4365104"/>
            <a:ext cx="11523133" cy="792000"/>
          </a:xfrm>
          <a:prstGeom prst="rect">
            <a:avLst/>
          </a:prstGeom>
        </p:spPr>
        <p:txBody>
          <a:bodyPr anchor="b"/>
          <a:lstStyle>
            <a:lvl1pPr algn="ctr">
              <a:lnSpc>
                <a:spcPct val="85000"/>
              </a:lnSpc>
              <a:defRPr sz="3200">
                <a:solidFill>
                  <a:srgbClr val="808080"/>
                </a:solidFill>
              </a:defRPr>
            </a:lvl1pPr>
          </a:lstStyle>
          <a:p>
            <a:r>
              <a:rPr lang="de-DE"/>
              <a:t>Titelmasterformat durch Klicken bearbeiten</a:t>
            </a:r>
            <a:endParaRPr lang="en-US" dirty="0"/>
          </a:p>
        </p:txBody>
      </p:sp>
      <p:sp>
        <p:nvSpPr>
          <p:cNvPr id="3" name="Subtitle 2"/>
          <p:cNvSpPr>
            <a:spLocks noGrp="1"/>
          </p:cNvSpPr>
          <p:nvPr>
            <p:ph type="subTitle" idx="1"/>
          </p:nvPr>
        </p:nvSpPr>
        <p:spPr bwMode="gray">
          <a:xfrm>
            <a:off x="334434" y="5373304"/>
            <a:ext cx="11523133" cy="792000"/>
          </a:xfrm>
          <a:prstGeom prst="rect">
            <a:avLst/>
          </a:prstGeom>
        </p:spPr>
        <p:txBody>
          <a:bodyPr>
            <a:noAutofit/>
          </a:bodyPr>
          <a:lstStyle>
            <a:lvl1pPr marL="0" indent="0" algn="ctr">
              <a:lnSpc>
                <a:spcPct val="85000"/>
              </a:lnSpc>
              <a:spcBef>
                <a:spcPts val="0"/>
              </a:spcBef>
              <a:buFont typeface="Arial" panose="020B0604020202020204" pitchFamily="34" charset="0"/>
              <a:buNone/>
              <a:defRPr sz="1400">
                <a:solidFill>
                  <a:srgbClr val="808080"/>
                </a:solidFill>
              </a:defRPr>
            </a:lvl1pPr>
            <a:lvl2pPr marL="0" indent="0" algn="ctr">
              <a:lnSpc>
                <a:spcPct val="85000"/>
              </a:lnSpc>
              <a:spcBef>
                <a:spcPts val="0"/>
              </a:spcBef>
              <a:buFont typeface="Arial" panose="020B0604020202020204" pitchFamily="34" charset="0"/>
              <a:buNone/>
              <a:defRPr sz="1400">
                <a:solidFill>
                  <a:srgbClr val="808080"/>
                </a:solidFill>
              </a:defRPr>
            </a:lvl2pPr>
            <a:lvl3pPr marL="0" indent="0" algn="ctr">
              <a:lnSpc>
                <a:spcPct val="85000"/>
              </a:lnSpc>
              <a:spcBef>
                <a:spcPts val="0"/>
              </a:spcBef>
              <a:buFont typeface="Arial" panose="020B0604020202020204" pitchFamily="34" charset="0"/>
              <a:buNone/>
              <a:defRPr sz="1400">
                <a:solidFill>
                  <a:srgbClr val="808080"/>
                </a:solidFill>
              </a:defRPr>
            </a:lvl3pPr>
            <a:lvl4pPr marL="0" indent="0" algn="ctr">
              <a:lnSpc>
                <a:spcPct val="85000"/>
              </a:lnSpc>
              <a:spcBef>
                <a:spcPts val="0"/>
              </a:spcBef>
              <a:buFont typeface="Arial" panose="020B0604020202020204" pitchFamily="34" charset="0"/>
              <a:buNone/>
              <a:defRPr sz="1400">
                <a:solidFill>
                  <a:srgbClr val="808080"/>
                </a:solidFill>
              </a:defRPr>
            </a:lvl4pPr>
            <a:lvl5pPr marL="0" indent="0" algn="ctr">
              <a:lnSpc>
                <a:spcPct val="85000"/>
              </a:lnSpc>
              <a:spcBef>
                <a:spcPts val="0"/>
              </a:spcBef>
              <a:buFont typeface="Arial" panose="020B0604020202020204" pitchFamily="34" charset="0"/>
              <a:buNone/>
              <a:defRPr sz="1400">
                <a:solidFill>
                  <a:srgbClr val="808080"/>
                </a:solidFill>
              </a:defRPr>
            </a:lvl5pPr>
            <a:lvl6pPr marL="0" indent="0" algn="ctr">
              <a:lnSpc>
                <a:spcPct val="85000"/>
              </a:lnSpc>
              <a:spcBef>
                <a:spcPts val="0"/>
              </a:spcBef>
              <a:buFont typeface="Arial" panose="020B0604020202020204" pitchFamily="34" charset="0"/>
              <a:buNone/>
              <a:defRPr sz="1400">
                <a:solidFill>
                  <a:srgbClr val="808080"/>
                </a:solidFill>
              </a:defRPr>
            </a:lvl6pPr>
            <a:lvl7pPr marL="0" indent="0" algn="ctr">
              <a:lnSpc>
                <a:spcPct val="85000"/>
              </a:lnSpc>
              <a:spcBef>
                <a:spcPts val="0"/>
              </a:spcBef>
              <a:buFont typeface="Arial" panose="020B0604020202020204" pitchFamily="34" charset="0"/>
              <a:buNone/>
              <a:defRPr sz="1400">
                <a:solidFill>
                  <a:srgbClr val="808080"/>
                </a:solidFill>
              </a:defRPr>
            </a:lvl7pPr>
            <a:lvl8pPr marL="0" indent="0" algn="ctr">
              <a:lnSpc>
                <a:spcPct val="85000"/>
              </a:lnSpc>
              <a:spcBef>
                <a:spcPts val="0"/>
              </a:spcBef>
              <a:buFont typeface="Arial" panose="020B0604020202020204" pitchFamily="34" charset="0"/>
              <a:buNone/>
              <a:defRPr sz="1400">
                <a:solidFill>
                  <a:srgbClr val="808080"/>
                </a:solidFill>
              </a:defRPr>
            </a:lvl8pPr>
            <a:lvl9pPr marL="0" indent="0" algn="ctr">
              <a:lnSpc>
                <a:spcPct val="85000"/>
              </a:lnSpc>
              <a:spcBef>
                <a:spcPts val="0"/>
              </a:spcBef>
              <a:buFont typeface="Arial" panose="020B0604020202020204" pitchFamily="34" charset="0"/>
              <a:buNone/>
              <a:defRPr sz="1400">
                <a:solidFill>
                  <a:srgbClr val="808080"/>
                </a:solidFill>
              </a:defRPr>
            </a:lvl9pPr>
          </a:lstStyle>
          <a:p>
            <a:r>
              <a:rPr lang="de-DE"/>
              <a:t>Formatvorlage des Untertitelmasters durch Klicken bearbeiten</a:t>
            </a:r>
            <a:endParaRPr lang="en-US" dirty="0"/>
          </a:p>
        </p:txBody>
      </p:sp>
      <p:sp>
        <p:nvSpPr>
          <p:cNvPr id="4" name="Rectangle 3"/>
          <p:cNvSpPr>
            <a:spLocks/>
          </p:cNvSpPr>
          <p:nvPr userDrawn="1"/>
        </p:nvSpPr>
        <p:spPr bwMode="gray">
          <a:xfrm>
            <a:off x="11857038" y="1196754"/>
            <a:ext cx="326986" cy="5040536"/>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400" b="0" i="0" u="none" baseline="0" dirty="0">
              <a:solidFill>
                <a:srgbClr val="000000"/>
              </a:solidFill>
              <a:latin typeface="Calibri" panose="020F0502020204030204" pitchFamily="34" charset="0"/>
            </a:endParaRPr>
          </a:p>
        </p:txBody>
      </p:sp>
      <p:sp>
        <p:nvSpPr>
          <p:cNvPr id="9" name="Picture Placeholder 8"/>
          <p:cNvSpPr>
            <a:spLocks noGrp="1"/>
          </p:cNvSpPr>
          <p:nvPr>
            <p:ph type="pic" sz="quarter" idx="10"/>
          </p:nvPr>
        </p:nvSpPr>
        <p:spPr bwMode="gray">
          <a:xfrm>
            <a:off x="0" y="836613"/>
            <a:ext cx="12192000" cy="2880000"/>
          </a:xfrm>
          <a:prstGeom prst="rect">
            <a:avLst/>
          </a:prstGeom>
          <a:solidFill>
            <a:srgbClr val="E6E6E6"/>
          </a:solidFill>
        </p:spPr>
        <p:txBody>
          <a:bodyPr tIns="504000" anchor="ctr">
            <a:normAutofit/>
          </a:bodyPr>
          <a:lstStyle>
            <a:lvl1pPr marL="0" indent="0" algn="ctr">
              <a:spcBef>
                <a:spcPts val="0"/>
              </a:spcBef>
              <a:buFont typeface="Arial" panose="020B0604020202020204" pitchFamily="34" charset="0"/>
              <a:buNone/>
              <a:defRPr sz="1200">
                <a:solidFill>
                  <a:schemeClr val="accent5"/>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de-DE"/>
              <a:t>Bild durch Klicken auf Symbol hinzufügen</a:t>
            </a:r>
            <a:endParaRPr lang="en-US" dirty="0"/>
          </a:p>
        </p:txBody>
      </p:sp>
    </p:spTree>
    <p:extLst>
      <p:ext uri="{BB962C8B-B14F-4D97-AF65-F5344CB8AC3E}">
        <p14:creationId xmlns:p14="http://schemas.microsoft.com/office/powerpoint/2010/main" val="335524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7" name="White background left"/>
          <p:cNvSpPr>
            <a:spLocks/>
          </p:cNvSpPr>
          <p:nvPr userDrawn="1"/>
        </p:nvSpPr>
        <p:spPr bwMode="gray">
          <a:xfrm>
            <a:off x="334963" y="1052738"/>
            <a:ext cx="11522075"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8" name="Title 7"/>
          <p:cNvSpPr>
            <a:spLocks noGrp="1"/>
          </p:cNvSpPr>
          <p:nvPr>
            <p:ph type="title"/>
          </p:nvPr>
        </p:nvSpPr>
        <p:spPr/>
        <p:txBody>
          <a:bodyPr/>
          <a:lstStyle/>
          <a:p>
            <a:r>
              <a:rPr lang="de-DE"/>
              <a:t>Titelmasterformat durch Klicken bearbeiten</a:t>
            </a:r>
            <a:endParaRPr lang="en-US"/>
          </a:p>
        </p:txBody>
      </p:sp>
      <p:sp>
        <p:nvSpPr>
          <p:cNvPr id="9" name="Date Placeholder 8"/>
          <p:cNvSpPr>
            <a:spLocks noGrp="1"/>
          </p:cNvSpPr>
          <p:nvPr>
            <p:ph type="dt" sz="half" idx="14"/>
          </p:nvPr>
        </p:nvSpPr>
        <p:spPr/>
        <p:txBody>
          <a:bodyPr/>
          <a:lstStyle/>
          <a:p>
            <a:fld id="{FDD9EF0E-3E5B-4F8C-BF3A-A744CFF7A62D}" type="datetime3">
              <a:rPr lang="en-US" smtClean="0"/>
              <a:t>10 April 2024</a:t>
            </a:fld>
            <a:endParaRPr lang="de-DE" dirty="0"/>
          </a:p>
        </p:txBody>
      </p:sp>
      <p:sp>
        <p:nvSpPr>
          <p:cNvPr id="10" name="Footer Placeholder 9"/>
          <p:cNvSpPr>
            <a:spLocks noGrp="1"/>
          </p:cNvSpPr>
          <p:nvPr>
            <p:ph type="ftr" sz="quarter" idx="15"/>
          </p:nvPr>
        </p:nvSpPr>
        <p:spPr/>
        <p:txBody>
          <a:bodyPr/>
          <a:lstStyle/>
          <a:p>
            <a:r>
              <a:rPr lang="en-US"/>
              <a:t>Nozioni di Lubrificazione</a:t>
            </a:r>
          </a:p>
        </p:txBody>
      </p:sp>
      <p:sp>
        <p:nvSpPr>
          <p:cNvPr id="11" name="Slide Number Placeholder 10"/>
          <p:cNvSpPr>
            <a:spLocks noGrp="1"/>
          </p:cNvSpPr>
          <p:nvPr>
            <p:ph type="sldNum" sz="quarter" idx="16"/>
          </p:nvPr>
        </p:nvSpPr>
        <p:spPr/>
        <p:txBody>
          <a:bodyPr/>
          <a:lstStyle/>
          <a:p>
            <a:fld id="{CCF10D83-73B2-4D20-BE53-AA27B2521160}" type="slidenum">
              <a:rPr lang="en-US" smtClean="0"/>
              <a:pPr/>
              <a:t>‹N›</a:t>
            </a:fld>
            <a:endParaRPr lang="en-US"/>
          </a:p>
        </p:txBody>
      </p:sp>
      <p:sp>
        <p:nvSpPr>
          <p:cNvPr id="12"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132588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gra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a:t>Titelmasterformat durch Klicken bearbeiten</a:t>
            </a:r>
            <a:endParaRPr lang="en-US"/>
          </a:p>
        </p:txBody>
      </p:sp>
      <p:sp>
        <p:nvSpPr>
          <p:cNvPr id="8" name="Date Placeholder 7"/>
          <p:cNvSpPr>
            <a:spLocks noGrp="1"/>
          </p:cNvSpPr>
          <p:nvPr>
            <p:ph type="dt" sz="half" idx="14"/>
          </p:nvPr>
        </p:nvSpPr>
        <p:spPr/>
        <p:txBody>
          <a:bodyPr/>
          <a:lstStyle/>
          <a:p>
            <a:fld id="{F4C6F191-10EA-4AB3-9C11-220161391C88}" type="datetime3">
              <a:rPr lang="en-US" smtClean="0"/>
              <a:t>10 April 2024</a:t>
            </a:fld>
            <a:endParaRPr lang="de-DE" dirty="0"/>
          </a:p>
        </p:txBody>
      </p:sp>
      <p:sp>
        <p:nvSpPr>
          <p:cNvPr id="9" name="Footer Placeholder 8"/>
          <p:cNvSpPr>
            <a:spLocks noGrp="1"/>
          </p:cNvSpPr>
          <p:nvPr>
            <p:ph type="ftr" sz="quarter" idx="15"/>
          </p:nvPr>
        </p:nvSpPr>
        <p:spPr/>
        <p:txBody>
          <a:bodyPr/>
          <a:lstStyle/>
          <a:p>
            <a:r>
              <a:rPr lang="en-US"/>
              <a:t>Nozioni di Lubrificazione</a:t>
            </a:r>
          </a:p>
        </p:txBody>
      </p:sp>
      <p:sp>
        <p:nvSpPr>
          <p:cNvPr id="10" name="Slide Number Placeholder 9"/>
          <p:cNvSpPr>
            <a:spLocks noGrp="1"/>
          </p:cNvSpPr>
          <p:nvPr>
            <p:ph type="sldNum" sz="quarter" idx="16"/>
          </p:nvPr>
        </p:nvSpPr>
        <p:spPr/>
        <p:txBody>
          <a:bodyPr/>
          <a:lstStyle/>
          <a:p>
            <a:fld id="{CCF10D83-73B2-4D20-BE53-AA27B2521160}" type="slidenum">
              <a:rPr lang="en-US" smtClean="0"/>
              <a:pPr/>
              <a:t>‹N›</a:t>
            </a:fld>
            <a:endParaRPr lang="en-US"/>
          </a:p>
        </p:txBody>
      </p:sp>
      <p:sp>
        <p:nvSpPr>
          <p:cNvPr id="6"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1066478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2 fields">
    <p:spTree>
      <p:nvGrpSpPr>
        <p:cNvPr id="1" name=""/>
        <p:cNvGrpSpPr/>
        <p:nvPr/>
      </p:nvGrpSpPr>
      <p:grpSpPr>
        <a:xfrm>
          <a:off x="0" y="0"/>
          <a:ext cx="0" cy="0"/>
          <a:chOff x="0" y="0"/>
          <a:chExt cx="0" cy="0"/>
        </a:xfrm>
      </p:grpSpPr>
      <p:sp>
        <p:nvSpPr>
          <p:cNvPr id="6"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7" name="White background left"/>
          <p:cNvSpPr>
            <a:spLocks/>
          </p:cNvSpPr>
          <p:nvPr userDrawn="1"/>
        </p:nvSpPr>
        <p:spPr bwMode="gray">
          <a:xfrm>
            <a:off x="336551" y="1052738"/>
            <a:ext cx="5688012"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8" name="White background left"/>
          <p:cNvSpPr>
            <a:spLocks/>
          </p:cNvSpPr>
          <p:nvPr userDrawn="1"/>
        </p:nvSpPr>
        <p:spPr bwMode="gray">
          <a:xfrm>
            <a:off x="6167438" y="1052738"/>
            <a:ext cx="5689600"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Title 8"/>
          <p:cNvSpPr>
            <a:spLocks noGrp="1"/>
          </p:cNvSpPr>
          <p:nvPr>
            <p:ph type="title"/>
          </p:nvPr>
        </p:nvSpPr>
        <p:spPr/>
        <p:txBody>
          <a:bodyPr/>
          <a:lstStyle/>
          <a:p>
            <a:r>
              <a:rPr lang="de-DE"/>
              <a:t>Titelmasterformat durch Klicken bearbeiten</a:t>
            </a:r>
            <a:endParaRPr lang="en-US"/>
          </a:p>
        </p:txBody>
      </p:sp>
      <p:sp>
        <p:nvSpPr>
          <p:cNvPr id="10" name="Date Placeholder 9"/>
          <p:cNvSpPr>
            <a:spLocks noGrp="1"/>
          </p:cNvSpPr>
          <p:nvPr>
            <p:ph type="dt" sz="half" idx="14"/>
          </p:nvPr>
        </p:nvSpPr>
        <p:spPr/>
        <p:txBody>
          <a:bodyPr/>
          <a:lstStyle/>
          <a:p>
            <a:fld id="{C9E96A12-8948-46E7-832F-9FA9FD381572}" type="datetime3">
              <a:rPr lang="en-US" smtClean="0"/>
              <a:t>10 April 2024</a:t>
            </a:fld>
            <a:endParaRPr lang="de-DE" dirty="0"/>
          </a:p>
        </p:txBody>
      </p:sp>
      <p:sp>
        <p:nvSpPr>
          <p:cNvPr id="11" name="Footer Placeholder 10"/>
          <p:cNvSpPr>
            <a:spLocks noGrp="1"/>
          </p:cNvSpPr>
          <p:nvPr>
            <p:ph type="ftr" sz="quarter" idx="15"/>
          </p:nvPr>
        </p:nvSpPr>
        <p:spPr/>
        <p:txBody>
          <a:bodyPr/>
          <a:lstStyle/>
          <a:p>
            <a:r>
              <a:rPr lang="en-US"/>
              <a:t>Nozioni di Lubrificazione</a:t>
            </a:r>
          </a:p>
        </p:txBody>
      </p:sp>
      <p:sp>
        <p:nvSpPr>
          <p:cNvPr id="12" name="Slide Number Placeholder 11"/>
          <p:cNvSpPr>
            <a:spLocks noGrp="1"/>
          </p:cNvSpPr>
          <p:nvPr>
            <p:ph type="sldNum" sz="quarter" idx="16"/>
          </p:nvPr>
        </p:nvSpPr>
        <p:spPr/>
        <p:txBody>
          <a:bodyPr/>
          <a:lstStyle/>
          <a:p>
            <a:fld id="{CCF10D83-73B2-4D20-BE53-AA27B2521160}" type="slidenum">
              <a:rPr lang="en-US" smtClean="0"/>
              <a:pPr/>
              <a:t>‹N›</a:t>
            </a:fld>
            <a:endParaRPr lang="en-US"/>
          </a:p>
        </p:txBody>
      </p:sp>
    </p:spTree>
    <p:extLst>
      <p:ext uri="{BB962C8B-B14F-4D97-AF65-F5344CB8AC3E}">
        <p14:creationId xmlns:p14="http://schemas.microsoft.com/office/powerpoint/2010/main" val="353034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4 fields">
    <p:spTree>
      <p:nvGrpSpPr>
        <p:cNvPr id="1" name=""/>
        <p:cNvGrpSpPr/>
        <p:nvPr/>
      </p:nvGrpSpPr>
      <p:grpSpPr>
        <a:xfrm>
          <a:off x="0" y="0"/>
          <a:ext cx="0" cy="0"/>
          <a:chOff x="0" y="0"/>
          <a:chExt cx="0" cy="0"/>
        </a:xfrm>
      </p:grpSpPr>
      <p:sp>
        <p:nvSpPr>
          <p:cNvPr id="7" name="White background left"/>
          <p:cNvSpPr>
            <a:spLocks/>
          </p:cNvSpPr>
          <p:nvPr userDrawn="1"/>
        </p:nvSpPr>
        <p:spPr bwMode="gray">
          <a:xfrm>
            <a:off x="336551" y="1052738"/>
            <a:ext cx="5688012" cy="25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8" name="White background left"/>
          <p:cNvSpPr>
            <a:spLocks/>
          </p:cNvSpPr>
          <p:nvPr userDrawn="1"/>
        </p:nvSpPr>
        <p:spPr bwMode="gray">
          <a:xfrm>
            <a:off x="6167438" y="1052738"/>
            <a:ext cx="5688773" cy="25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5359" y="3789041"/>
            <a:ext cx="5689204" cy="25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0" name="White background left"/>
          <p:cNvSpPr>
            <a:spLocks/>
          </p:cNvSpPr>
          <p:nvPr userDrawn="1"/>
        </p:nvSpPr>
        <p:spPr bwMode="gray">
          <a:xfrm>
            <a:off x="6167438" y="3789041"/>
            <a:ext cx="5688773" cy="25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Date Placeholder 11"/>
          <p:cNvSpPr>
            <a:spLocks noGrp="1"/>
          </p:cNvSpPr>
          <p:nvPr>
            <p:ph type="dt" sz="half" idx="14"/>
          </p:nvPr>
        </p:nvSpPr>
        <p:spPr/>
        <p:txBody>
          <a:bodyPr/>
          <a:lstStyle/>
          <a:p>
            <a:fld id="{C50AFD62-4590-47F6-8D98-09518DA01F91}" type="datetime3">
              <a:rPr lang="en-US" smtClean="0"/>
              <a:t>10 April 2024</a:t>
            </a:fld>
            <a:endParaRPr lang="de-DE" dirty="0"/>
          </a:p>
        </p:txBody>
      </p:sp>
      <p:sp>
        <p:nvSpPr>
          <p:cNvPr id="13" name="Footer Placeholder 12"/>
          <p:cNvSpPr>
            <a:spLocks noGrp="1"/>
          </p:cNvSpPr>
          <p:nvPr>
            <p:ph type="ftr" sz="quarter" idx="15"/>
          </p:nvPr>
        </p:nvSpPr>
        <p:spPr/>
        <p:txBody>
          <a:bodyPr/>
          <a:lstStyle/>
          <a:p>
            <a:r>
              <a:rPr lang="en-US"/>
              <a:t>Nozioni di Lubrificazione</a:t>
            </a:r>
          </a:p>
        </p:txBody>
      </p:sp>
      <p:sp>
        <p:nvSpPr>
          <p:cNvPr id="14" name="Slide Number Placeholder 13"/>
          <p:cNvSpPr>
            <a:spLocks noGrp="1"/>
          </p:cNvSpPr>
          <p:nvPr>
            <p:ph type="sldNum" sz="quarter" idx="16"/>
          </p:nvPr>
        </p:nvSpPr>
        <p:spPr/>
        <p:txBody>
          <a:bodyPr/>
          <a:lstStyle/>
          <a:p>
            <a:fld id="{CCF10D83-73B2-4D20-BE53-AA27B2521160}" type="slidenum">
              <a:rPr lang="en-US" smtClean="0"/>
              <a:pPr/>
              <a:t>‹N›</a:t>
            </a:fld>
            <a:endParaRPr lang="en-US"/>
          </a:p>
        </p:txBody>
      </p:sp>
      <p:sp>
        <p:nvSpPr>
          <p:cNvPr id="15"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121249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mall left">
    <p:spTree>
      <p:nvGrpSpPr>
        <p:cNvPr id="1" name=""/>
        <p:cNvGrpSpPr/>
        <p:nvPr/>
      </p:nvGrpSpPr>
      <p:grpSpPr>
        <a:xfrm>
          <a:off x="0" y="0"/>
          <a:ext cx="0" cy="0"/>
          <a:chOff x="0" y="0"/>
          <a:chExt cx="0" cy="0"/>
        </a:xfrm>
      </p:grpSpPr>
      <p:sp>
        <p:nvSpPr>
          <p:cNvPr id="9" name="White background right"/>
          <p:cNvSpPr>
            <a:spLocks/>
          </p:cNvSpPr>
          <p:nvPr userDrawn="1"/>
        </p:nvSpPr>
        <p:spPr bwMode="gray">
          <a:xfrm>
            <a:off x="4223792" y="1052737"/>
            <a:ext cx="7632848" cy="532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0" name="White background left"/>
          <p:cNvSpPr>
            <a:spLocks/>
          </p:cNvSpPr>
          <p:nvPr userDrawn="1"/>
        </p:nvSpPr>
        <p:spPr bwMode="gray">
          <a:xfrm>
            <a:off x="334963" y="1052738"/>
            <a:ext cx="3744813"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7" name="Title 6"/>
          <p:cNvSpPr>
            <a:spLocks noGrp="1"/>
          </p:cNvSpPr>
          <p:nvPr>
            <p:ph type="title"/>
          </p:nvPr>
        </p:nvSpPr>
        <p:spPr/>
        <p:txBody>
          <a:bodyPr/>
          <a:lstStyle/>
          <a:p>
            <a:r>
              <a:rPr lang="de-DE"/>
              <a:t>Titelmasterformat durch Klicken bearbeiten</a:t>
            </a:r>
            <a:endParaRPr lang="en-US"/>
          </a:p>
        </p:txBody>
      </p:sp>
      <p:sp>
        <p:nvSpPr>
          <p:cNvPr id="8" name="Date Placeholder 7"/>
          <p:cNvSpPr>
            <a:spLocks noGrp="1"/>
          </p:cNvSpPr>
          <p:nvPr>
            <p:ph type="dt" sz="half" idx="14"/>
          </p:nvPr>
        </p:nvSpPr>
        <p:spPr/>
        <p:txBody>
          <a:bodyPr/>
          <a:lstStyle/>
          <a:p>
            <a:fld id="{241E13B0-52E1-4BB9-A101-5AB6C997ADDE}" type="datetime3">
              <a:rPr lang="en-US" smtClean="0"/>
              <a:t>10 April 2024</a:t>
            </a:fld>
            <a:endParaRPr lang="de-DE" dirty="0"/>
          </a:p>
        </p:txBody>
      </p:sp>
      <p:sp>
        <p:nvSpPr>
          <p:cNvPr id="11" name="Footer Placeholder 10"/>
          <p:cNvSpPr>
            <a:spLocks noGrp="1"/>
          </p:cNvSpPr>
          <p:nvPr>
            <p:ph type="ftr" sz="quarter" idx="15"/>
          </p:nvPr>
        </p:nvSpPr>
        <p:spPr/>
        <p:txBody>
          <a:bodyPr/>
          <a:lstStyle/>
          <a:p>
            <a:r>
              <a:rPr lang="en-US"/>
              <a:t>Nozioni di Lubrificazione</a:t>
            </a:r>
          </a:p>
        </p:txBody>
      </p:sp>
      <p:sp>
        <p:nvSpPr>
          <p:cNvPr id="12" name="Slide Number Placeholder 11"/>
          <p:cNvSpPr>
            <a:spLocks noGrp="1"/>
          </p:cNvSpPr>
          <p:nvPr>
            <p:ph type="sldNum" sz="quarter" idx="16"/>
          </p:nvPr>
        </p:nvSpPr>
        <p:spPr/>
        <p:txBody>
          <a:bodyPr/>
          <a:lstStyle/>
          <a:p>
            <a:fld id="{CCF10D83-73B2-4D20-BE53-AA27B2521160}" type="slidenum">
              <a:rPr lang="en-US" smtClean="0"/>
              <a:pPr/>
              <a:t>‹N›</a:t>
            </a:fld>
            <a:endParaRPr lang="en-US"/>
          </a:p>
        </p:txBody>
      </p:sp>
      <p:sp>
        <p:nvSpPr>
          <p:cNvPr id="13"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420744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mall right">
    <p:spTree>
      <p:nvGrpSpPr>
        <p:cNvPr id="1" name=""/>
        <p:cNvGrpSpPr/>
        <p:nvPr/>
      </p:nvGrpSpPr>
      <p:grpSpPr>
        <a:xfrm>
          <a:off x="0" y="0"/>
          <a:ext cx="0" cy="0"/>
          <a:chOff x="0" y="0"/>
          <a:chExt cx="0" cy="0"/>
        </a:xfrm>
      </p:grpSpPr>
      <p:sp>
        <p:nvSpPr>
          <p:cNvPr id="9" name="White background right"/>
          <p:cNvSpPr>
            <a:spLocks/>
          </p:cNvSpPr>
          <p:nvPr userDrawn="1"/>
        </p:nvSpPr>
        <p:spPr bwMode="gray">
          <a:xfrm>
            <a:off x="335360" y="1052737"/>
            <a:ext cx="7632848" cy="532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0" name="White background left"/>
          <p:cNvSpPr>
            <a:spLocks/>
          </p:cNvSpPr>
          <p:nvPr userDrawn="1"/>
        </p:nvSpPr>
        <p:spPr bwMode="gray">
          <a:xfrm>
            <a:off x="8111827" y="1052738"/>
            <a:ext cx="3744813"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 name="Title 1"/>
          <p:cNvSpPr>
            <a:spLocks noGrp="1"/>
          </p:cNvSpPr>
          <p:nvPr>
            <p:ph type="title"/>
          </p:nvPr>
        </p:nvSpPr>
        <p:spPr/>
        <p:txBody>
          <a:bodyPr/>
          <a:lstStyle/>
          <a:p>
            <a:r>
              <a:rPr lang="de-DE"/>
              <a:t>Titelmasterformat durch Klicken bearbeiten</a:t>
            </a:r>
            <a:endParaRPr lang="en-US"/>
          </a:p>
        </p:txBody>
      </p:sp>
      <p:sp>
        <p:nvSpPr>
          <p:cNvPr id="7" name="Date Placeholder 6"/>
          <p:cNvSpPr>
            <a:spLocks noGrp="1"/>
          </p:cNvSpPr>
          <p:nvPr>
            <p:ph type="dt" sz="half" idx="14"/>
          </p:nvPr>
        </p:nvSpPr>
        <p:spPr/>
        <p:txBody>
          <a:bodyPr/>
          <a:lstStyle/>
          <a:p>
            <a:fld id="{B2A132D7-1237-45FD-AAC4-037D80A2D539}" type="datetime3">
              <a:rPr lang="en-US" smtClean="0"/>
              <a:t>10 April 2024</a:t>
            </a:fld>
            <a:endParaRPr lang="de-DE" dirty="0"/>
          </a:p>
        </p:txBody>
      </p:sp>
      <p:sp>
        <p:nvSpPr>
          <p:cNvPr id="8" name="Footer Placeholder 7"/>
          <p:cNvSpPr>
            <a:spLocks noGrp="1"/>
          </p:cNvSpPr>
          <p:nvPr>
            <p:ph type="ftr" sz="quarter" idx="15"/>
          </p:nvPr>
        </p:nvSpPr>
        <p:spPr/>
        <p:txBody>
          <a:bodyPr/>
          <a:lstStyle/>
          <a:p>
            <a:r>
              <a:rPr lang="en-US"/>
              <a:t>Nozioni di Lubrificazione</a:t>
            </a:r>
          </a:p>
        </p:txBody>
      </p:sp>
      <p:sp>
        <p:nvSpPr>
          <p:cNvPr id="12" name="Slide Number Placeholder 11"/>
          <p:cNvSpPr>
            <a:spLocks noGrp="1"/>
          </p:cNvSpPr>
          <p:nvPr>
            <p:ph type="sldNum" sz="quarter" idx="16"/>
          </p:nvPr>
        </p:nvSpPr>
        <p:spPr/>
        <p:txBody>
          <a:bodyPr/>
          <a:lstStyle/>
          <a:p>
            <a:fld id="{CCF10D83-73B2-4D20-BE53-AA27B2521160}" type="slidenum">
              <a:rPr lang="en-US" smtClean="0"/>
              <a:pPr/>
              <a:t>‹N›</a:t>
            </a:fld>
            <a:endParaRPr lang="en-US"/>
          </a:p>
        </p:txBody>
      </p:sp>
      <p:sp>
        <p:nvSpPr>
          <p:cNvPr id="11"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30685840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white">
    <p:bg>
      <p:bgPr>
        <a:solidFill>
          <a:schemeClr val="bg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5B605D37-B426-4092-9F50-9E149B692287}" type="datetime3">
              <a:rPr lang="en-US" smtClean="0"/>
              <a:t>10 April 2024</a:t>
            </a:fld>
            <a:endParaRPr lang="de-DE" dirty="0"/>
          </a:p>
        </p:txBody>
      </p:sp>
      <p:sp>
        <p:nvSpPr>
          <p:cNvPr id="7" name="Footer Placeholder 6"/>
          <p:cNvSpPr>
            <a:spLocks noGrp="1"/>
          </p:cNvSpPr>
          <p:nvPr>
            <p:ph type="ftr" sz="quarter" idx="11"/>
          </p:nvPr>
        </p:nvSpPr>
        <p:spPr/>
        <p:txBody>
          <a:bodyPr/>
          <a:lstStyle/>
          <a:p>
            <a:r>
              <a:rPr lang="en-US"/>
              <a:t>Nozioni di Lubrificazione</a:t>
            </a:r>
          </a:p>
        </p:txBody>
      </p:sp>
      <p:sp>
        <p:nvSpPr>
          <p:cNvPr id="8" name="Slide Number Placeholder 7"/>
          <p:cNvSpPr>
            <a:spLocks noGrp="1"/>
          </p:cNvSpPr>
          <p:nvPr>
            <p:ph type="sldNum" sz="quarter" idx="12"/>
          </p:nvPr>
        </p:nvSpPr>
        <p:spPr/>
        <p:txBody>
          <a:bodyPr/>
          <a:lstStyle/>
          <a:p>
            <a:fld id="{CCF10D83-73B2-4D20-BE53-AA27B2521160}" type="slidenum">
              <a:rPr lang="en-US" smtClean="0"/>
              <a:pPr/>
              <a:t>‹N›</a:t>
            </a:fld>
            <a:endParaRPr lang="en-US"/>
          </a:p>
        </p:txBody>
      </p:sp>
    </p:spTree>
    <p:extLst>
      <p:ext uri="{BB962C8B-B14F-4D97-AF65-F5344CB8AC3E}">
        <p14:creationId xmlns:p14="http://schemas.microsoft.com/office/powerpoint/2010/main" val="3943837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gra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F089B1-0246-406E-BC67-C46A1E8DFAD4}" type="datetime3">
              <a:rPr lang="en-US" smtClean="0"/>
              <a:t>10 April 2024</a:t>
            </a:fld>
            <a:endParaRPr lang="de-DE" dirty="0"/>
          </a:p>
        </p:txBody>
      </p:sp>
      <p:sp>
        <p:nvSpPr>
          <p:cNvPr id="6" name="Footer Placeholder 5"/>
          <p:cNvSpPr>
            <a:spLocks noGrp="1"/>
          </p:cNvSpPr>
          <p:nvPr>
            <p:ph type="ftr" sz="quarter" idx="11"/>
          </p:nvPr>
        </p:nvSpPr>
        <p:spPr/>
        <p:txBody>
          <a:bodyPr/>
          <a:lstStyle/>
          <a:p>
            <a:r>
              <a:rPr lang="en-US"/>
              <a:t>Nozioni di Lubrificazione</a:t>
            </a:r>
          </a:p>
        </p:txBody>
      </p:sp>
      <p:sp>
        <p:nvSpPr>
          <p:cNvPr id="7" name="Slide Number Placeholder 6"/>
          <p:cNvSpPr>
            <a:spLocks noGrp="1"/>
          </p:cNvSpPr>
          <p:nvPr>
            <p:ph type="sldNum" sz="quarter" idx="12"/>
          </p:nvPr>
        </p:nvSpPr>
        <p:spPr/>
        <p:txBody>
          <a:bodyPr/>
          <a:lstStyle/>
          <a:p>
            <a:fld id="{CCF10D83-73B2-4D20-BE53-AA27B2521160}" type="slidenum">
              <a:rPr lang="en-US" smtClean="0"/>
              <a:pPr/>
              <a:t>‹N›</a:t>
            </a:fld>
            <a:endParaRPr lang="en-US"/>
          </a:p>
        </p:txBody>
      </p:sp>
    </p:spTree>
    <p:extLst>
      <p:ext uri="{BB962C8B-B14F-4D97-AF65-F5344CB8AC3E}">
        <p14:creationId xmlns:p14="http://schemas.microsoft.com/office/powerpoint/2010/main" val="242487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bwMode="gray">
          <a:xfrm>
            <a:off x="0" y="1052736"/>
            <a:ext cx="12192000" cy="5329014"/>
          </a:xfrm>
          <a:prstGeom prst="rect">
            <a:avLst/>
          </a:prstGeom>
          <a:solidFill>
            <a:schemeClr val="bg1"/>
          </a:solidFill>
        </p:spPr>
        <p:txBody>
          <a:bodyPr tIns="504000" anchor="ctr">
            <a:normAutofit/>
          </a:bodyPr>
          <a:lstStyle>
            <a:lvl1pPr algn="ctr">
              <a:defRPr sz="1200">
                <a:solidFill>
                  <a:srgbClr val="808080"/>
                </a:solidFill>
              </a:defRPr>
            </a:lvl1pPr>
          </a:lstStyle>
          <a:p>
            <a:r>
              <a:rPr lang="de-DE"/>
              <a:t>Bild durch Klicken auf Symbol hinzufügen</a:t>
            </a:r>
            <a:endParaRPr lang="en-US"/>
          </a:p>
        </p:txBody>
      </p:sp>
      <p:sp>
        <p:nvSpPr>
          <p:cNvPr id="2" name="Title 1"/>
          <p:cNvSpPr>
            <a:spLocks noGrp="1"/>
          </p:cNvSpPr>
          <p:nvPr>
            <p:ph type="title"/>
          </p:nvPr>
        </p:nvSpPr>
        <p:spPr/>
        <p:txBody>
          <a:bodyPr/>
          <a:lstStyle/>
          <a:p>
            <a:r>
              <a:rPr lang="de-DE"/>
              <a:t>Titelmasterformat durch Klicken bearbeiten</a:t>
            </a:r>
            <a:endParaRPr lang="en-US"/>
          </a:p>
        </p:txBody>
      </p:sp>
      <p:sp>
        <p:nvSpPr>
          <p:cNvPr id="9" name="Date Placeholder 8"/>
          <p:cNvSpPr>
            <a:spLocks noGrp="1"/>
          </p:cNvSpPr>
          <p:nvPr>
            <p:ph type="dt" sz="half" idx="15"/>
          </p:nvPr>
        </p:nvSpPr>
        <p:spPr/>
        <p:txBody>
          <a:bodyPr/>
          <a:lstStyle/>
          <a:p>
            <a:fld id="{E1B0107D-5F0D-4816-B554-9268E8246945}" type="datetime3">
              <a:rPr lang="en-US" smtClean="0"/>
              <a:t>10 April 2024</a:t>
            </a:fld>
            <a:endParaRPr lang="de-DE" dirty="0"/>
          </a:p>
        </p:txBody>
      </p:sp>
      <p:sp>
        <p:nvSpPr>
          <p:cNvPr id="10" name="Footer Placeholder 9"/>
          <p:cNvSpPr>
            <a:spLocks noGrp="1"/>
          </p:cNvSpPr>
          <p:nvPr>
            <p:ph type="ftr" sz="quarter" idx="16"/>
          </p:nvPr>
        </p:nvSpPr>
        <p:spPr/>
        <p:txBody>
          <a:bodyPr/>
          <a:lstStyle/>
          <a:p>
            <a:r>
              <a:rPr lang="en-US"/>
              <a:t>Nozioni di Lubrificazione</a:t>
            </a:r>
          </a:p>
        </p:txBody>
      </p:sp>
      <p:sp>
        <p:nvSpPr>
          <p:cNvPr id="11" name="Slide Number Placeholder 10"/>
          <p:cNvSpPr>
            <a:spLocks noGrp="1"/>
          </p:cNvSpPr>
          <p:nvPr>
            <p:ph type="sldNum" sz="quarter" idx="17"/>
          </p:nvPr>
        </p:nvSpPr>
        <p:spPr/>
        <p:txBody>
          <a:bodyPr/>
          <a:lstStyle/>
          <a:p>
            <a:fld id="{CCF10D83-73B2-4D20-BE53-AA27B2521160}" type="slidenum">
              <a:rPr lang="en-US" smtClean="0"/>
              <a:pPr/>
              <a:t>‹N›</a:t>
            </a:fld>
            <a:endParaRPr lang="en-US"/>
          </a:p>
        </p:txBody>
      </p:sp>
      <p:sp>
        <p:nvSpPr>
          <p:cNvPr id="7"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262333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nd text | 1">
    <p:spTree>
      <p:nvGrpSpPr>
        <p:cNvPr id="1" name=""/>
        <p:cNvGrpSpPr/>
        <p:nvPr/>
      </p:nvGrpSpPr>
      <p:grpSpPr>
        <a:xfrm>
          <a:off x="0" y="0"/>
          <a:ext cx="0" cy="0"/>
          <a:chOff x="0" y="0"/>
          <a:chExt cx="0" cy="0"/>
        </a:xfrm>
      </p:grpSpPr>
      <p:sp>
        <p:nvSpPr>
          <p:cNvPr id="12" name="White background right"/>
          <p:cNvSpPr>
            <a:spLocks/>
          </p:cNvSpPr>
          <p:nvPr userDrawn="1"/>
        </p:nvSpPr>
        <p:spPr bwMode="gray">
          <a:xfrm>
            <a:off x="335360" y="1052737"/>
            <a:ext cx="7632848" cy="532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3" name="White background left"/>
          <p:cNvSpPr>
            <a:spLocks/>
          </p:cNvSpPr>
          <p:nvPr userDrawn="1"/>
        </p:nvSpPr>
        <p:spPr bwMode="gray">
          <a:xfrm>
            <a:off x="8111827" y="1052738"/>
            <a:ext cx="3744813"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8256240" y="1196752"/>
            <a:ext cx="3456335"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Picture Placeholder 8"/>
          <p:cNvSpPr>
            <a:spLocks noGrp="1"/>
          </p:cNvSpPr>
          <p:nvPr>
            <p:ph type="pic" sz="quarter" idx="14"/>
          </p:nvPr>
        </p:nvSpPr>
        <p:spPr bwMode="gray">
          <a:xfrm>
            <a:off x="479426" y="1196330"/>
            <a:ext cx="7344766" cy="5040958"/>
          </a:xfrm>
          <a:prstGeom prst="rect">
            <a:avLst/>
          </a:prstGeom>
          <a:solidFill>
            <a:schemeClr val="bg1"/>
          </a:solidFill>
        </p:spPr>
        <p:txBody>
          <a:bodyPr tIns="504000" anchor="ctr">
            <a:normAutofit/>
          </a:bodyPr>
          <a:lstStyle>
            <a:lvl1pPr algn="ctr">
              <a:defRPr sz="1200">
                <a:solidFill>
                  <a:srgbClr val="808080"/>
                </a:solidFill>
              </a:defRPr>
            </a:lvl1pPr>
          </a:lstStyle>
          <a:p>
            <a:r>
              <a:rPr lang="de-DE"/>
              <a:t>Bild durch Klicken auf Symbol hinzufügen</a:t>
            </a:r>
            <a:endParaRPr lang="en-US"/>
          </a:p>
        </p:txBody>
      </p:sp>
      <p:sp>
        <p:nvSpPr>
          <p:cNvPr id="4" name="Title 3"/>
          <p:cNvSpPr>
            <a:spLocks noGrp="1"/>
          </p:cNvSpPr>
          <p:nvPr>
            <p:ph type="title"/>
          </p:nvPr>
        </p:nvSpPr>
        <p:spPr/>
        <p:txBody>
          <a:bodyPr/>
          <a:lstStyle/>
          <a:p>
            <a:r>
              <a:rPr lang="de-DE"/>
              <a:t>Titelmasterformat durch Klicken bearbeiten</a:t>
            </a:r>
            <a:endParaRPr lang="en-US" dirty="0"/>
          </a:p>
        </p:txBody>
      </p:sp>
      <p:sp>
        <p:nvSpPr>
          <p:cNvPr id="8" name="Date Placeholder 7"/>
          <p:cNvSpPr>
            <a:spLocks noGrp="1"/>
          </p:cNvSpPr>
          <p:nvPr>
            <p:ph type="dt" sz="half" idx="15"/>
          </p:nvPr>
        </p:nvSpPr>
        <p:spPr/>
        <p:txBody>
          <a:bodyPr/>
          <a:lstStyle/>
          <a:p>
            <a:fld id="{95E9F758-4728-465D-8E6A-2FF4DF2BED5E}" type="datetime3">
              <a:rPr lang="en-US" smtClean="0"/>
              <a:t>10 April 2024</a:t>
            </a:fld>
            <a:endParaRPr lang="de-DE" dirty="0"/>
          </a:p>
        </p:txBody>
      </p:sp>
      <p:sp>
        <p:nvSpPr>
          <p:cNvPr id="9" name="Footer Placeholder 8"/>
          <p:cNvSpPr>
            <a:spLocks noGrp="1"/>
          </p:cNvSpPr>
          <p:nvPr>
            <p:ph type="ftr" sz="quarter" idx="16"/>
          </p:nvPr>
        </p:nvSpPr>
        <p:spPr/>
        <p:txBody>
          <a:bodyPr/>
          <a:lstStyle/>
          <a:p>
            <a:r>
              <a:rPr lang="en-US"/>
              <a:t>Nozioni di Lubrificazione</a:t>
            </a:r>
          </a:p>
        </p:txBody>
      </p:sp>
      <p:sp>
        <p:nvSpPr>
          <p:cNvPr id="14" name="Slide Number Placeholder 13"/>
          <p:cNvSpPr>
            <a:spLocks noGrp="1"/>
          </p:cNvSpPr>
          <p:nvPr>
            <p:ph type="sldNum" sz="quarter" idx="17"/>
          </p:nvPr>
        </p:nvSpPr>
        <p:spPr/>
        <p:txBody>
          <a:bodyPr/>
          <a:lstStyle/>
          <a:p>
            <a:fld id="{CCF10D83-73B2-4D20-BE53-AA27B2521160}" type="slidenum">
              <a:rPr lang="en-US" smtClean="0"/>
              <a:pPr/>
              <a:t>‹N›</a:t>
            </a:fld>
            <a:endParaRPr lang="en-US"/>
          </a:p>
        </p:txBody>
      </p:sp>
      <p:sp>
        <p:nvSpPr>
          <p:cNvPr id="10"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9262457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White background 24.2 cm"/>
          <p:cNvSpPr/>
          <p:nvPr userDrawn="1"/>
        </p:nvSpPr>
        <p:spPr bwMode="gray">
          <a:xfrm>
            <a:off x="336551" y="1052737"/>
            <a:ext cx="11518900"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idx="1"/>
          </p:nvPr>
        </p:nvSpPr>
        <p:spPr bwMode="gray">
          <a:xfrm>
            <a:off x="479376" y="1196752"/>
            <a:ext cx="11233199"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4"/>
          </p:nvPr>
        </p:nvSpPr>
        <p:spPr/>
        <p:txBody>
          <a:bodyPr/>
          <a:lstStyle/>
          <a:p>
            <a:fld id="{B3CD9E0F-4B55-49AD-9733-005C5AEF8F62}" type="datetime3">
              <a:rPr lang="en-US" smtClean="0"/>
              <a:t>10 April 2024</a:t>
            </a:fld>
            <a:endParaRPr lang="de-DE" dirty="0"/>
          </a:p>
        </p:txBody>
      </p:sp>
      <p:sp>
        <p:nvSpPr>
          <p:cNvPr id="10" name="Footer Placeholder 9"/>
          <p:cNvSpPr>
            <a:spLocks noGrp="1"/>
          </p:cNvSpPr>
          <p:nvPr>
            <p:ph type="ftr" sz="quarter" idx="15"/>
          </p:nvPr>
        </p:nvSpPr>
        <p:spPr/>
        <p:txBody>
          <a:bodyPr/>
          <a:lstStyle/>
          <a:p>
            <a:r>
              <a:rPr lang="en-US"/>
              <a:t>Nozioni di Lubrificazione</a:t>
            </a:r>
          </a:p>
        </p:txBody>
      </p:sp>
      <p:sp>
        <p:nvSpPr>
          <p:cNvPr id="11" name="Slide Number Placeholder 10"/>
          <p:cNvSpPr>
            <a:spLocks noGrp="1"/>
          </p:cNvSpPr>
          <p:nvPr>
            <p:ph type="sldNum" sz="quarter" idx="16"/>
          </p:nvPr>
        </p:nvSpPr>
        <p:spPr/>
        <p:txBody>
          <a:bodyPr/>
          <a:lstStyle/>
          <a:p>
            <a:fld id="{CCF10D83-73B2-4D20-BE53-AA27B2521160}" type="slidenum">
              <a:rPr lang="en-US" smtClean="0"/>
              <a:pPr/>
              <a:t>‹N›</a:t>
            </a:fld>
            <a:endParaRPr lang="en-US"/>
          </a:p>
        </p:txBody>
      </p:sp>
      <p:sp>
        <p:nvSpPr>
          <p:cNvPr id="12" name="Title 11"/>
          <p:cNvSpPr>
            <a:spLocks noGrp="1"/>
          </p:cNvSpPr>
          <p:nvPr>
            <p:ph type="title"/>
          </p:nvPr>
        </p:nvSpPr>
        <p:spPr/>
        <p:txBody>
          <a:bodyPr/>
          <a:lstStyle/>
          <a:p>
            <a:r>
              <a:rPr lang="de-DE"/>
              <a:t>Titelmasterformat durch Klicken bearbeiten</a:t>
            </a:r>
            <a:endParaRPr lang="en-US"/>
          </a:p>
        </p:txBody>
      </p:sp>
      <p:sp>
        <p:nvSpPr>
          <p:cNvPr id="9"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367914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 2">
    <p:spTree>
      <p:nvGrpSpPr>
        <p:cNvPr id="1" name=""/>
        <p:cNvGrpSpPr/>
        <p:nvPr/>
      </p:nvGrpSpPr>
      <p:grpSpPr>
        <a:xfrm>
          <a:off x="0" y="0"/>
          <a:ext cx="0" cy="0"/>
          <a:chOff x="0" y="0"/>
          <a:chExt cx="0" cy="0"/>
        </a:xfrm>
      </p:grpSpPr>
      <p:sp>
        <p:nvSpPr>
          <p:cNvPr id="8" name="White background right"/>
          <p:cNvSpPr>
            <a:spLocks/>
          </p:cNvSpPr>
          <p:nvPr userDrawn="1"/>
        </p:nvSpPr>
        <p:spPr bwMode="gray">
          <a:xfrm>
            <a:off x="334434" y="3789328"/>
            <a:ext cx="11522207" cy="25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5" y="3933056"/>
            <a:ext cx="11233150" cy="2304232"/>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Picture Placeholder 8"/>
          <p:cNvSpPr>
            <a:spLocks noGrp="1"/>
          </p:cNvSpPr>
          <p:nvPr>
            <p:ph type="pic" sz="quarter" idx="14"/>
          </p:nvPr>
        </p:nvSpPr>
        <p:spPr bwMode="gray">
          <a:xfrm>
            <a:off x="335359" y="1052736"/>
            <a:ext cx="11522207" cy="2592288"/>
          </a:xfrm>
          <a:prstGeom prst="rect">
            <a:avLst/>
          </a:prstGeom>
          <a:solidFill>
            <a:srgbClr val="BFBFBF"/>
          </a:solidFill>
        </p:spPr>
        <p:txBody>
          <a:bodyPr tIns="504000" anchor="ctr">
            <a:normAutofit/>
          </a:bodyPr>
          <a:lstStyle>
            <a:lvl1pPr algn="ctr">
              <a:defRPr sz="1200">
                <a:solidFill>
                  <a:srgbClr val="808080"/>
                </a:solidFill>
              </a:defRPr>
            </a:lvl1pPr>
          </a:lstStyle>
          <a:p>
            <a:r>
              <a:rPr lang="de-DE"/>
              <a:t>Bild durch Klicken auf Symbol hinzufügen</a:t>
            </a:r>
            <a:endParaRPr lang="en-US"/>
          </a:p>
        </p:txBody>
      </p:sp>
      <p:sp>
        <p:nvSpPr>
          <p:cNvPr id="9" name="Date Placeholder 8"/>
          <p:cNvSpPr>
            <a:spLocks noGrp="1"/>
          </p:cNvSpPr>
          <p:nvPr>
            <p:ph type="dt" sz="half" idx="15"/>
          </p:nvPr>
        </p:nvSpPr>
        <p:spPr/>
        <p:txBody>
          <a:bodyPr/>
          <a:lstStyle/>
          <a:p>
            <a:fld id="{40FB1EB0-C041-4950-98CD-F46444673FD7}" type="datetime3">
              <a:rPr lang="en-US" smtClean="0"/>
              <a:t>10 April 2024</a:t>
            </a:fld>
            <a:endParaRPr lang="de-DE" dirty="0"/>
          </a:p>
        </p:txBody>
      </p:sp>
      <p:sp>
        <p:nvSpPr>
          <p:cNvPr id="12" name="Footer Placeholder 11"/>
          <p:cNvSpPr>
            <a:spLocks noGrp="1"/>
          </p:cNvSpPr>
          <p:nvPr>
            <p:ph type="ftr" sz="quarter" idx="16"/>
          </p:nvPr>
        </p:nvSpPr>
        <p:spPr/>
        <p:txBody>
          <a:bodyPr/>
          <a:lstStyle/>
          <a:p>
            <a:r>
              <a:rPr lang="en-US"/>
              <a:t>Nozioni di Lubrificazione</a:t>
            </a:r>
          </a:p>
        </p:txBody>
      </p:sp>
      <p:sp>
        <p:nvSpPr>
          <p:cNvPr id="13" name="Slide Number Placeholder 12"/>
          <p:cNvSpPr>
            <a:spLocks noGrp="1"/>
          </p:cNvSpPr>
          <p:nvPr>
            <p:ph type="sldNum" sz="quarter" idx="17"/>
          </p:nvPr>
        </p:nvSpPr>
        <p:spPr/>
        <p:txBody>
          <a:bodyPr/>
          <a:lstStyle/>
          <a:p>
            <a:fld id="{CCF10D83-73B2-4D20-BE53-AA27B2521160}" type="slidenum">
              <a:rPr lang="en-US" smtClean="0"/>
              <a:pPr/>
              <a:t>‹N›</a:t>
            </a:fld>
            <a:endParaRPr lang="en-US"/>
          </a:p>
        </p:txBody>
      </p:sp>
      <p:sp>
        <p:nvSpPr>
          <p:cNvPr id="14" name="Title 13"/>
          <p:cNvSpPr>
            <a:spLocks noGrp="1"/>
          </p:cNvSpPr>
          <p:nvPr>
            <p:ph type="title"/>
          </p:nvPr>
        </p:nvSpPr>
        <p:spPr/>
        <p:txBody>
          <a:bodyPr/>
          <a:lstStyle/>
          <a:p>
            <a:r>
              <a:rPr lang="de-DE"/>
              <a:t>Titelmasterformat durch Klicken bearbeiten</a:t>
            </a:r>
            <a:endParaRPr lang="en-US"/>
          </a:p>
        </p:txBody>
      </p:sp>
      <p:sp>
        <p:nvSpPr>
          <p:cNvPr id="10"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16414862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White background right"/>
          <p:cNvSpPr>
            <a:spLocks/>
          </p:cNvSpPr>
          <p:nvPr userDrawn="1"/>
        </p:nvSpPr>
        <p:spPr bwMode="gray">
          <a:xfrm>
            <a:off x="334435" y="4653328"/>
            <a:ext cx="5666317" cy="17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5" y="4797152"/>
            <a:ext cx="5400675" cy="1440136"/>
          </a:xfrm>
          <a:prstGeom prst="rect">
            <a:avLst/>
          </a:prstGeom>
        </p:spPr>
        <p:txBody>
          <a:bodyPr/>
          <a:lstStyle>
            <a:lvl1pPr marL="0" indent="0">
              <a:buFont typeface="Arial" panose="020B0604020202020204" pitchFamily="34" charset="0"/>
              <a:buNone/>
              <a:tabLst>
                <a:tab pos="266700" algn="l"/>
              </a:tabLst>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de-DE"/>
              <a:t>Textmasterformat bearbeiten</a:t>
            </a:r>
          </a:p>
        </p:txBody>
      </p:sp>
      <p:sp>
        <p:nvSpPr>
          <p:cNvPr id="11" name="Picture Placeholder 8"/>
          <p:cNvSpPr>
            <a:spLocks noGrp="1"/>
          </p:cNvSpPr>
          <p:nvPr>
            <p:ph type="pic" sz="quarter" idx="14"/>
          </p:nvPr>
        </p:nvSpPr>
        <p:spPr bwMode="gray">
          <a:xfrm>
            <a:off x="335359" y="1052736"/>
            <a:ext cx="11522207" cy="3456384"/>
          </a:xfrm>
          <a:prstGeom prst="rect">
            <a:avLst/>
          </a:prstGeom>
          <a:solidFill>
            <a:srgbClr val="BFBFBF"/>
          </a:solidFill>
        </p:spPr>
        <p:txBody>
          <a:bodyPr tIns="504000" anchor="ctr">
            <a:normAutofit/>
          </a:bodyPr>
          <a:lstStyle>
            <a:lvl1pPr algn="ctr">
              <a:defRPr sz="1200">
                <a:solidFill>
                  <a:srgbClr val="808080"/>
                </a:solidFill>
              </a:defRPr>
            </a:lvl1pPr>
          </a:lstStyle>
          <a:p>
            <a:r>
              <a:rPr lang="de-DE"/>
              <a:t>Bild durch Klicken auf Symbol hinzufügen</a:t>
            </a:r>
            <a:endParaRPr lang="en-US"/>
          </a:p>
        </p:txBody>
      </p:sp>
      <p:sp>
        <p:nvSpPr>
          <p:cNvPr id="14" name="White background right"/>
          <p:cNvSpPr>
            <a:spLocks/>
          </p:cNvSpPr>
          <p:nvPr userDrawn="1"/>
        </p:nvSpPr>
        <p:spPr bwMode="gray">
          <a:xfrm>
            <a:off x="6192011" y="4653136"/>
            <a:ext cx="5666317" cy="17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5" name="Content Placeholder 2"/>
          <p:cNvSpPr>
            <a:spLocks noGrp="1"/>
          </p:cNvSpPr>
          <p:nvPr>
            <p:ph sz="half" idx="15"/>
          </p:nvPr>
        </p:nvSpPr>
        <p:spPr bwMode="gray">
          <a:xfrm>
            <a:off x="6311901" y="4796960"/>
            <a:ext cx="5400674" cy="1440136"/>
          </a:xfrm>
          <a:prstGeom prst="rect">
            <a:avLst/>
          </a:prstGeom>
        </p:spPr>
        <p:txBody>
          <a:bodyPr/>
          <a:lstStyle>
            <a:lvl1pPr marL="0" indent="0">
              <a:buFont typeface="Arial" panose="020B0604020202020204" pitchFamily="34" charset="0"/>
              <a:buNone/>
              <a:tabLst>
                <a:tab pos="266700" algn="l"/>
              </a:tabLst>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de-DE"/>
              <a:t>Textmasterformat bearbeiten</a:t>
            </a:r>
          </a:p>
        </p:txBody>
      </p:sp>
      <p:sp>
        <p:nvSpPr>
          <p:cNvPr id="9" name="Date Placeholder 8"/>
          <p:cNvSpPr>
            <a:spLocks noGrp="1"/>
          </p:cNvSpPr>
          <p:nvPr>
            <p:ph type="dt" sz="half" idx="16"/>
          </p:nvPr>
        </p:nvSpPr>
        <p:spPr/>
        <p:txBody>
          <a:bodyPr/>
          <a:lstStyle/>
          <a:p>
            <a:fld id="{8E60A6AF-112C-4620-A333-3F30DBC385E5}" type="datetime3">
              <a:rPr lang="en-US" smtClean="0"/>
              <a:t>10 April 2024</a:t>
            </a:fld>
            <a:endParaRPr lang="de-DE" dirty="0"/>
          </a:p>
        </p:txBody>
      </p:sp>
      <p:sp>
        <p:nvSpPr>
          <p:cNvPr id="12" name="Footer Placeholder 11"/>
          <p:cNvSpPr>
            <a:spLocks noGrp="1"/>
          </p:cNvSpPr>
          <p:nvPr>
            <p:ph type="ftr" sz="quarter" idx="17"/>
          </p:nvPr>
        </p:nvSpPr>
        <p:spPr/>
        <p:txBody>
          <a:bodyPr/>
          <a:lstStyle/>
          <a:p>
            <a:r>
              <a:rPr lang="en-US"/>
              <a:t>Nozioni di Lubrificazione</a:t>
            </a:r>
          </a:p>
        </p:txBody>
      </p:sp>
      <p:sp>
        <p:nvSpPr>
          <p:cNvPr id="13" name="Slide Number Placeholder 12"/>
          <p:cNvSpPr>
            <a:spLocks noGrp="1"/>
          </p:cNvSpPr>
          <p:nvPr>
            <p:ph type="sldNum" sz="quarter" idx="18"/>
          </p:nvPr>
        </p:nvSpPr>
        <p:spPr/>
        <p:txBody>
          <a:bodyPr/>
          <a:lstStyle/>
          <a:p>
            <a:fld id="{CCF10D83-73B2-4D20-BE53-AA27B2521160}" type="slidenum">
              <a:rPr lang="en-US" smtClean="0"/>
              <a:pPr/>
              <a:t>‹N›</a:t>
            </a:fld>
            <a:endParaRPr lang="en-US"/>
          </a:p>
        </p:txBody>
      </p:sp>
      <p:sp>
        <p:nvSpPr>
          <p:cNvPr id="16" name="Title 15"/>
          <p:cNvSpPr>
            <a:spLocks noGrp="1"/>
          </p:cNvSpPr>
          <p:nvPr>
            <p:ph type="title"/>
          </p:nvPr>
        </p:nvSpPr>
        <p:spPr/>
        <p:txBody>
          <a:bodyPr/>
          <a:lstStyle/>
          <a:p>
            <a:r>
              <a:rPr lang="de-DE"/>
              <a:t>Titelmasterformat durch Klicken bearbeiten</a:t>
            </a:r>
            <a:endParaRPr lang="en-US"/>
          </a:p>
        </p:txBody>
      </p:sp>
      <p:sp>
        <p:nvSpPr>
          <p:cNvPr id="17"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107350778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bwMode="gray">
          <a:xfrm>
            <a:off x="335359" y="4653136"/>
            <a:ext cx="11522207" cy="1728192"/>
          </a:xfrm>
          <a:prstGeom prst="rect">
            <a:avLst/>
          </a:prstGeom>
          <a:solidFill>
            <a:srgbClr val="BFBFBF"/>
          </a:solidFill>
        </p:spPr>
        <p:txBody>
          <a:bodyPr tIns="504000" anchor="ctr">
            <a:normAutofit/>
          </a:bodyPr>
          <a:lstStyle>
            <a:lvl1pPr algn="ctr">
              <a:defRPr sz="1200">
                <a:solidFill>
                  <a:srgbClr val="808080"/>
                </a:solidFill>
              </a:defRPr>
            </a:lvl1pPr>
          </a:lstStyle>
          <a:p>
            <a:r>
              <a:rPr lang="de-DE"/>
              <a:t>Bild durch Klicken auf Symbol hinzufügen</a:t>
            </a:r>
            <a:endParaRPr lang="en-US"/>
          </a:p>
        </p:txBody>
      </p:sp>
      <p:sp>
        <p:nvSpPr>
          <p:cNvPr id="3" name="Title 2"/>
          <p:cNvSpPr>
            <a:spLocks noGrp="1"/>
          </p:cNvSpPr>
          <p:nvPr>
            <p:ph type="title" hasCustomPrompt="1"/>
          </p:nvPr>
        </p:nvSpPr>
        <p:spPr>
          <a:xfrm>
            <a:off x="334962" y="1067374"/>
            <a:ext cx="11522075" cy="3441745"/>
          </a:xfrm>
          <a:solidFill>
            <a:schemeClr val="bg1"/>
          </a:solidFill>
        </p:spPr>
        <p:txBody>
          <a:bodyPr anchor="ctr"/>
          <a:lstStyle>
            <a:lvl1pPr algn="ctr">
              <a:defRPr sz="4000">
                <a:solidFill>
                  <a:schemeClr val="accent5"/>
                </a:solidFill>
              </a:defRPr>
            </a:lvl1pPr>
          </a:lstStyle>
          <a:p>
            <a:r>
              <a:rPr lang="en-US" dirty="0"/>
              <a:t>Thank You.</a:t>
            </a:r>
          </a:p>
        </p:txBody>
      </p:sp>
      <p:sp>
        <p:nvSpPr>
          <p:cNvPr id="4" name="Date Placeholder 3"/>
          <p:cNvSpPr>
            <a:spLocks noGrp="1"/>
          </p:cNvSpPr>
          <p:nvPr>
            <p:ph type="dt" sz="half" idx="15"/>
          </p:nvPr>
        </p:nvSpPr>
        <p:spPr/>
        <p:txBody>
          <a:bodyPr/>
          <a:lstStyle/>
          <a:p>
            <a:fld id="{CDDC01A7-B4EE-4C53-81EA-C31BAD5159D7}" type="datetime3">
              <a:rPr lang="en-US" smtClean="0"/>
              <a:t>10 April 2024</a:t>
            </a:fld>
            <a:endParaRPr lang="de-DE" dirty="0"/>
          </a:p>
        </p:txBody>
      </p:sp>
      <p:sp>
        <p:nvSpPr>
          <p:cNvPr id="8" name="Footer Placeholder 7"/>
          <p:cNvSpPr>
            <a:spLocks noGrp="1"/>
          </p:cNvSpPr>
          <p:nvPr>
            <p:ph type="ftr" sz="quarter" idx="16"/>
          </p:nvPr>
        </p:nvSpPr>
        <p:spPr/>
        <p:txBody>
          <a:bodyPr/>
          <a:lstStyle/>
          <a:p>
            <a:r>
              <a:rPr lang="en-US"/>
              <a:t>Nozioni di Lubrificazione</a:t>
            </a:r>
          </a:p>
        </p:txBody>
      </p:sp>
      <p:sp>
        <p:nvSpPr>
          <p:cNvPr id="9" name="Slide Number Placeholder 8"/>
          <p:cNvSpPr>
            <a:spLocks noGrp="1"/>
          </p:cNvSpPr>
          <p:nvPr>
            <p:ph type="sldNum" sz="quarter" idx="17"/>
          </p:nvPr>
        </p:nvSpPr>
        <p:spPr/>
        <p:txBody>
          <a:bodyPr/>
          <a:lstStyle/>
          <a:p>
            <a:fld id="{CCF10D83-73B2-4D20-BE53-AA27B2521160}" type="slidenum">
              <a:rPr lang="en-US" smtClean="0"/>
              <a:pPr/>
              <a:t>‹N›</a:t>
            </a:fld>
            <a:endParaRPr lang="en-US"/>
          </a:p>
        </p:txBody>
      </p:sp>
    </p:spTree>
    <p:extLst>
      <p:ext uri="{BB962C8B-B14F-4D97-AF65-F5344CB8AC3E}">
        <p14:creationId xmlns:p14="http://schemas.microsoft.com/office/powerpoint/2010/main" val="107680954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ED0B6-9384-4F72-8755-34242E8851F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F89FEC-2D65-49AC-960F-032F3CB7BDE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5635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Left">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96000" y="4077072"/>
            <a:ext cx="11016575" cy="792000"/>
          </a:xfrm>
          <a:prstGeom prst="rect">
            <a:avLst/>
          </a:prstGeom>
        </p:spPr>
        <p:txBody>
          <a:bodyPr tIns="0" anchor="b"/>
          <a:lstStyle>
            <a:lvl1pPr algn="l">
              <a:lnSpc>
                <a:spcPct val="85000"/>
              </a:lnSpc>
              <a:defRPr sz="3200">
                <a:solidFill>
                  <a:schemeClr val="tx1"/>
                </a:solidFill>
              </a:defRPr>
            </a:lvl1pPr>
          </a:lstStyle>
          <a:p>
            <a:r>
              <a:rPr lang="en-US" dirty="0"/>
              <a:t>Click to edit title</a:t>
            </a:r>
          </a:p>
        </p:txBody>
      </p:sp>
      <p:sp>
        <p:nvSpPr>
          <p:cNvPr id="4" name="Subtitle">
            <a:extLst>
              <a:ext uri="{FF2B5EF4-FFF2-40B4-BE49-F238E27FC236}">
                <a16:creationId xmlns:a16="http://schemas.microsoft.com/office/drawing/2014/main" id="{A85A5AA7-48AF-4602-B055-91203610A833}"/>
              </a:ext>
            </a:extLst>
          </p:cNvPr>
          <p:cNvSpPr>
            <a:spLocks noGrp="1"/>
          </p:cNvSpPr>
          <p:nvPr>
            <p:ph type="body" sz="quarter" idx="12" hasCustomPrompt="1"/>
          </p:nvPr>
        </p:nvSpPr>
        <p:spPr bwMode="gray">
          <a:xfrm>
            <a:off x="696000" y="4869656"/>
            <a:ext cx="11016574" cy="863600"/>
          </a:xfrm>
        </p:spPr>
        <p:txBody>
          <a:bodyPr anchor="b"/>
          <a:lstStyle>
            <a:lvl1pPr marL="0" indent="0" algn="l">
              <a:spcBef>
                <a:spcPts val="0"/>
              </a:spcBef>
              <a:buFont typeface="Arial" panose="020B0604020202020204" pitchFamily="34" charset="0"/>
              <a:buNone/>
              <a:defRPr b="0"/>
            </a:lvl1pPr>
            <a:lvl2pPr marL="0" indent="0" algn="l">
              <a:spcBef>
                <a:spcPts val="0"/>
              </a:spcBef>
              <a:buFont typeface="Arial" panose="020B0604020202020204" pitchFamily="34" charset="0"/>
              <a:buNone/>
              <a:defRPr b="0"/>
            </a:lvl2pPr>
            <a:lvl3pPr marL="0" indent="0" algn="l">
              <a:spcBef>
                <a:spcPts val="0"/>
              </a:spcBef>
              <a:buNone/>
              <a:defRPr b="0"/>
            </a:lvl3pPr>
            <a:lvl4pPr marL="0" indent="0" algn="l">
              <a:spcBef>
                <a:spcPts val="0"/>
              </a:spcBef>
              <a:buNone/>
              <a:defRPr b="0"/>
            </a:lvl4pPr>
            <a:lvl5pPr marL="0" indent="0" algn="l">
              <a:spcBef>
                <a:spcPts val="0"/>
              </a:spcBef>
              <a:buNone/>
              <a:defRPr b="0"/>
            </a:lvl5pPr>
            <a:lvl6pPr marL="0" indent="0" algn="l">
              <a:spcBef>
                <a:spcPts val="0"/>
              </a:spcBef>
              <a:buNone/>
              <a:defRPr b="0"/>
            </a:lvl6pPr>
            <a:lvl7pPr marL="0" indent="0" algn="l">
              <a:spcBef>
                <a:spcPts val="0"/>
              </a:spcBef>
              <a:buNone/>
              <a:defRPr b="0"/>
            </a:lvl7pPr>
            <a:lvl8pPr marL="0" indent="0" algn="l">
              <a:spcBef>
                <a:spcPts val="0"/>
              </a:spcBef>
              <a:buNone/>
              <a:defRPr b="0"/>
            </a:lvl8pPr>
            <a:lvl9pPr marL="0" indent="0" algn="l">
              <a:spcBef>
                <a:spcPts val="0"/>
              </a:spcBef>
              <a:buNone/>
              <a:defRPr b="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Hide Copyright white field">
            <a:extLst>
              <a:ext uri="{FF2B5EF4-FFF2-40B4-BE49-F238E27FC236}">
                <a16:creationId xmlns:a16="http://schemas.microsoft.com/office/drawing/2014/main" id="{17755C1F-FDA8-44A8-9AE0-DAA7520915C0}"/>
              </a:ext>
            </a:extLst>
          </p:cNvPr>
          <p:cNvSpPr/>
          <p:nvPr userDrawn="1">
            <p:custDataLst>
              <p:tags r:id="rId1"/>
            </p:custDataLst>
          </p:nvPr>
        </p:nvSpPr>
        <p:spPr bwMode="gray">
          <a:xfrm rot="5400000">
            <a:off x="9242039" y="4747460"/>
            <a:ext cx="476673" cy="374441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9" name="Picture Placeholder"/>
          <p:cNvSpPr>
            <a:spLocks noGrp="1"/>
          </p:cNvSpPr>
          <p:nvPr>
            <p:ph type="pic" sz="quarter" idx="10" hasCustomPrompt="1"/>
            <p:custDataLst>
              <p:tags r:id="rId2"/>
            </p:custDataLst>
          </p:nvPr>
        </p:nvSpPr>
        <p:spPr bwMode="gray">
          <a:xfrm>
            <a:off x="0" y="836613"/>
            <a:ext cx="12192000" cy="2880000"/>
          </a:xfrm>
          <a:prstGeom prst="rect">
            <a:avLst/>
          </a:prstGeom>
          <a:solidFill>
            <a:srgbClr val="E3E3E3"/>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6" name="Green Marker">
            <a:extLst>
              <a:ext uri="{FF2B5EF4-FFF2-40B4-BE49-F238E27FC236}">
                <a16:creationId xmlns:a16="http://schemas.microsoft.com/office/drawing/2014/main" id="{B8307701-0ED4-494D-8CFD-0E5B82B4A3DB}"/>
              </a:ext>
            </a:extLst>
          </p:cNvPr>
          <p:cNvSpPr>
            <a:spLocks noGrp="1"/>
          </p:cNvSpPr>
          <p:nvPr>
            <p:ph type="body" sz="quarter" idx="11" hasCustomPrompt="1"/>
            <p:custDataLst>
              <p:tags r:id="rId3"/>
            </p:custDataLst>
          </p:nvPr>
        </p:nvSpPr>
        <p:spPr bwMode="gray">
          <a:xfrm>
            <a:off x="0" y="2672613"/>
            <a:ext cx="252000" cy="2088000"/>
          </a:xfrm>
          <a:solidFill>
            <a:srgbClr val="00893E">
              <a:alpha val="80000"/>
            </a:srgbClr>
          </a:solidFill>
        </p:spPr>
        <p:txBody>
          <a:bodyPr vert="horz" lIns="0" tIns="0" rIns="0" bIns="0" rtlCol="0">
            <a:noAutofit/>
          </a:bodyPr>
          <a:lstStyle>
            <a:lvl1pPr>
              <a:defRPr lang="en-US" sz="100" dirty="0">
                <a:solidFill>
                  <a:schemeClr val="accent2"/>
                </a:solidFill>
              </a:defRPr>
            </a:lvl1pPr>
          </a:lstStyle>
          <a:p>
            <a:pPr lvl="0"/>
            <a:r>
              <a:rPr lang="en-US" dirty="0"/>
              <a:t> </a:t>
            </a:r>
          </a:p>
        </p:txBody>
      </p:sp>
      <p:sp>
        <p:nvSpPr>
          <p:cNvPr id="3" name="White Area Logo" hidden="1">
            <a:extLst>
              <a:ext uri="{FF2B5EF4-FFF2-40B4-BE49-F238E27FC236}">
                <a16:creationId xmlns:a16="http://schemas.microsoft.com/office/drawing/2014/main" id="{BD5D9C66-3F22-420A-8F4D-63BA0545EE26}"/>
              </a:ext>
            </a:extLst>
          </p:cNvPr>
          <p:cNvSpPr/>
          <p:nvPr userDrawn="1">
            <p:custDataLst>
              <p:tags r:id="rId4"/>
            </p:custDataLst>
          </p:nvPr>
        </p:nvSpPr>
        <p:spPr bwMode="gray">
          <a:xfrm>
            <a:off x="9408000" y="0"/>
            <a:ext cx="2784000" cy="765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93401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e Content | White">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6D64FFEB-661E-4ABF-80B8-2EBB565E49FE}"/>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6" name="Content Placeholder">
            <a:extLst>
              <a:ext uri="{FF2B5EF4-FFF2-40B4-BE49-F238E27FC236}">
                <a16:creationId xmlns:a16="http://schemas.microsoft.com/office/drawing/2014/main" id="{FF4308F2-09F5-4F8D-BDB8-27F49E9AA213}"/>
              </a:ext>
            </a:extLst>
          </p:cNvPr>
          <p:cNvSpPr>
            <a:spLocks noGrp="1"/>
          </p:cNvSpPr>
          <p:nvPr>
            <p:ph sz="quarter" idx="14" hasCustomPrompt="1"/>
          </p:nvPr>
        </p:nvSpPr>
        <p:spPr bwMode="gray">
          <a:xfrm>
            <a:off x="479425" y="1628775"/>
            <a:ext cx="11233150" cy="4679950"/>
          </a:xfrm>
        </p:spPr>
        <p:txBody>
          <a:bodyPr/>
          <a:lstStyle>
            <a:lvl1pPr>
              <a:defRPr/>
            </a:lvl1pPr>
            <a:lvl2pPr>
              <a:buClr>
                <a:srgbClr val="006E5D"/>
              </a:buCl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Date Placeholder"/>
          <p:cNvSpPr>
            <a:spLocks noGrp="1"/>
          </p:cNvSpPr>
          <p:nvPr>
            <p:ph type="dt" sz="half" idx="15"/>
          </p:nvPr>
        </p:nvSpPr>
        <p:spPr bwMode="gray"/>
        <p:txBody>
          <a:bodyPr/>
          <a:lstStyle/>
          <a:p>
            <a:fld id="{D8D9B7B4-D387-4EFA-896A-3B691E05F2DA}" type="datetime3">
              <a:rPr lang="en-US" smtClean="0"/>
              <a:pPr/>
              <a:t>10 April 2024</a:t>
            </a:fld>
            <a:endParaRPr lang="en-US" dirty="0"/>
          </a:p>
        </p:txBody>
      </p:sp>
      <p:sp>
        <p:nvSpPr>
          <p:cNvPr id="7" name="Footer Placeholder"/>
          <p:cNvSpPr>
            <a:spLocks noGrp="1"/>
          </p:cNvSpPr>
          <p:nvPr>
            <p:ph type="ftr" sz="quarter" idx="16"/>
          </p:nvPr>
        </p:nvSpPr>
        <p:spPr bwMode="gray"/>
        <p:txBody>
          <a:bodyPr/>
          <a:lstStyle/>
          <a:p>
            <a:r>
              <a:rPr lang="en-US"/>
              <a:t>Schaeffler Lifetime Slolutions | Lubrication Workshop</a:t>
            </a:r>
            <a:endParaRPr lang="en-US" dirty="0"/>
          </a:p>
        </p:txBody>
      </p:sp>
      <p:sp>
        <p:nvSpPr>
          <p:cNvPr id="8"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0" name="Text Image Area" hidden="1">
            <a:extLst>
              <a:ext uri="{FF2B5EF4-FFF2-40B4-BE49-F238E27FC236}">
                <a16:creationId xmlns:a16="http://schemas.microsoft.com/office/drawing/2014/main" id="{376349E2-457D-4EEB-957E-197C0F7F779E}"/>
              </a:ext>
            </a:extLst>
          </p:cNvPr>
          <p:cNvSpPr/>
          <p:nvPr userDrawn="1">
            <p:custDataLst>
              <p:tags r:id="rId2"/>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3" name="White Area Logo" hidden="1">
            <a:extLst>
              <a:ext uri="{FF2B5EF4-FFF2-40B4-BE49-F238E27FC236}">
                <a16:creationId xmlns:a16="http://schemas.microsoft.com/office/drawing/2014/main" id="{D826ACE7-4702-44A9-A5E6-58886EA7AEBA}"/>
              </a:ext>
            </a:extLst>
          </p:cNvPr>
          <p:cNvSpPr/>
          <p:nvPr userDrawn="1">
            <p:custDataLst>
              <p:tags r:id="rId3"/>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68074181"/>
      </p:ext>
    </p:extLst>
  </p:cSld>
  <p:clrMapOvr>
    <a:masterClrMapping/>
  </p:clrMapOvr>
  <p:hf hdr="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Left">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696000" y="4077072"/>
            <a:ext cx="11016575" cy="792000"/>
          </a:xfrm>
          <a:prstGeom prst="rect">
            <a:avLst/>
          </a:prstGeom>
        </p:spPr>
        <p:txBody>
          <a:bodyPr tIns="0" anchor="b"/>
          <a:lstStyle>
            <a:lvl1pPr algn="l">
              <a:lnSpc>
                <a:spcPct val="85000"/>
              </a:lnSpc>
              <a:defRPr sz="3200">
                <a:solidFill>
                  <a:schemeClr val="tx1"/>
                </a:solidFill>
              </a:defRPr>
            </a:lvl1pPr>
          </a:lstStyle>
          <a:p>
            <a:r>
              <a:rPr lang="en-US" dirty="0"/>
              <a:t>Click to edit title</a:t>
            </a:r>
          </a:p>
        </p:txBody>
      </p:sp>
      <p:sp>
        <p:nvSpPr>
          <p:cNvPr id="4" name="Subtitle">
            <a:extLst>
              <a:ext uri="{FF2B5EF4-FFF2-40B4-BE49-F238E27FC236}">
                <a16:creationId xmlns:a16="http://schemas.microsoft.com/office/drawing/2014/main" id="{A85A5AA7-48AF-4602-B055-91203610A833}"/>
              </a:ext>
            </a:extLst>
          </p:cNvPr>
          <p:cNvSpPr>
            <a:spLocks noGrp="1"/>
          </p:cNvSpPr>
          <p:nvPr>
            <p:ph type="body" sz="quarter" idx="12" hasCustomPrompt="1"/>
          </p:nvPr>
        </p:nvSpPr>
        <p:spPr bwMode="gray">
          <a:xfrm>
            <a:off x="696000" y="4869656"/>
            <a:ext cx="11016574" cy="863600"/>
          </a:xfrm>
        </p:spPr>
        <p:txBody>
          <a:bodyPr anchor="b"/>
          <a:lstStyle>
            <a:lvl1pPr marL="0" indent="0" algn="l">
              <a:spcBef>
                <a:spcPts val="0"/>
              </a:spcBef>
              <a:buFont typeface="Arial" panose="020B0604020202020204" pitchFamily="34" charset="0"/>
              <a:buNone/>
              <a:defRPr b="0"/>
            </a:lvl1pPr>
            <a:lvl2pPr marL="0" indent="0" algn="l">
              <a:spcBef>
                <a:spcPts val="0"/>
              </a:spcBef>
              <a:buFont typeface="Arial" panose="020B0604020202020204" pitchFamily="34" charset="0"/>
              <a:buNone/>
              <a:defRPr b="0"/>
            </a:lvl2pPr>
            <a:lvl3pPr marL="0" indent="0" algn="l">
              <a:spcBef>
                <a:spcPts val="0"/>
              </a:spcBef>
              <a:buNone/>
              <a:defRPr b="0"/>
            </a:lvl3pPr>
            <a:lvl4pPr marL="0" indent="0" algn="l">
              <a:spcBef>
                <a:spcPts val="0"/>
              </a:spcBef>
              <a:buNone/>
              <a:defRPr b="0"/>
            </a:lvl4pPr>
            <a:lvl5pPr marL="0" indent="0" algn="l">
              <a:spcBef>
                <a:spcPts val="0"/>
              </a:spcBef>
              <a:buNone/>
              <a:defRPr b="0"/>
            </a:lvl5pPr>
            <a:lvl6pPr marL="0" indent="0" algn="l">
              <a:spcBef>
                <a:spcPts val="0"/>
              </a:spcBef>
              <a:buNone/>
              <a:defRPr b="0"/>
            </a:lvl6pPr>
            <a:lvl7pPr marL="0" indent="0" algn="l">
              <a:spcBef>
                <a:spcPts val="0"/>
              </a:spcBef>
              <a:buNone/>
              <a:defRPr b="0"/>
            </a:lvl7pPr>
            <a:lvl8pPr marL="0" indent="0" algn="l">
              <a:spcBef>
                <a:spcPts val="0"/>
              </a:spcBef>
              <a:buNone/>
              <a:defRPr b="0"/>
            </a:lvl8pPr>
            <a:lvl9pPr marL="0" indent="0" algn="l">
              <a:spcBef>
                <a:spcPts val="0"/>
              </a:spcBef>
              <a:buNone/>
              <a:defRPr b="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Hide Copyright white field">
            <a:extLst>
              <a:ext uri="{FF2B5EF4-FFF2-40B4-BE49-F238E27FC236}">
                <a16:creationId xmlns:a16="http://schemas.microsoft.com/office/drawing/2014/main" id="{17755C1F-FDA8-44A8-9AE0-DAA7520915C0}"/>
              </a:ext>
            </a:extLst>
          </p:cNvPr>
          <p:cNvSpPr/>
          <p:nvPr userDrawn="1">
            <p:custDataLst>
              <p:tags r:id="rId1"/>
            </p:custDataLst>
          </p:nvPr>
        </p:nvSpPr>
        <p:spPr bwMode="gray">
          <a:xfrm rot="5400000">
            <a:off x="9242039" y="4747460"/>
            <a:ext cx="476673" cy="374441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9" name="Picture Placeholder"/>
          <p:cNvSpPr>
            <a:spLocks noGrp="1"/>
          </p:cNvSpPr>
          <p:nvPr>
            <p:ph type="pic" sz="quarter" idx="10" hasCustomPrompt="1"/>
            <p:custDataLst>
              <p:tags r:id="rId2"/>
            </p:custDataLst>
          </p:nvPr>
        </p:nvSpPr>
        <p:spPr bwMode="gray">
          <a:xfrm>
            <a:off x="0" y="836613"/>
            <a:ext cx="12192000" cy="2880000"/>
          </a:xfrm>
          <a:prstGeom prst="rect">
            <a:avLst/>
          </a:prstGeom>
          <a:solidFill>
            <a:srgbClr val="E3E3E3"/>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6" name="Green Marker">
            <a:extLst>
              <a:ext uri="{FF2B5EF4-FFF2-40B4-BE49-F238E27FC236}">
                <a16:creationId xmlns:a16="http://schemas.microsoft.com/office/drawing/2014/main" id="{B8307701-0ED4-494D-8CFD-0E5B82B4A3DB}"/>
              </a:ext>
            </a:extLst>
          </p:cNvPr>
          <p:cNvSpPr>
            <a:spLocks noGrp="1"/>
          </p:cNvSpPr>
          <p:nvPr>
            <p:ph type="body" sz="quarter" idx="11" hasCustomPrompt="1"/>
            <p:custDataLst>
              <p:tags r:id="rId3"/>
            </p:custDataLst>
          </p:nvPr>
        </p:nvSpPr>
        <p:spPr bwMode="gray">
          <a:xfrm>
            <a:off x="0" y="2672613"/>
            <a:ext cx="252000" cy="2088000"/>
          </a:xfrm>
          <a:solidFill>
            <a:srgbClr val="00893E">
              <a:alpha val="80000"/>
            </a:srgbClr>
          </a:solidFill>
        </p:spPr>
        <p:txBody>
          <a:bodyPr vert="horz" lIns="0" tIns="0" rIns="0" bIns="0" rtlCol="0">
            <a:noAutofit/>
          </a:bodyPr>
          <a:lstStyle>
            <a:lvl1pPr>
              <a:defRPr lang="en-US" sz="100" dirty="0">
                <a:solidFill>
                  <a:schemeClr val="accent2"/>
                </a:solidFill>
              </a:defRPr>
            </a:lvl1pPr>
          </a:lstStyle>
          <a:p>
            <a:pPr lvl="0"/>
            <a:r>
              <a:rPr lang="en-US" dirty="0"/>
              <a:t> </a:t>
            </a:r>
          </a:p>
        </p:txBody>
      </p:sp>
      <p:sp>
        <p:nvSpPr>
          <p:cNvPr id="3" name="White Area Logo" hidden="1">
            <a:extLst>
              <a:ext uri="{FF2B5EF4-FFF2-40B4-BE49-F238E27FC236}">
                <a16:creationId xmlns:a16="http://schemas.microsoft.com/office/drawing/2014/main" id="{BD5D9C66-3F22-420A-8F4D-63BA0545EE26}"/>
              </a:ext>
            </a:extLst>
          </p:cNvPr>
          <p:cNvSpPr/>
          <p:nvPr userDrawn="1">
            <p:custDataLst>
              <p:tags r:id="rId4"/>
            </p:custDataLst>
          </p:nvPr>
        </p:nvSpPr>
        <p:spPr bwMode="gray">
          <a:xfrm>
            <a:off x="9408000" y="0"/>
            <a:ext cx="2784000" cy="765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4036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2">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gray">
          <a:xfrm>
            <a:off x="8256240" y="3357000"/>
            <a:ext cx="3456335" cy="1691640"/>
          </a:xfrm>
          <a:prstGeom prst="rect">
            <a:avLst/>
          </a:prstGeom>
        </p:spPr>
        <p:txBody>
          <a:bodyPr tIns="0" anchor="t"/>
          <a:lstStyle>
            <a:lvl1pPr algn="l">
              <a:lnSpc>
                <a:spcPct val="85000"/>
              </a:lnSpc>
              <a:defRPr sz="3200">
                <a:solidFill>
                  <a:schemeClr val="tx1"/>
                </a:solidFill>
              </a:defRPr>
            </a:lvl1pPr>
          </a:lstStyle>
          <a:p>
            <a:r>
              <a:rPr lang="en-US" dirty="0"/>
              <a:t>Click to edit title</a:t>
            </a:r>
          </a:p>
        </p:txBody>
      </p:sp>
      <p:sp>
        <p:nvSpPr>
          <p:cNvPr id="12" name="Subtitle">
            <a:extLst>
              <a:ext uri="{FF2B5EF4-FFF2-40B4-BE49-F238E27FC236}">
                <a16:creationId xmlns:a16="http://schemas.microsoft.com/office/drawing/2014/main" id="{1CB7C0D4-D598-4127-B651-51E0183A2250}"/>
              </a:ext>
            </a:extLst>
          </p:cNvPr>
          <p:cNvSpPr>
            <a:spLocks noGrp="1"/>
          </p:cNvSpPr>
          <p:nvPr>
            <p:ph type="body" sz="quarter" idx="13" hasCustomPrompt="1"/>
          </p:nvPr>
        </p:nvSpPr>
        <p:spPr bwMode="gray">
          <a:xfrm>
            <a:off x="8256241" y="4550387"/>
            <a:ext cx="3456336" cy="720725"/>
          </a:xfrm>
        </p:spPr>
        <p:txBody>
          <a:bodyPr anchor="b"/>
          <a:lstStyle>
            <a:lvl1pPr marL="0" indent="0" algn="l">
              <a:spcBef>
                <a:spcPts val="0"/>
              </a:spcBef>
              <a:buFont typeface="Arial" panose="020B0604020202020204" pitchFamily="34" charset="0"/>
              <a:buNone/>
              <a:defRPr b="0"/>
            </a:lvl1pPr>
            <a:lvl2pPr marL="0" indent="0" algn="l">
              <a:spcBef>
                <a:spcPts val="0"/>
              </a:spcBef>
              <a:buFont typeface="Arial" panose="020B0604020202020204" pitchFamily="34" charset="0"/>
              <a:buNone/>
              <a:defRPr b="0"/>
            </a:lvl2pPr>
            <a:lvl3pPr marL="0" indent="0" algn="l">
              <a:spcBef>
                <a:spcPts val="0"/>
              </a:spcBef>
              <a:buNone/>
              <a:defRPr b="0"/>
            </a:lvl3pPr>
            <a:lvl4pPr marL="0" indent="0" algn="l">
              <a:spcBef>
                <a:spcPts val="0"/>
              </a:spcBef>
              <a:buNone/>
              <a:defRPr b="0"/>
            </a:lvl4pPr>
            <a:lvl5pPr marL="0" indent="0" algn="l">
              <a:spcBef>
                <a:spcPts val="0"/>
              </a:spcBef>
              <a:buNone/>
              <a:defRPr b="0"/>
            </a:lvl5pPr>
            <a:lvl6pPr marL="0" indent="0" algn="l">
              <a:spcBef>
                <a:spcPts val="0"/>
              </a:spcBef>
              <a:buNone/>
              <a:defRPr b="0"/>
            </a:lvl6pPr>
            <a:lvl7pPr marL="0" indent="0" algn="l">
              <a:spcBef>
                <a:spcPts val="0"/>
              </a:spcBef>
              <a:buNone/>
              <a:defRPr b="0"/>
            </a:lvl7pPr>
            <a:lvl8pPr marL="0" indent="0" algn="l">
              <a:spcBef>
                <a:spcPts val="0"/>
              </a:spcBef>
              <a:buNone/>
              <a:defRPr b="0"/>
            </a:lvl8pPr>
            <a:lvl9pPr marL="0" indent="0" algn="l">
              <a:spcBef>
                <a:spcPts val="0"/>
              </a:spcBef>
              <a:buNone/>
              <a:defRPr b="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Hide Copyright white field">
            <a:extLst>
              <a:ext uri="{FF2B5EF4-FFF2-40B4-BE49-F238E27FC236}">
                <a16:creationId xmlns:a16="http://schemas.microsoft.com/office/drawing/2014/main" id="{C3A2F554-6550-48D0-96C8-F0AA9E14D483}"/>
              </a:ext>
            </a:extLst>
          </p:cNvPr>
          <p:cNvSpPr/>
          <p:nvPr userDrawn="1">
            <p:custDataLst>
              <p:tags r:id="rId1"/>
            </p:custDataLst>
          </p:nvPr>
        </p:nvSpPr>
        <p:spPr bwMode="gray">
          <a:xfrm rot="5400000">
            <a:off x="9239727" y="4745147"/>
            <a:ext cx="476673" cy="374904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9" name="Picture Placeholder"/>
          <p:cNvSpPr>
            <a:spLocks noGrp="1"/>
          </p:cNvSpPr>
          <p:nvPr>
            <p:ph type="pic" sz="quarter" idx="10" hasCustomPrompt="1"/>
            <p:custDataLst>
              <p:tags r:id="rId2"/>
            </p:custDataLst>
          </p:nvPr>
        </p:nvSpPr>
        <p:spPr bwMode="gray">
          <a:xfrm>
            <a:off x="0" y="0"/>
            <a:ext cx="7776000" cy="6858000"/>
          </a:xfrm>
          <a:prstGeom prst="rect">
            <a:avLst/>
          </a:prstGeom>
          <a:solidFill>
            <a:srgbClr val="E3E3E3"/>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6" name="Green Marker">
            <a:extLst>
              <a:ext uri="{FF2B5EF4-FFF2-40B4-BE49-F238E27FC236}">
                <a16:creationId xmlns:a16="http://schemas.microsoft.com/office/drawing/2014/main" id="{1CBD09FA-B9D1-408B-9DA6-B7B716E29861}"/>
              </a:ext>
            </a:extLst>
          </p:cNvPr>
          <p:cNvSpPr>
            <a:spLocks noGrp="1"/>
          </p:cNvSpPr>
          <p:nvPr>
            <p:ph type="body" sz="quarter" idx="12" hasCustomPrompt="1"/>
            <p:custDataLst>
              <p:tags r:id="rId3"/>
            </p:custDataLst>
          </p:nvPr>
        </p:nvSpPr>
        <p:spPr bwMode="gray">
          <a:xfrm>
            <a:off x="7662000" y="3358800"/>
            <a:ext cx="234000" cy="2088000"/>
          </a:xfrm>
          <a:solidFill>
            <a:srgbClr val="00893E">
              <a:alpha val="80000"/>
            </a:srgbClr>
          </a:solidFill>
        </p:spPr>
        <p:txBody>
          <a:bodyPr/>
          <a:lstStyle>
            <a:lvl1pPr>
              <a:defRPr sz="100">
                <a:solidFill>
                  <a:schemeClr val="accent2"/>
                </a:solidFill>
              </a:defRPr>
            </a:lvl1pPr>
            <a:lvl2pPr>
              <a:defRPr sz="100"/>
            </a:lvl2pPr>
            <a:lvl3pPr>
              <a:defRPr sz="100"/>
            </a:lvl3pPr>
            <a:lvl4pPr>
              <a:defRPr sz="100"/>
            </a:lvl4pPr>
            <a:lvl5pPr>
              <a:defRPr sz="100"/>
            </a:lvl5pPr>
          </a:lstStyle>
          <a:p>
            <a:pPr lvl="0"/>
            <a:r>
              <a:rPr lang="en-US" dirty="0"/>
              <a:t> </a:t>
            </a:r>
          </a:p>
        </p:txBody>
      </p:sp>
      <p:sp>
        <p:nvSpPr>
          <p:cNvPr id="10" name="White Area Logo" hidden="1">
            <a:extLst>
              <a:ext uri="{FF2B5EF4-FFF2-40B4-BE49-F238E27FC236}">
                <a16:creationId xmlns:a16="http://schemas.microsoft.com/office/drawing/2014/main" id="{D383153A-E3BC-493D-AD87-A4B89BA1AF4D}"/>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66517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 White">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6D64FFEB-661E-4ABF-80B8-2EBB565E49FE}"/>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6" name="Content Placeholder">
            <a:extLst>
              <a:ext uri="{FF2B5EF4-FFF2-40B4-BE49-F238E27FC236}">
                <a16:creationId xmlns:a16="http://schemas.microsoft.com/office/drawing/2014/main" id="{FF4308F2-09F5-4F8D-BDB8-27F49E9AA213}"/>
              </a:ext>
            </a:extLst>
          </p:cNvPr>
          <p:cNvSpPr>
            <a:spLocks noGrp="1"/>
          </p:cNvSpPr>
          <p:nvPr>
            <p:ph sz="quarter" idx="14" hasCustomPrompt="1"/>
          </p:nvPr>
        </p:nvSpPr>
        <p:spPr bwMode="gray">
          <a:xfrm>
            <a:off x="479425" y="1628775"/>
            <a:ext cx="11233150" cy="4679950"/>
          </a:xfrm>
        </p:spPr>
        <p:txBody>
          <a:bodyPr/>
          <a:lstStyle>
            <a:lvl1pPr>
              <a:defRPr/>
            </a:lvl1pPr>
            <a:lvl2pPr>
              <a:buClr>
                <a:srgbClr val="006E5D"/>
              </a:buCl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Date Placeholder"/>
          <p:cNvSpPr>
            <a:spLocks noGrp="1"/>
          </p:cNvSpPr>
          <p:nvPr>
            <p:ph type="dt" sz="half" idx="15"/>
          </p:nvPr>
        </p:nvSpPr>
        <p:spPr bwMode="gray"/>
        <p:txBody>
          <a:bodyPr/>
          <a:lstStyle/>
          <a:p>
            <a:fld id="{705510FC-D571-4163-B788-D8FE78C1DBFE}" type="datetime3">
              <a:rPr lang="en-US" smtClean="0"/>
              <a:t>10 April 2024</a:t>
            </a:fld>
            <a:endParaRPr lang="en-US" dirty="0"/>
          </a:p>
        </p:txBody>
      </p:sp>
      <p:sp>
        <p:nvSpPr>
          <p:cNvPr id="7" name="Footer Placeholder"/>
          <p:cNvSpPr>
            <a:spLocks noGrp="1"/>
          </p:cNvSpPr>
          <p:nvPr>
            <p:ph type="ftr" sz="quarter" idx="16"/>
          </p:nvPr>
        </p:nvSpPr>
        <p:spPr bwMode="gray"/>
        <p:txBody>
          <a:bodyPr/>
          <a:lstStyle/>
          <a:p>
            <a:r>
              <a:rPr lang="en-US"/>
              <a:t>Nozioni di Lubrificazione</a:t>
            </a:r>
            <a:endParaRPr lang="en-US" dirty="0"/>
          </a:p>
        </p:txBody>
      </p:sp>
      <p:sp>
        <p:nvSpPr>
          <p:cNvPr id="8"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0" name="Text Image Area" hidden="1">
            <a:extLst>
              <a:ext uri="{FF2B5EF4-FFF2-40B4-BE49-F238E27FC236}">
                <a16:creationId xmlns:a16="http://schemas.microsoft.com/office/drawing/2014/main" id="{376349E2-457D-4EEB-957E-197C0F7F779E}"/>
              </a:ext>
            </a:extLst>
          </p:cNvPr>
          <p:cNvSpPr/>
          <p:nvPr userDrawn="1">
            <p:custDataLst>
              <p:tags r:id="rId2"/>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3" name="White Area Logo" hidden="1">
            <a:extLst>
              <a:ext uri="{FF2B5EF4-FFF2-40B4-BE49-F238E27FC236}">
                <a16:creationId xmlns:a16="http://schemas.microsoft.com/office/drawing/2014/main" id="{D826ACE7-4702-44A9-A5E6-58886EA7AEBA}"/>
              </a:ext>
            </a:extLst>
          </p:cNvPr>
          <p:cNvSpPr/>
          <p:nvPr userDrawn="1">
            <p:custDataLst>
              <p:tags r:id="rId3"/>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501670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s | White">
    <p:spTree>
      <p:nvGrpSpPr>
        <p:cNvPr id="1" name=""/>
        <p:cNvGrpSpPr/>
        <p:nvPr/>
      </p:nvGrpSpPr>
      <p:grpSpPr>
        <a:xfrm>
          <a:off x="0" y="0"/>
          <a:ext cx="0" cy="0"/>
          <a:chOff x="0" y="0"/>
          <a:chExt cx="0" cy="0"/>
        </a:xfrm>
      </p:grpSpPr>
      <p:sp>
        <p:nvSpPr>
          <p:cNvPr id="16" name="Chapter">
            <a:extLst>
              <a:ext uri="{FF2B5EF4-FFF2-40B4-BE49-F238E27FC236}">
                <a16:creationId xmlns:a16="http://schemas.microsoft.com/office/drawing/2014/main" id="{7480F695-072D-4A2D-A614-53D1484EE59C}"/>
              </a:ext>
            </a:extLst>
          </p:cNvPr>
          <p:cNvSpPr>
            <a:spLocks noGrp="1"/>
          </p:cNvSpPr>
          <p:nvPr>
            <p:ph type="body" sz="quarter" idx="18"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10" name="Content Placeholder Left">
            <a:extLst>
              <a:ext uri="{FF2B5EF4-FFF2-40B4-BE49-F238E27FC236}">
                <a16:creationId xmlns:a16="http://schemas.microsoft.com/office/drawing/2014/main" id="{515E1E56-D0EE-4000-ADE0-D2A5DF470A91}"/>
              </a:ext>
            </a:extLst>
          </p:cNvPr>
          <p:cNvSpPr>
            <a:spLocks noGrp="1"/>
          </p:cNvSpPr>
          <p:nvPr>
            <p:ph sz="quarter" idx="12" hasCustomPrompt="1"/>
          </p:nvPr>
        </p:nvSpPr>
        <p:spPr bwMode="gray">
          <a:xfrm>
            <a:off x="479425" y="1628800"/>
            <a:ext cx="5400551" cy="4679943"/>
          </a:xfrm>
        </p:spPr>
        <p:txBody>
          <a:bodyPr/>
          <a:lstStyle>
            <a:lvl1pPr>
              <a:defRPr/>
            </a:lvl1pPr>
            <a:lvl2pPr>
              <a:buClr>
                <a:srgbClr val="006E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Content Placeholder Right">
            <a:extLst>
              <a:ext uri="{FF2B5EF4-FFF2-40B4-BE49-F238E27FC236}">
                <a16:creationId xmlns:a16="http://schemas.microsoft.com/office/drawing/2014/main" id="{D6416931-E5E2-470D-A4A1-2D651D60E902}"/>
              </a:ext>
            </a:extLst>
          </p:cNvPr>
          <p:cNvSpPr>
            <a:spLocks noGrp="1"/>
          </p:cNvSpPr>
          <p:nvPr>
            <p:ph sz="quarter" idx="13" hasCustomPrompt="1"/>
          </p:nvPr>
        </p:nvSpPr>
        <p:spPr bwMode="gray">
          <a:xfrm>
            <a:off x="6312024" y="1628800"/>
            <a:ext cx="5400551" cy="4680050"/>
          </a:xfrm>
        </p:spPr>
        <p:txBody>
          <a:bodyPr/>
          <a:lstStyle>
            <a:lvl1pPr>
              <a:defRPr/>
            </a:lvl1pPr>
            <a:lvl2pPr>
              <a:buClr>
                <a:srgbClr val="006E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5"/>
          </p:nvPr>
        </p:nvSpPr>
        <p:spPr bwMode="gray"/>
        <p:txBody>
          <a:bodyPr/>
          <a:lstStyle/>
          <a:p>
            <a:fld id="{6A3DB452-19A0-4499-AFD4-7A65C1B259AB}" type="datetime3">
              <a:rPr lang="en-US" smtClean="0"/>
              <a:t>10 April 2024</a:t>
            </a:fld>
            <a:endParaRPr lang="en-US" dirty="0"/>
          </a:p>
        </p:txBody>
      </p:sp>
      <p:sp>
        <p:nvSpPr>
          <p:cNvPr id="5" name="Footer Placeholder"/>
          <p:cNvSpPr>
            <a:spLocks noGrp="1"/>
          </p:cNvSpPr>
          <p:nvPr>
            <p:ph type="ftr" sz="quarter" idx="16"/>
          </p:nvPr>
        </p:nvSpPr>
        <p:spPr bwMode="gray"/>
        <p:txBody>
          <a:bodyPr/>
          <a:lstStyle/>
          <a:p>
            <a:r>
              <a:rPr lang="en-US"/>
              <a:t>Nozioni di Lubrificazione</a:t>
            </a:r>
            <a:endParaRPr lang="en-US" dirty="0"/>
          </a:p>
        </p:txBody>
      </p:sp>
      <p:sp>
        <p:nvSpPr>
          <p:cNvPr id="6"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5" name="Text Image Area" hidden="1">
            <a:extLst>
              <a:ext uri="{FF2B5EF4-FFF2-40B4-BE49-F238E27FC236}">
                <a16:creationId xmlns:a16="http://schemas.microsoft.com/office/drawing/2014/main" id="{9CCBF4F7-3C50-49FE-8295-5FCA1A7D4AB4}"/>
              </a:ext>
            </a:extLst>
          </p:cNvPr>
          <p:cNvSpPr/>
          <p:nvPr userDrawn="1">
            <p:custDataLst>
              <p:tags r:id="rId2"/>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1" name="White Area Logo" hidden="1">
            <a:extLst>
              <a:ext uri="{FF2B5EF4-FFF2-40B4-BE49-F238E27FC236}">
                <a16:creationId xmlns:a16="http://schemas.microsoft.com/office/drawing/2014/main" id="{AE730489-1DEC-4CA5-BAFB-D41332F793F6}"/>
              </a:ext>
            </a:extLst>
          </p:cNvPr>
          <p:cNvSpPr/>
          <p:nvPr userDrawn="1">
            <p:custDataLst>
              <p:tags r:id="rId3"/>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02873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Textplatzhalter 11"/>
          <p:cNvSpPr>
            <a:spLocks noGrp="1"/>
          </p:cNvSpPr>
          <p:nvPr>
            <p:ph type="body" sz="quarter" idx="13" hasCustomPrompt="1"/>
          </p:nvPr>
        </p:nvSpPr>
        <p:spPr bwMode="gray">
          <a:xfrm>
            <a:off x="334434" y="1620001"/>
            <a:ext cx="11523133" cy="4465637"/>
          </a:xfrm>
          <a:prstGeom prst="rect">
            <a:avLst/>
          </a:prstGeom>
        </p:spPr>
        <p:txBody>
          <a:bodyPr/>
          <a:lstStyle>
            <a:lvl1pPr marL="457200" indent="-457200">
              <a:spcBef>
                <a:spcPts val="3000"/>
              </a:spcBef>
              <a:buClr>
                <a:srgbClr val="BFBFBF"/>
              </a:buClr>
              <a:buSzPct val="200000"/>
              <a:buFont typeface="+mj-lt"/>
              <a:buAutoNum type="arabicPlain"/>
              <a:defRPr sz="2000" b="1">
                <a:solidFill>
                  <a:srgbClr val="808080"/>
                </a:solidFill>
              </a:defRPr>
            </a:lvl1pPr>
            <a:lvl2pPr marL="895350" indent="-215900">
              <a:defRPr>
                <a:solidFill>
                  <a:srgbClr val="808080"/>
                </a:solidFill>
              </a:defRPr>
            </a:lvl2pPr>
            <a:lvl3pPr marL="1116000" indent="-215900">
              <a:defRPr>
                <a:solidFill>
                  <a:srgbClr val="808080"/>
                </a:solidFill>
              </a:defRPr>
            </a:lvl3pPr>
            <a:lvl4pPr marL="1116000" indent="-215900">
              <a:defRPr>
                <a:solidFill>
                  <a:srgbClr val="808080"/>
                </a:solidFill>
              </a:defRPr>
            </a:lvl4pPr>
            <a:lvl5pPr marL="1116000" indent="-215900">
              <a:defRPr>
                <a:solidFill>
                  <a:srgbClr val="808080"/>
                </a:solidFill>
              </a:defRPr>
            </a:lvl5pPr>
            <a:lvl6pPr marL="1116000">
              <a:defRPr>
                <a:solidFill>
                  <a:srgbClr val="808080"/>
                </a:solidFill>
              </a:defRPr>
            </a:lvl6pPr>
            <a:lvl7pPr marL="1116000">
              <a:defRPr>
                <a:solidFill>
                  <a:srgbClr val="808080"/>
                </a:solidFill>
              </a:defRPr>
            </a:lvl7pPr>
            <a:lvl8pPr marL="1116000">
              <a:defRPr>
                <a:solidFill>
                  <a:srgbClr val="808080"/>
                </a:solidFill>
              </a:defRPr>
            </a:lvl8pPr>
            <a:lvl9pPr marL="1116000">
              <a:defRPr>
                <a:solidFill>
                  <a:srgbClr val="808080"/>
                </a:solidFill>
              </a:defRPr>
            </a:lvl9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4"/>
          </p:nvPr>
        </p:nvSpPr>
        <p:spPr/>
        <p:txBody>
          <a:bodyPr/>
          <a:lstStyle/>
          <a:p>
            <a:fld id="{08D6449C-4234-441B-B133-7FB441B3C7FA}" type="datetime3">
              <a:rPr lang="en-US" smtClean="0"/>
              <a:t>10 April 2024</a:t>
            </a:fld>
            <a:endParaRPr lang="de-DE" dirty="0"/>
          </a:p>
        </p:txBody>
      </p:sp>
      <p:sp>
        <p:nvSpPr>
          <p:cNvPr id="5" name="Footer Placeholder 4"/>
          <p:cNvSpPr>
            <a:spLocks noGrp="1"/>
          </p:cNvSpPr>
          <p:nvPr>
            <p:ph type="ftr" sz="quarter" idx="15"/>
          </p:nvPr>
        </p:nvSpPr>
        <p:spPr/>
        <p:txBody>
          <a:bodyPr/>
          <a:lstStyle/>
          <a:p>
            <a:r>
              <a:rPr lang="en-US"/>
              <a:t>Nozioni di Lubrificazione</a:t>
            </a:r>
          </a:p>
        </p:txBody>
      </p:sp>
      <p:sp>
        <p:nvSpPr>
          <p:cNvPr id="6" name="Slide Number Placeholder 5"/>
          <p:cNvSpPr>
            <a:spLocks noGrp="1"/>
          </p:cNvSpPr>
          <p:nvPr>
            <p:ph type="sldNum" sz="quarter" idx="16"/>
          </p:nvPr>
        </p:nvSpPr>
        <p:spPr/>
        <p:txBody>
          <a:bodyPr/>
          <a:lstStyle/>
          <a:p>
            <a:fld id="{CCF10D83-73B2-4D20-BE53-AA27B2521160}" type="slidenum">
              <a:rPr lang="en-US" smtClean="0"/>
              <a:pPr/>
              <a:t>‹N›</a:t>
            </a:fld>
            <a:endParaRPr lang="en-US"/>
          </a:p>
        </p:txBody>
      </p:sp>
    </p:spTree>
    <p:extLst>
      <p:ext uri="{BB962C8B-B14F-4D97-AF65-F5344CB8AC3E}">
        <p14:creationId xmlns:p14="http://schemas.microsoft.com/office/powerpoint/2010/main" val="4207765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s | White">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A4504A24-CB02-4C7D-AE28-9F0761D3042F}"/>
              </a:ext>
            </a:extLst>
          </p:cNvPr>
          <p:cNvSpPr>
            <a:spLocks noGrp="1"/>
          </p:cNvSpPr>
          <p:nvPr>
            <p:ph type="body" sz="quarter" idx="19"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5" name="Title">
            <a:extLst>
              <a:ext uri="{FF2B5EF4-FFF2-40B4-BE49-F238E27FC236}">
                <a16:creationId xmlns:a16="http://schemas.microsoft.com/office/drawing/2014/main" id="{18ACCA9B-C9B1-4759-B76E-DF5BCE079081}"/>
              </a:ext>
            </a:extLst>
          </p:cNvPr>
          <p:cNvSpPr>
            <a:spLocks noGrp="1"/>
          </p:cNvSpPr>
          <p:nvPr>
            <p:ph type="title" hasCustomPrompt="1"/>
          </p:nvPr>
        </p:nvSpPr>
        <p:spPr bwMode="gray"/>
        <p:txBody>
          <a:bodyPr/>
          <a:lstStyle>
            <a:lvl1pPr>
              <a:defRPr/>
            </a:lvl1pPr>
          </a:lstStyle>
          <a:p>
            <a:r>
              <a:rPr lang="en-US" dirty="0"/>
              <a:t>Click to edit title</a:t>
            </a:r>
          </a:p>
        </p:txBody>
      </p:sp>
      <p:sp>
        <p:nvSpPr>
          <p:cNvPr id="16" name="Content Placeholder Left">
            <a:extLst>
              <a:ext uri="{FF2B5EF4-FFF2-40B4-BE49-F238E27FC236}">
                <a16:creationId xmlns:a16="http://schemas.microsoft.com/office/drawing/2014/main" id="{827A835E-9F7E-4A78-8074-CA3D2DE356F0}"/>
              </a:ext>
            </a:extLst>
          </p:cNvPr>
          <p:cNvSpPr>
            <a:spLocks noGrp="1"/>
          </p:cNvSpPr>
          <p:nvPr>
            <p:ph sz="quarter" idx="12" hasCustomPrompt="1"/>
          </p:nvPr>
        </p:nvSpPr>
        <p:spPr bwMode="gray">
          <a:xfrm>
            <a:off x="479425" y="1628800"/>
            <a:ext cx="3456335" cy="46799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Content Placeholder Center">
            <a:extLst>
              <a:ext uri="{FF2B5EF4-FFF2-40B4-BE49-F238E27FC236}">
                <a16:creationId xmlns:a16="http://schemas.microsoft.com/office/drawing/2014/main" id="{B48F0E53-30EF-4992-8F5B-C1BF842AC085}"/>
              </a:ext>
            </a:extLst>
          </p:cNvPr>
          <p:cNvSpPr>
            <a:spLocks noGrp="1"/>
          </p:cNvSpPr>
          <p:nvPr>
            <p:ph sz="quarter" idx="13" hasCustomPrompt="1"/>
          </p:nvPr>
        </p:nvSpPr>
        <p:spPr bwMode="gray">
          <a:xfrm>
            <a:off x="4367857" y="1628800"/>
            <a:ext cx="3456335" cy="46799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Content Placeholder Right">
            <a:extLst>
              <a:ext uri="{FF2B5EF4-FFF2-40B4-BE49-F238E27FC236}">
                <a16:creationId xmlns:a16="http://schemas.microsoft.com/office/drawing/2014/main" id="{0D014D8B-B810-41B6-80C9-F7330F53E952}"/>
              </a:ext>
            </a:extLst>
          </p:cNvPr>
          <p:cNvSpPr>
            <a:spLocks noGrp="1"/>
          </p:cNvSpPr>
          <p:nvPr>
            <p:ph sz="quarter" idx="14" hasCustomPrompt="1"/>
          </p:nvPr>
        </p:nvSpPr>
        <p:spPr bwMode="gray">
          <a:xfrm>
            <a:off x="8256240" y="1628800"/>
            <a:ext cx="3456335" cy="46799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 name="Date Placeholder"/>
          <p:cNvSpPr>
            <a:spLocks noGrp="1"/>
          </p:cNvSpPr>
          <p:nvPr>
            <p:ph type="dt" sz="half" idx="16"/>
          </p:nvPr>
        </p:nvSpPr>
        <p:spPr bwMode="gray"/>
        <p:txBody>
          <a:bodyPr/>
          <a:lstStyle/>
          <a:p>
            <a:fld id="{1810879A-23CA-420F-A9BA-D3DEBC7A0790}" type="datetime3">
              <a:rPr lang="en-US" smtClean="0"/>
              <a:t>10 April 2024</a:t>
            </a:fld>
            <a:endParaRPr lang="en-US" dirty="0"/>
          </a:p>
        </p:txBody>
      </p:sp>
      <p:sp>
        <p:nvSpPr>
          <p:cNvPr id="3" name="Footer Placeholder"/>
          <p:cNvSpPr>
            <a:spLocks noGrp="1"/>
          </p:cNvSpPr>
          <p:nvPr>
            <p:ph type="ftr" sz="quarter" idx="17"/>
          </p:nvPr>
        </p:nvSpPr>
        <p:spPr bwMode="gray"/>
        <p:txBody>
          <a:bodyPr/>
          <a:lstStyle/>
          <a:p>
            <a:r>
              <a:rPr lang="en-US"/>
              <a:t>Nozioni di Lubrificazione</a:t>
            </a:r>
            <a:endParaRPr lang="en-US" dirty="0"/>
          </a:p>
        </p:txBody>
      </p:sp>
      <p:sp>
        <p:nvSpPr>
          <p:cNvPr id="6" name="Slide Number Placeholder"/>
          <p:cNvSpPr>
            <a:spLocks noGrp="1"/>
          </p:cNvSpPr>
          <p:nvPr>
            <p:ph type="sldNum" sz="quarter" idx="18"/>
          </p:nvPr>
        </p:nvSpPr>
        <p:spPr bwMode="gray"/>
        <p:txBody>
          <a:bodyPr/>
          <a:lstStyle/>
          <a:p>
            <a:fld id="{CCF10D83-73B2-4D20-BE53-AA27B2521160}" type="slidenum">
              <a:rPr lang="en-US" smtClean="0"/>
              <a:pPr/>
              <a:t>‹N›</a:t>
            </a:fld>
            <a:endParaRPr lang="en-US" dirty="0"/>
          </a:p>
        </p:txBody>
      </p:sp>
      <p:sp>
        <p:nvSpPr>
          <p:cNvPr id="14" name="Text Image Area" hidden="1">
            <a:extLst>
              <a:ext uri="{FF2B5EF4-FFF2-40B4-BE49-F238E27FC236}">
                <a16:creationId xmlns:a16="http://schemas.microsoft.com/office/drawing/2014/main" id="{49215CBF-CA8B-459A-9866-6E75723ECC3F}"/>
              </a:ext>
            </a:extLst>
          </p:cNvPr>
          <p:cNvSpPr/>
          <p:nvPr userDrawn="1">
            <p:custDataLst>
              <p:tags r:id="rId2"/>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5" name="White Area Logo" hidden="1">
            <a:extLst>
              <a:ext uri="{FF2B5EF4-FFF2-40B4-BE49-F238E27FC236}">
                <a16:creationId xmlns:a16="http://schemas.microsoft.com/office/drawing/2014/main" id="{F0ACF004-EC43-48FA-98D3-F8CE99712F74}"/>
              </a:ext>
            </a:extLst>
          </p:cNvPr>
          <p:cNvSpPr/>
          <p:nvPr userDrawn="1">
            <p:custDataLst>
              <p:tags r:id="rId3"/>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0263432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ntents | White">
    <p:spTree>
      <p:nvGrpSpPr>
        <p:cNvPr id="1" name=""/>
        <p:cNvGrpSpPr/>
        <p:nvPr/>
      </p:nvGrpSpPr>
      <p:grpSpPr>
        <a:xfrm>
          <a:off x="0" y="0"/>
          <a:ext cx="0" cy="0"/>
          <a:chOff x="0" y="0"/>
          <a:chExt cx="0" cy="0"/>
        </a:xfrm>
      </p:grpSpPr>
      <p:sp>
        <p:nvSpPr>
          <p:cNvPr id="16" name="Chapter">
            <a:extLst>
              <a:ext uri="{FF2B5EF4-FFF2-40B4-BE49-F238E27FC236}">
                <a16:creationId xmlns:a16="http://schemas.microsoft.com/office/drawing/2014/main" id="{7480F695-072D-4A2D-A614-53D1484EE59C}"/>
              </a:ext>
            </a:extLst>
          </p:cNvPr>
          <p:cNvSpPr>
            <a:spLocks noGrp="1"/>
          </p:cNvSpPr>
          <p:nvPr>
            <p:ph type="body" sz="quarter" idx="18"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10" name="Content Placeholder Top Left">
            <a:extLst>
              <a:ext uri="{FF2B5EF4-FFF2-40B4-BE49-F238E27FC236}">
                <a16:creationId xmlns:a16="http://schemas.microsoft.com/office/drawing/2014/main" id="{515E1E56-D0EE-4000-ADE0-D2A5DF470A91}"/>
              </a:ext>
            </a:extLst>
          </p:cNvPr>
          <p:cNvSpPr>
            <a:spLocks noGrp="1"/>
          </p:cNvSpPr>
          <p:nvPr>
            <p:ph sz="quarter" idx="12" hasCustomPrompt="1"/>
          </p:nvPr>
        </p:nvSpPr>
        <p:spPr bwMode="gray">
          <a:xfrm>
            <a:off x="479425" y="1628800"/>
            <a:ext cx="5400551" cy="2232248"/>
          </a:xfrm>
        </p:spPr>
        <p:txBody>
          <a:bodyPr/>
          <a:lstStyle>
            <a:lvl1pPr>
              <a:defRPr/>
            </a:lvl1pPr>
            <a:lvl2pPr>
              <a:buClr>
                <a:srgbClr val="006E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Content Placeholder Top Right">
            <a:extLst>
              <a:ext uri="{FF2B5EF4-FFF2-40B4-BE49-F238E27FC236}">
                <a16:creationId xmlns:a16="http://schemas.microsoft.com/office/drawing/2014/main" id="{D6416931-E5E2-470D-A4A1-2D651D60E902}"/>
              </a:ext>
            </a:extLst>
          </p:cNvPr>
          <p:cNvSpPr>
            <a:spLocks noGrp="1"/>
          </p:cNvSpPr>
          <p:nvPr>
            <p:ph sz="quarter" idx="13" hasCustomPrompt="1"/>
          </p:nvPr>
        </p:nvSpPr>
        <p:spPr bwMode="gray">
          <a:xfrm>
            <a:off x="6312024" y="1628800"/>
            <a:ext cx="5400551" cy="2232248"/>
          </a:xfrm>
        </p:spPr>
        <p:txBody>
          <a:bodyPr/>
          <a:lstStyle>
            <a:lvl1pPr>
              <a:defRPr/>
            </a:lvl1pPr>
            <a:lvl2pPr>
              <a:buClr>
                <a:srgbClr val="006E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Content Placeholder Bottom Left"/>
          <p:cNvSpPr>
            <a:spLocks noGrp="1"/>
          </p:cNvSpPr>
          <p:nvPr>
            <p:ph sz="quarter" idx="19" hasCustomPrompt="1"/>
          </p:nvPr>
        </p:nvSpPr>
        <p:spPr>
          <a:xfrm>
            <a:off x="479425" y="4076602"/>
            <a:ext cx="5400675" cy="223224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9" name="Content Placeholder Bottom Right"/>
          <p:cNvSpPr>
            <a:spLocks noGrp="1"/>
          </p:cNvSpPr>
          <p:nvPr>
            <p:ph sz="quarter" idx="20" hasCustomPrompt="1"/>
          </p:nvPr>
        </p:nvSpPr>
        <p:spPr>
          <a:xfrm>
            <a:off x="6312024" y="4076700"/>
            <a:ext cx="5400551" cy="223224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5"/>
          </p:nvPr>
        </p:nvSpPr>
        <p:spPr bwMode="gray"/>
        <p:txBody>
          <a:bodyPr/>
          <a:lstStyle/>
          <a:p>
            <a:fld id="{73BA8940-57DC-4B45-B16B-4F127B2AC3F7}" type="datetime3">
              <a:rPr lang="en-US" smtClean="0"/>
              <a:t>10 April 2024</a:t>
            </a:fld>
            <a:endParaRPr lang="en-US" dirty="0"/>
          </a:p>
        </p:txBody>
      </p:sp>
      <p:sp>
        <p:nvSpPr>
          <p:cNvPr id="5" name="Footer Placeholder"/>
          <p:cNvSpPr>
            <a:spLocks noGrp="1"/>
          </p:cNvSpPr>
          <p:nvPr>
            <p:ph type="ftr" sz="quarter" idx="16"/>
          </p:nvPr>
        </p:nvSpPr>
        <p:spPr bwMode="gray"/>
        <p:txBody>
          <a:bodyPr/>
          <a:lstStyle/>
          <a:p>
            <a:r>
              <a:rPr lang="en-US"/>
              <a:t>Nozioni di Lubrificazione</a:t>
            </a:r>
            <a:endParaRPr lang="en-US" dirty="0"/>
          </a:p>
        </p:txBody>
      </p:sp>
      <p:sp>
        <p:nvSpPr>
          <p:cNvPr id="6"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5" name="Text Image Area" hidden="1">
            <a:extLst>
              <a:ext uri="{FF2B5EF4-FFF2-40B4-BE49-F238E27FC236}">
                <a16:creationId xmlns:a16="http://schemas.microsoft.com/office/drawing/2014/main" id="{9CCBF4F7-3C50-49FE-8295-5FCA1A7D4AB4}"/>
              </a:ext>
            </a:extLst>
          </p:cNvPr>
          <p:cNvSpPr/>
          <p:nvPr userDrawn="1">
            <p:custDataLst>
              <p:tags r:id="rId2"/>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1" name="White Area Logo" hidden="1">
            <a:extLst>
              <a:ext uri="{FF2B5EF4-FFF2-40B4-BE49-F238E27FC236}">
                <a16:creationId xmlns:a16="http://schemas.microsoft.com/office/drawing/2014/main" id="{AE730489-1DEC-4CA5-BAFB-D41332F793F6}"/>
              </a:ext>
            </a:extLst>
          </p:cNvPr>
          <p:cNvSpPr/>
          <p:nvPr userDrawn="1">
            <p:custDataLst>
              <p:tags r:id="rId3"/>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123541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Grey Box | 1">
    <p:spTree>
      <p:nvGrpSpPr>
        <p:cNvPr id="1" name=""/>
        <p:cNvGrpSpPr/>
        <p:nvPr/>
      </p:nvGrpSpPr>
      <p:grpSpPr>
        <a:xfrm>
          <a:off x="0" y="0"/>
          <a:ext cx="0" cy="0"/>
          <a:chOff x="0" y="0"/>
          <a:chExt cx="0" cy="0"/>
        </a:xfrm>
      </p:grpSpPr>
      <p:sp>
        <p:nvSpPr>
          <p:cNvPr id="15" name="Chapter">
            <a:extLst>
              <a:ext uri="{FF2B5EF4-FFF2-40B4-BE49-F238E27FC236}">
                <a16:creationId xmlns:a16="http://schemas.microsoft.com/office/drawing/2014/main" id="{810D668D-1A02-4B26-B0BC-88299D728FBF}"/>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5" name="Grey Rectangle">
            <a:extLst>
              <a:ext uri="{FF2B5EF4-FFF2-40B4-BE49-F238E27FC236}">
                <a16:creationId xmlns:a16="http://schemas.microsoft.com/office/drawing/2014/main" id="{02EE3BEB-7F7C-417B-BDB5-3AEACA8B78EC}"/>
              </a:ext>
            </a:extLst>
          </p:cNvPr>
          <p:cNvSpPr/>
          <p:nvPr userDrawn="1">
            <p:custDataLst>
              <p:tags r:id="rId2"/>
            </p:custDataLst>
          </p:nvPr>
        </p:nvSpPr>
        <p:spPr bwMode="gray">
          <a:xfrm flipH="1">
            <a:off x="-23688" y="1340767"/>
            <a:ext cx="8928000"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0" name="White Rectangle">
            <a:extLst>
              <a:ext uri="{FF2B5EF4-FFF2-40B4-BE49-F238E27FC236}">
                <a16:creationId xmlns:a16="http://schemas.microsoft.com/office/drawing/2014/main" id="{9B9AD2B1-578A-4211-9541-BA4E9EE2104C}"/>
              </a:ext>
            </a:extLst>
          </p:cNvPr>
          <p:cNvSpPr/>
          <p:nvPr userDrawn="1">
            <p:custDataLst>
              <p:tags r:id="rId3"/>
            </p:custDataLst>
          </p:nvPr>
        </p:nvSpPr>
        <p:spPr bwMode="gray">
          <a:xfrm>
            <a:off x="334961" y="1484313"/>
            <a:ext cx="8424863" cy="468099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3" name="Content Placeholder Left"/>
          <p:cNvSpPr>
            <a:spLocks noGrp="1"/>
          </p:cNvSpPr>
          <p:nvPr>
            <p:ph sz="quarter" idx="17" hasCustomPrompt="1"/>
          </p:nvPr>
        </p:nvSpPr>
        <p:spPr bwMode="gray">
          <a:xfrm>
            <a:off x="479376" y="1628675"/>
            <a:ext cx="8131224"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Content Placeholder Right">
            <a:extLst>
              <a:ext uri="{FF2B5EF4-FFF2-40B4-BE49-F238E27FC236}">
                <a16:creationId xmlns:a16="http://schemas.microsoft.com/office/drawing/2014/main" id="{59CDA235-7A85-4201-984D-3DF266BEC8C9}"/>
              </a:ext>
            </a:extLst>
          </p:cNvPr>
          <p:cNvSpPr>
            <a:spLocks noGrp="1"/>
          </p:cNvSpPr>
          <p:nvPr>
            <p:ph sz="quarter" idx="12" hasCustomPrompt="1"/>
          </p:nvPr>
        </p:nvSpPr>
        <p:spPr bwMode="gray">
          <a:xfrm>
            <a:off x="9192816" y="1628676"/>
            <a:ext cx="2519760"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4"/>
          </p:nvPr>
        </p:nvSpPr>
        <p:spPr bwMode="gray"/>
        <p:txBody>
          <a:bodyPr/>
          <a:lstStyle/>
          <a:p>
            <a:fld id="{95D4F588-6BD3-4C9B-A644-2D0C9363B9A1}" type="datetime3">
              <a:rPr lang="en-US" smtClean="0"/>
              <a:t>10 April 2024</a:t>
            </a:fld>
            <a:endParaRPr lang="en-US" dirty="0"/>
          </a:p>
        </p:txBody>
      </p:sp>
      <p:sp>
        <p:nvSpPr>
          <p:cNvPr id="6" name="Footer Placeholder"/>
          <p:cNvSpPr>
            <a:spLocks noGrp="1"/>
          </p:cNvSpPr>
          <p:nvPr>
            <p:ph type="ftr" sz="quarter" idx="15"/>
          </p:nvPr>
        </p:nvSpPr>
        <p:spPr bwMode="gray"/>
        <p:txBody>
          <a:bodyPr/>
          <a:lstStyle/>
          <a:p>
            <a:r>
              <a:rPr lang="en-US"/>
              <a:t>Nozioni di Lubrificazione</a:t>
            </a:r>
            <a:endParaRPr lang="en-US" dirty="0"/>
          </a:p>
        </p:txBody>
      </p:sp>
      <p:sp>
        <p:nvSpPr>
          <p:cNvPr id="7" name="Slide Number Placeholder"/>
          <p:cNvSpPr>
            <a:spLocks noGrp="1"/>
          </p:cNvSpPr>
          <p:nvPr>
            <p:ph type="sldNum" sz="quarter" idx="16"/>
          </p:nvPr>
        </p:nvSpPr>
        <p:spPr bwMode="gray"/>
        <p:txBody>
          <a:bodyPr/>
          <a:lstStyle/>
          <a:p>
            <a:fld id="{CCF10D83-73B2-4D20-BE53-AA27B2521160}" type="slidenum">
              <a:rPr lang="en-US" smtClean="0"/>
              <a:pPr/>
              <a:t>‹N›</a:t>
            </a:fld>
            <a:endParaRPr lang="en-US" dirty="0"/>
          </a:p>
        </p:txBody>
      </p:sp>
      <p:sp>
        <p:nvSpPr>
          <p:cNvPr id="16" name="Text Image Area" hidden="1">
            <a:extLst>
              <a:ext uri="{FF2B5EF4-FFF2-40B4-BE49-F238E27FC236}">
                <a16:creationId xmlns:a16="http://schemas.microsoft.com/office/drawing/2014/main" id="{9C06A4EA-2DF7-43D0-8D10-629173B18994}"/>
              </a:ext>
            </a:extLst>
          </p:cNvPr>
          <p:cNvSpPr/>
          <p:nvPr userDrawn="1">
            <p:custDataLst>
              <p:tags r:id="rId4"/>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4" name="White Area Logo" hidden="1">
            <a:extLst>
              <a:ext uri="{FF2B5EF4-FFF2-40B4-BE49-F238E27FC236}">
                <a16:creationId xmlns:a16="http://schemas.microsoft.com/office/drawing/2014/main" id="{94E138D6-0483-4648-A8DC-725118814EF6}"/>
              </a:ext>
            </a:extLst>
          </p:cNvPr>
          <p:cNvSpPr/>
          <p:nvPr userDrawn="1">
            <p:custDataLst>
              <p:tags r:id="rId5"/>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43510527"/>
      </p:ext>
    </p:extLst>
  </p:cSld>
  <p:clrMapOvr>
    <a:masterClrMapping/>
  </p:clrMapOvr>
  <p:extLst>
    <p:ext uri="{DCECCB84-F9BA-43D5-87BE-67443E8EF086}">
      <p15:sldGuideLst xmlns:p15="http://schemas.microsoft.com/office/powerpoint/2012/main">
        <p15:guide id="7" orient="horz" pos="102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Grey Box | 2">
    <p:spTree>
      <p:nvGrpSpPr>
        <p:cNvPr id="1" name=""/>
        <p:cNvGrpSpPr/>
        <p:nvPr/>
      </p:nvGrpSpPr>
      <p:grpSpPr>
        <a:xfrm>
          <a:off x="0" y="0"/>
          <a:ext cx="0" cy="0"/>
          <a:chOff x="0" y="0"/>
          <a:chExt cx="0" cy="0"/>
        </a:xfrm>
      </p:grpSpPr>
      <p:sp>
        <p:nvSpPr>
          <p:cNvPr id="13" name="Chapter">
            <a:extLst>
              <a:ext uri="{FF2B5EF4-FFF2-40B4-BE49-F238E27FC236}">
                <a16:creationId xmlns:a16="http://schemas.microsoft.com/office/drawing/2014/main" id="{8A2B0321-FEDA-454F-893C-A87E6FCBB834}"/>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7" name="Content Placeholder Left">
            <a:extLst>
              <a:ext uri="{FF2B5EF4-FFF2-40B4-BE49-F238E27FC236}">
                <a16:creationId xmlns:a16="http://schemas.microsoft.com/office/drawing/2014/main" id="{CE626908-E1AB-4CFF-B589-18F14E8E9724}"/>
              </a:ext>
            </a:extLst>
          </p:cNvPr>
          <p:cNvSpPr>
            <a:spLocks noGrp="1"/>
          </p:cNvSpPr>
          <p:nvPr>
            <p:ph sz="quarter" idx="12" hasCustomPrompt="1"/>
          </p:nvPr>
        </p:nvSpPr>
        <p:spPr bwMode="gray">
          <a:xfrm>
            <a:off x="479424" y="1628676"/>
            <a:ext cx="2520231"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Grey Rectangle">
            <a:extLst>
              <a:ext uri="{FF2B5EF4-FFF2-40B4-BE49-F238E27FC236}">
                <a16:creationId xmlns:a16="http://schemas.microsoft.com/office/drawing/2014/main" id="{02EE3BEB-7F7C-417B-BDB5-3AEACA8B78EC}"/>
              </a:ext>
            </a:extLst>
          </p:cNvPr>
          <p:cNvSpPr/>
          <p:nvPr userDrawn="1">
            <p:custDataLst>
              <p:tags r:id="rId2"/>
            </p:custDataLst>
          </p:nvPr>
        </p:nvSpPr>
        <p:spPr bwMode="gray">
          <a:xfrm flipH="1">
            <a:off x="3284480" y="1340767"/>
            <a:ext cx="8910000"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0" name="White Rectangle">
            <a:extLst>
              <a:ext uri="{FF2B5EF4-FFF2-40B4-BE49-F238E27FC236}">
                <a16:creationId xmlns:a16="http://schemas.microsoft.com/office/drawing/2014/main" id="{9B9AD2B1-578A-4211-9541-BA4E9EE2104C}"/>
              </a:ext>
            </a:extLst>
          </p:cNvPr>
          <p:cNvSpPr/>
          <p:nvPr userDrawn="1">
            <p:custDataLst>
              <p:tags r:id="rId3"/>
            </p:custDataLst>
          </p:nvPr>
        </p:nvSpPr>
        <p:spPr bwMode="gray">
          <a:xfrm>
            <a:off x="3432175" y="1484313"/>
            <a:ext cx="8424863" cy="468099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5" name="Content Placeholder Right"/>
          <p:cNvSpPr>
            <a:spLocks noGrp="1"/>
          </p:cNvSpPr>
          <p:nvPr>
            <p:ph sz="quarter" idx="17" hasCustomPrompt="1"/>
          </p:nvPr>
        </p:nvSpPr>
        <p:spPr bwMode="gray">
          <a:xfrm>
            <a:off x="3581400" y="1628675"/>
            <a:ext cx="8131224"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4"/>
          </p:nvPr>
        </p:nvSpPr>
        <p:spPr bwMode="gray"/>
        <p:txBody>
          <a:bodyPr/>
          <a:lstStyle/>
          <a:p>
            <a:fld id="{B117E181-0A3C-4621-80E3-623796C5800B}" type="datetime3">
              <a:rPr lang="en-US" smtClean="0"/>
              <a:t>10 April 2024</a:t>
            </a:fld>
            <a:endParaRPr lang="en-US" dirty="0"/>
          </a:p>
        </p:txBody>
      </p:sp>
      <p:sp>
        <p:nvSpPr>
          <p:cNvPr id="6" name="Footer Placeholder"/>
          <p:cNvSpPr>
            <a:spLocks noGrp="1"/>
          </p:cNvSpPr>
          <p:nvPr>
            <p:ph type="ftr" sz="quarter" idx="15"/>
          </p:nvPr>
        </p:nvSpPr>
        <p:spPr bwMode="gray"/>
        <p:txBody>
          <a:bodyPr/>
          <a:lstStyle/>
          <a:p>
            <a:r>
              <a:rPr lang="en-US"/>
              <a:t>Nozioni di Lubrificazione</a:t>
            </a:r>
            <a:endParaRPr lang="en-US" dirty="0"/>
          </a:p>
        </p:txBody>
      </p:sp>
      <p:sp>
        <p:nvSpPr>
          <p:cNvPr id="14" name="Slide Number Placeholder"/>
          <p:cNvSpPr>
            <a:spLocks noGrp="1"/>
          </p:cNvSpPr>
          <p:nvPr>
            <p:ph type="sldNum" sz="quarter" idx="16"/>
          </p:nvPr>
        </p:nvSpPr>
        <p:spPr bwMode="gray"/>
        <p:txBody>
          <a:bodyPr/>
          <a:lstStyle/>
          <a:p>
            <a:fld id="{CCF10D83-73B2-4D20-BE53-AA27B2521160}" type="slidenum">
              <a:rPr lang="en-US" smtClean="0"/>
              <a:pPr/>
              <a:t>‹N›</a:t>
            </a:fld>
            <a:endParaRPr lang="en-US" dirty="0"/>
          </a:p>
        </p:txBody>
      </p:sp>
      <p:sp>
        <p:nvSpPr>
          <p:cNvPr id="16" name="Text Image Area" hidden="1">
            <a:extLst>
              <a:ext uri="{FF2B5EF4-FFF2-40B4-BE49-F238E27FC236}">
                <a16:creationId xmlns:a16="http://schemas.microsoft.com/office/drawing/2014/main" id="{C11329F0-0CA9-4E24-8198-7D9BA881266B}"/>
              </a:ext>
            </a:extLst>
          </p:cNvPr>
          <p:cNvSpPr/>
          <p:nvPr userDrawn="1">
            <p:custDataLst>
              <p:tags r:id="rId4"/>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7" name="White Area Logo" hidden="1">
            <a:extLst>
              <a:ext uri="{FF2B5EF4-FFF2-40B4-BE49-F238E27FC236}">
                <a16:creationId xmlns:a16="http://schemas.microsoft.com/office/drawing/2014/main" id="{E966BD5E-1110-43FD-A403-8EC4621929D5}"/>
              </a:ext>
            </a:extLst>
          </p:cNvPr>
          <p:cNvSpPr/>
          <p:nvPr userDrawn="1">
            <p:custDataLst>
              <p:tags r:id="rId5"/>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7393716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Grey Box | 3">
    <p:spTree>
      <p:nvGrpSpPr>
        <p:cNvPr id="1" name=""/>
        <p:cNvGrpSpPr/>
        <p:nvPr/>
      </p:nvGrpSpPr>
      <p:grpSpPr>
        <a:xfrm>
          <a:off x="0" y="0"/>
          <a:ext cx="0" cy="0"/>
          <a:chOff x="0" y="0"/>
          <a:chExt cx="0" cy="0"/>
        </a:xfrm>
      </p:grpSpPr>
      <p:sp>
        <p:nvSpPr>
          <p:cNvPr id="15" name="Chapter">
            <a:extLst>
              <a:ext uri="{FF2B5EF4-FFF2-40B4-BE49-F238E27FC236}">
                <a16:creationId xmlns:a16="http://schemas.microsoft.com/office/drawing/2014/main" id="{8E7CD466-AB34-46C4-87D4-B566740341E0}"/>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5" name="Grey Rectangle">
            <a:extLst>
              <a:ext uri="{FF2B5EF4-FFF2-40B4-BE49-F238E27FC236}">
                <a16:creationId xmlns:a16="http://schemas.microsoft.com/office/drawing/2014/main" id="{02EE3BEB-7F7C-417B-BDB5-3AEACA8B78EC}"/>
              </a:ext>
            </a:extLst>
          </p:cNvPr>
          <p:cNvSpPr/>
          <p:nvPr userDrawn="1">
            <p:custDataLst>
              <p:tags r:id="rId2"/>
            </p:custDataLst>
          </p:nvPr>
        </p:nvSpPr>
        <p:spPr bwMode="gray">
          <a:xfrm flipH="1">
            <a:off x="-23688" y="1340767"/>
            <a:ext cx="6048251"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0" name="White Rectangle">
            <a:extLst>
              <a:ext uri="{FF2B5EF4-FFF2-40B4-BE49-F238E27FC236}">
                <a16:creationId xmlns:a16="http://schemas.microsoft.com/office/drawing/2014/main" id="{9B9AD2B1-578A-4211-9541-BA4E9EE2104C}"/>
              </a:ext>
            </a:extLst>
          </p:cNvPr>
          <p:cNvSpPr/>
          <p:nvPr userDrawn="1">
            <p:custDataLst>
              <p:tags r:id="rId3"/>
            </p:custDataLst>
          </p:nvPr>
        </p:nvSpPr>
        <p:spPr bwMode="gray">
          <a:xfrm>
            <a:off x="334961" y="1484313"/>
            <a:ext cx="5545139" cy="468099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3" name="Content Placeholder Left"/>
          <p:cNvSpPr>
            <a:spLocks noGrp="1"/>
          </p:cNvSpPr>
          <p:nvPr>
            <p:ph sz="quarter" idx="17" hasCustomPrompt="1"/>
          </p:nvPr>
        </p:nvSpPr>
        <p:spPr bwMode="gray">
          <a:xfrm>
            <a:off x="479376" y="1628675"/>
            <a:ext cx="5235624"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Content Placeholder Right">
            <a:extLst>
              <a:ext uri="{FF2B5EF4-FFF2-40B4-BE49-F238E27FC236}">
                <a16:creationId xmlns:a16="http://schemas.microsoft.com/office/drawing/2014/main" id="{59CDA235-7A85-4201-984D-3DF266BEC8C9}"/>
              </a:ext>
            </a:extLst>
          </p:cNvPr>
          <p:cNvSpPr>
            <a:spLocks noGrp="1"/>
          </p:cNvSpPr>
          <p:nvPr>
            <p:ph sz="quarter" idx="12" hasCustomPrompt="1"/>
          </p:nvPr>
        </p:nvSpPr>
        <p:spPr bwMode="gray">
          <a:xfrm>
            <a:off x="6311900" y="1628676"/>
            <a:ext cx="5400676"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4"/>
          </p:nvPr>
        </p:nvSpPr>
        <p:spPr bwMode="gray"/>
        <p:txBody>
          <a:bodyPr/>
          <a:lstStyle/>
          <a:p>
            <a:fld id="{92E2271D-53CB-40E9-986D-3878C47656E4}" type="datetime3">
              <a:rPr lang="en-US" smtClean="0"/>
              <a:t>10 April 2024</a:t>
            </a:fld>
            <a:endParaRPr lang="en-US" dirty="0"/>
          </a:p>
        </p:txBody>
      </p:sp>
      <p:sp>
        <p:nvSpPr>
          <p:cNvPr id="6" name="Footer Placeholder"/>
          <p:cNvSpPr>
            <a:spLocks noGrp="1"/>
          </p:cNvSpPr>
          <p:nvPr>
            <p:ph type="ftr" sz="quarter" idx="15"/>
          </p:nvPr>
        </p:nvSpPr>
        <p:spPr bwMode="gray"/>
        <p:txBody>
          <a:bodyPr/>
          <a:lstStyle/>
          <a:p>
            <a:r>
              <a:rPr lang="en-US"/>
              <a:t>Nozioni di Lubrificazione</a:t>
            </a:r>
            <a:endParaRPr lang="en-US" dirty="0"/>
          </a:p>
        </p:txBody>
      </p:sp>
      <p:sp>
        <p:nvSpPr>
          <p:cNvPr id="7" name="Slide Number Placeholder"/>
          <p:cNvSpPr>
            <a:spLocks noGrp="1"/>
          </p:cNvSpPr>
          <p:nvPr>
            <p:ph type="sldNum" sz="quarter" idx="16"/>
          </p:nvPr>
        </p:nvSpPr>
        <p:spPr bwMode="gray"/>
        <p:txBody>
          <a:bodyPr/>
          <a:lstStyle/>
          <a:p>
            <a:fld id="{CCF10D83-73B2-4D20-BE53-AA27B2521160}" type="slidenum">
              <a:rPr lang="en-US" smtClean="0"/>
              <a:pPr/>
              <a:t>‹N›</a:t>
            </a:fld>
            <a:endParaRPr lang="en-US" dirty="0"/>
          </a:p>
        </p:txBody>
      </p:sp>
      <p:sp>
        <p:nvSpPr>
          <p:cNvPr id="16" name="Text Image Area" hidden="1">
            <a:extLst>
              <a:ext uri="{FF2B5EF4-FFF2-40B4-BE49-F238E27FC236}">
                <a16:creationId xmlns:a16="http://schemas.microsoft.com/office/drawing/2014/main" id="{7FB0123E-DD69-46B9-B0AE-8C4DEA28652E}"/>
              </a:ext>
            </a:extLst>
          </p:cNvPr>
          <p:cNvSpPr/>
          <p:nvPr userDrawn="1">
            <p:custDataLst>
              <p:tags r:id="rId4"/>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4" name="White Area Logo" hidden="1">
            <a:extLst>
              <a:ext uri="{FF2B5EF4-FFF2-40B4-BE49-F238E27FC236}">
                <a16:creationId xmlns:a16="http://schemas.microsoft.com/office/drawing/2014/main" id="{E5750C36-EC33-4FB3-B7BD-35D9417369C4}"/>
              </a:ext>
            </a:extLst>
          </p:cNvPr>
          <p:cNvSpPr/>
          <p:nvPr userDrawn="1">
            <p:custDataLst>
              <p:tags r:id="rId5"/>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0923391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Grey Box | 4">
    <p:spTree>
      <p:nvGrpSpPr>
        <p:cNvPr id="1" name=""/>
        <p:cNvGrpSpPr/>
        <p:nvPr/>
      </p:nvGrpSpPr>
      <p:grpSpPr>
        <a:xfrm>
          <a:off x="0" y="0"/>
          <a:ext cx="0" cy="0"/>
          <a:chOff x="0" y="0"/>
          <a:chExt cx="0" cy="0"/>
        </a:xfrm>
      </p:grpSpPr>
      <p:sp>
        <p:nvSpPr>
          <p:cNvPr id="13" name="Chapter">
            <a:extLst>
              <a:ext uri="{FF2B5EF4-FFF2-40B4-BE49-F238E27FC236}">
                <a16:creationId xmlns:a16="http://schemas.microsoft.com/office/drawing/2014/main" id="{27A164CE-CCA8-4888-9211-7BE8837A9727}"/>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7" name="Content Placeholder Left">
            <a:extLst>
              <a:ext uri="{FF2B5EF4-FFF2-40B4-BE49-F238E27FC236}">
                <a16:creationId xmlns:a16="http://schemas.microsoft.com/office/drawing/2014/main" id="{CE626908-E1AB-4CFF-B589-18F14E8E9724}"/>
              </a:ext>
            </a:extLst>
          </p:cNvPr>
          <p:cNvSpPr>
            <a:spLocks noGrp="1"/>
          </p:cNvSpPr>
          <p:nvPr>
            <p:ph sz="quarter" idx="12" hasCustomPrompt="1"/>
          </p:nvPr>
        </p:nvSpPr>
        <p:spPr bwMode="gray">
          <a:xfrm>
            <a:off x="479424" y="1628676"/>
            <a:ext cx="5400676"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Grey Rectangle">
            <a:extLst>
              <a:ext uri="{FF2B5EF4-FFF2-40B4-BE49-F238E27FC236}">
                <a16:creationId xmlns:a16="http://schemas.microsoft.com/office/drawing/2014/main" id="{02EE3BEB-7F7C-417B-BDB5-3AEACA8B78EC}"/>
              </a:ext>
            </a:extLst>
          </p:cNvPr>
          <p:cNvSpPr/>
          <p:nvPr userDrawn="1">
            <p:custDataLst>
              <p:tags r:id="rId2"/>
            </p:custDataLst>
          </p:nvPr>
        </p:nvSpPr>
        <p:spPr bwMode="gray">
          <a:xfrm flipH="1">
            <a:off x="6167438" y="1340767"/>
            <a:ext cx="6026400"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0" name="White Rectangle">
            <a:extLst>
              <a:ext uri="{FF2B5EF4-FFF2-40B4-BE49-F238E27FC236}">
                <a16:creationId xmlns:a16="http://schemas.microsoft.com/office/drawing/2014/main" id="{9B9AD2B1-578A-4211-9541-BA4E9EE2104C}"/>
              </a:ext>
            </a:extLst>
          </p:cNvPr>
          <p:cNvSpPr/>
          <p:nvPr userDrawn="1">
            <p:custDataLst>
              <p:tags r:id="rId3"/>
            </p:custDataLst>
          </p:nvPr>
        </p:nvSpPr>
        <p:spPr bwMode="gray">
          <a:xfrm>
            <a:off x="6311900" y="1484313"/>
            <a:ext cx="5545138" cy="468099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5" name="Content Placeholder Right"/>
          <p:cNvSpPr>
            <a:spLocks noGrp="1"/>
          </p:cNvSpPr>
          <p:nvPr>
            <p:ph sz="quarter" idx="17" hasCustomPrompt="1"/>
          </p:nvPr>
        </p:nvSpPr>
        <p:spPr bwMode="gray">
          <a:xfrm>
            <a:off x="6477000" y="1628675"/>
            <a:ext cx="5235624"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4"/>
          </p:nvPr>
        </p:nvSpPr>
        <p:spPr bwMode="gray"/>
        <p:txBody>
          <a:bodyPr/>
          <a:lstStyle/>
          <a:p>
            <a:fld id="{1C9D6773-7A69-4B54-B1F8-616F583A8293}" type="datetime3">
              <a:rPr lang="en-US" smtClean="0"/>
              <a:t>10 April 2024</a:t>
            </a:fld>
            <a:endParaRPr lang="en-US" dirty="0"/>
          </a:p>
        </p:txBody>
      </p:sp>
      <p:sp>
        <p:nvSpPr>
          <p:cNvPr id="6" name="Footer Placeholder"/>
          <p:cNvSpPr>
            <a:spLocks noGrp="1"/>
          </p:cNvSpPr>
          <p:nvPr>
            <p:ph type="ftr" sz="quarter" idx="15"/>
          </p:nvPr>
        </p:nvSpPr>
        <p:spPr bwMode="gray"/>
        <p:txBody>
          <a:bodyPr/>
          <a:lstStyle/>
          <a:p>
            <a:r>
              <a:rPr lang="en-US"/>
              <a:t>Nozioni di Lubrificazione</a:t>
            </a:r>
            <a:endParaRPr lang="en-US" dirty="0"/>
          </a:p>
        </p:txBody>
      </p:sp>
      <p:sp>
        <p:nvSpPr>
          <p:cNvPr id="14" name="Slide Number Placeholder"/>
          <p:cNvSpPr>
            <a:spLocks noGrp="1"/>
          </p:cNvSpPr>
          <p:nvPr>
            <p:ph type="sldNum" sz="quarter" idx="16"/>
          </p:nvPr>
        </p:nvSpPr>
        <p:spPr bwMode="gray"/>
        <p:txBody>
          <a:bodyPr/>
          <a:lstStyle/>
          <a:p>
            <a:fld id="{CCF10D83-73B2-4D20-BE53-AA27B2521160}" type="slidenum">
              <a:rPr lang="en-US" smtClean="0"/>
              <a:pPr/>
              <a:t>‹N›</a:t>
            </a:fld>
            <a:endParaRPr lang="en-US" dirty="0"/>
          </a:p>
        </p:txBody>
      </p:sp>
      <p:sp>
        <p:nvSpPr>
          <p:cNvPr id="16" name="Text Image Area" hidden="1">
            <a:extLst>
              <a:ext uri="{FF2B5EF4-FFF2-40B4-BE49-F238E27FC236}">
                <a16:creationId xmlns:a16="http://schemas.microsoft.com/office/drawing/2014/main" id="{F5537F9E-7E7D-4ABD-A7DF-89A4571531E1}"/>
              </a:ext>
            </a:extLst>
          </p:cNvPr>
          <p:cNvSpPr/>
          <p:nvPr userDrawn="1">
            <p:custDataLst>
              <p:tags r:id="rId4"/>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7" name="White Area Logo" hidden="1">
            <a:extLst>
              <a:ext uri="{FF2B5EF4-FFF2-40B4-BE49-F238E27FC236}">
                <a16:creationId xmlns:a16="http://schemas.microsoft.com/office/drawing/2014/main" id="{34F8AD09-9877-4F9E-A213-15FC747CED8A}"/>
              </a:ext>
            </a:extLst>
          </p:cNvPr>
          <p:cNvSpPr/>
          <p:nvPr userDrawn="1">
            <p:custDataLst>
              <p:tags r:id="rId5"/>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0681563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Grey Text Box | 1">
    <p:spTree>
      <p:nvGrpSpPr>
        <p:cNvPr id="1" name=""/>
        <p:cNvGrpSpPr/>
        <p:nvPr/>
      </p:nvGrpSpPr>
      <p:grpSpPr>
        <a:xfrm>
          <a:off x="0" y="0"/>
          <a:ext cx="0" cy="0"/>
          <a:chOff x="0" y="0"/>
          <a:chExt cx="0" cy="0"/>
        </a:xfrm>
      </p:grpSpPr>
      <p:sp>
        <p:nvSpPr>
          <p:cNvPr id="14" name="Chapter">
            <a:extLst>
              <a:ext uri="{FF2B5EF4-FFF2-40B4-BE49-F238E27FC236}">
                <a16:creationId xmlns:a16="http://schemas.microsoft.com/office/drawing/2014/main" id="{D4912701-0F1C-43DF-AA25-1EBFFF436848}"/>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7" name="Content Placeholder Left">
            <a:extLst>
              <a:ext uri="{FF2B5EF4-FFF2-40B4-BE49-F238E27FC236}">
                <a16:creationId xmlns:a16="http://schemas.microsoft.com/office/drawing/2014/main" id="{CA26B44B-9BF5-4CBF-87F9-C7A9787E0C9A}"/>
              </a:ext>
            </a:extLst>
          </p:cNvPr>
          <p:cNvSpPr>
            <a:spLocks noGrp="1"/>
          </p:cNvSpPr>
          <p:nvPr>
            <p:ph sz="quarter" idx="14" hasCustomPrompt="1"/>
          </p:nvPr>
        </p:nvSpPr>
        <p:spPr bwMode="gray">
          <a:xfrm>
            <a:off x="479425" y="1628776"/>
            <a:ext cx="8280400" cy="439112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Grey Rectangle">
            <a:extLst>
              <a:ext uri="{FF2B5EF4-FFF2-40B4-BE49-F238E27FC236}">
                <a16:creationId xmlns:a16="http://schemas.microsoft.com/office/drawing/2014/main" id="{02EE3BEB-7F7C-417B-BDB5-3AEACA8B78EC}"/>
              </a:ext>
            </a:extLst>
          </p:cNvPr>
          <p:cNvSpPr/>
          <p:nvPr userDrawn="1">
            <p:custDataLst>
              <p:tags r:id="rId2"/>
            </p:custDataLst>
          </p:nvPr>
        </p:nvSpPr>
        <p:spPr bwMode="gray">
          <a:xfrm flipH="1">
            <a:off x="9048328" y="1340767"/>
            <a:ext cx="3143672"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11" name="Content Placeholder Right">
            <a:extLst>
              <a:ext uri="{FF2B5EF4-FFF2-40B4-BE49-F238E27FC236}">
                <a16:creationId xmlns:a16="http://schemas.microsoft.com/office/drawing/2014/main" id="{59CDA235-7A85-4201-984D-3DF266BEC8C9}"/>
              </a:ext>
            </a:extLst>
          </p:cNvPr>
          <p:cNvSpPr>
            <a:spLocks noGrp="1"/>
          </p:cNvSpPr>
          <p:nvPr>
            <p:ph sz="quarter" idx="12" hasCustomPrompt="1"/>
          </p:nvPr>
        </p:nvSpPr>
        <p:spPr bwMode="gray">
          <a:xfrm>
            <a:off x="9336360" y="1628676"/>
            <a:ext cx="2376215"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5"/>
          </p:nvPr>
        </p:nvSpPr>
        <p:spPr bwMode="gray"/>
        <p:txBody>
          <a:bodyPr/>
          <a:lstStyle/>
          <a:p>
            <a:fld id="{0B8761A0-7A5B-48C0-9FAB-C15D0B877C50}" type="datetime3">
              <a:rPr lang="en-US" smtClean="0"/>
              <a:t>10 April 2024</a:t>
            </a:fld>
            <a:endParaRPr lang="en-US" dirty="0"/>
          </a:p>
        </p:txBody>
      </p:sp>
      <p:sp>
        <p:nvSpPr>
          <p:cNvPr id="6" name="Footer Placeholder"/>
          <p:cNvSpPr>
            <a:spLocks noGrp="1"/>
          </p:cNvSpPr>
          <p:nvPr>
            <p:ph type="ftr" sz="quarter" idx="16"/>
          </p:nvPr>
        </p:nvSpPr>
        <p:spPr bwMode="gray"/>
        <p:txBody>
          <a:bodyPr/>
          <a:lstStyle/>
          <a:p>
            <a:r>
              <a:rPr lang="en-US"/>
              <a:t>Nozioni di Lubrificazione</a:t>
            </a:r>
            <a:endParaRPr lang="en-US" dirty="0"/>
          </a:p>
        </p:txBody>
      </p:sp>
      <p:sp>
        <p:nvSpPr>
          <p:cNvPr id="8"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5" name="Text Image Area" hidden="1">
            <a:extLst>
              <a:ext uri="{FF2B5EF4-FFF2-40B4-BE49-F238E27FC236}">
                <a16:creationId xmlns:a16="http://schemas.microsoft.com/office/drawing/2014/main" id="{04774668-0BCB-4D9E-A23D-E9CF2E7D0033}"/>
              </a:ext>
            </a:extLst>
          </p:cNvPr>
          <p:cNvSpPr/>
          <p:nvPr userDrawn="1">
            <p:custDataLst>
              <p:tags r:id="rId3"/>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3" name="White Area Logo" hidden="1">
            <a:extLst>
              <a:ext uri="{FF2B5EF4-FFF2-40B4-BE49-F238E27FC236}">
                <a16:creationId xmlns:a16="http://schemas.microsoft.com/office/drawing/2014/main" id="{726010D0-A986-48F7-ACB0-8205E408BA0A}"/>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6006674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Grey Text Box | 2">
    <p:spTree>
      <p:nvGrpSpPr>
        <p:cNvPr id="1" name=""/>
        <p:cNvGrpSpPr/>
        <p:nvPr/>
      </p:nvGrpSpPr>
      <p:grpSpPr>
        <a:xfrm>
          <a:off x="0" y="0"/>
          <a:ext cx="0" cy="0"/>
          <a:chOff x="0" y="0"/>
          <a:chExt cx="0" cy="0"/>
        </a:xfrm>
      </p:grpSpPr>
      <p:sp>
        <p:nvSpPr>
          <p:cNvPr id="14" name="Chapter">
            <a:extLst>
              <a:ext uri="{FF2B5EF4-FFF2-40B4-BE49-F238E27FC236}">
                <a16:creationId xmlns:a16="http://schemas.microsoft.com/office/drawing/2014/main" id="{36472B10-CB63-4BBE-BC58-D79219AF5BFD}"/>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5" name="Grey Rectangle">
            <a:extLst>
              <a:ext uri="{FF2B5EF4-FFF2-40B4-BE49-F238E27FC236}">
                <a16:creationId xmlns:a16="http://schemas.microsoft.com/office/drawing/2014/main" id="{02EE3BEB-7F7C-417B-BDB5-3AEACA8B78EC}"/>
              </a:ext>
            </a:extLst>
          </p:cNvPr>
          <p:cNvSpPr/>
          <p:nvPr userDrawn="1">
            <p:custDataLst>
              <p:tags r:id="rId2"/>
            </p:custDataLst>
          </p:nvPr>
        </p:nvSpPr>
        <p:spPr bwMode="gray">
          <a:xfrm flipH="1">
            <a:off x="0" y="1340767"/>
            <a:ext cx="3143672"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noProof="0" dirty="0">
              <a:solidFill>
                <a:srgbClr val="000000"/>
              </a:solidFill>
              <a:latin typeface="Calibri" panose="020F0502020204030204" pitchFamily="34" charset="0"/>
            </a:endParaRPr>
          </a:p>
        </p:txBody>
      </p:sp>
      <p:sp>
        <p:nvSpPr>
          <p:cNvPr id="11" name="Content Placeholder Left">
            <a:extLst>
              <a:ext uri="{FF2B5EF4-FFF2-40B4-BE49-F238E27FC236}">
                <a16:creationId xmlns:a16="http://schemas.microsoft.com/office/drawing/2014/main" id="{59CDA235-7A85-4201-984D-3DF266BEC8C9}"/>
              </a:ext>
            </a:extLst>
          </p:cNvPr>
          <p:cNvSpPr>
            <a:spLocks noGrp="1"/>
          </p:cNvSpPr>
          <p:nvPr>
            <p:ph sz="quarter" idx="12" hasCustomPrompt="1"/>
          </p:nvPr>
        </p:nvSpPr>
        <p:spPr bwMode="gray">
          <a:xfrm>
            <a:off x="479896" y="1628676"/>
            <a:ext cx="2376214" cy="4391125"/>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Content Placeholder Right">
            <a:extLst>
              <a:ext uri="{FF2B5EF4-FFF2-40B4-BE49-F238E27FC236}">
                <a16:creationId xmlns:a16="http://schemas.microsoft.com/office/drawing/2014/main" id="{CA26B44B-9BF5-4CBF-87F9-C7A9787E0C9A}"/>
              </a:ext>
            </a:extLst>
          </p:cNvPr>
          <p:cNvSpPr>
            <a:spLocks noGrp="1"/>
          </p:cNvSpPr>
          <p:nvPr>
            <p:ph sz="quarter" idx="14" hasCustomPrompt="1"/>
          </p:nvPr>
        </p:nvSpPr>
        <p:spPr bwMode="gray">
          <a:xfrm>
            <a:off x="3432224" y="1628776"/>
            <a:ext cx="8280400" cy="439112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5"/>
          </p:nvPr>
        </p:nvSpPr>
        <p:spPr bwMode="gray"/>
        <p:txBody>
          <a:bodyPr/>
          <a:lstStyle/>
          <a:p>
            <a:fld id="{E7E33350-A8AB-4671-A46A-E5F091185D63}" type="datetime3">
              <a:rPr lang="en-US" smtClean="0"/>
              <a:t>10 April 2024</a:t>
            </a:fld>
            <a:endParaRPr lang="en-US" dirty="0"/>
          </a:p>
        </p:txBody>
      </p:sp>
      <p:sp>
        <p:nvSpPr>
          <p:cNvPr id="6" name="Footer Placeholder"/>
          <p:cNvSpPr>
            <a:spLocks noGrp="1"/>
          </p:cNvSpPr>
          <p:nvPr>
            <p:ph type="ftr" sz="quarter" idx="16"/>
          </p:nvPr>
        </p:nvSpPr>
        <p:spPr bwMode="gray"/>
        <p:txBody>
          <a:bodyPr/>
          <a:lstStyle/>
          <a:p>
            <a:r>
              <a:rPr lang="en-US"/>
              <a:t>Nozioni di Lubrificazione</a:t>
            </a:r>
            <a:endParaRPr lang="en-US" dirty="0"/>
          </a:p>
        </p:txBody>
      </p:sp>
      <p:sp>
        <p:nvSpPr>
          <p:cNvPr id="8"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5" name="Text Image Area" hidden="1">
            <a:extLst>
              <a:ext uri="{FF2B5EF4-FFF2-40B4-BE49-F238E27FC236}">
                <a16:creationId xmlns:a16="http://schemas.microsoft.com/office/drawing/2014/main" id="{0D09401C-9B51-4C51-BEED-F42B1741E9E7}"/>
              </a:ext>
            </a:extLst>
          </p:cNvPr>
          <p:cNvSpPr/>
          <p:nvPr userDrawn="1">
            <p:custDataLst>
              <p:tags r:id="rId3"/>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3" name="White Area Logo" hidden="1">
            <a:extLst>
              <a:ext uri="{FF2B5EF4-FFF2-40B4-BE49-F238E27FC236}">
                <a16:creationId xmlns:a16="http://schemas.microsoft.com/office/drawing/2014/main" id="{AB76935F-A92E-4CAD-81EE-B38E1F6849D2}"/>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3441979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 Content | 1">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FCBB1231-371B-43D9-A2EE-03D5FD5B7ECB}"/>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8" name="Picture Placeholder">
            <a:extLst>
              <a:ext uri="{FF2B5EF4-FFF2-40B4-BE49-F238E27FC236}">
                <a16:creationId xmlns:a16="http://schemas.microsoft.com/office/drawing/2014/main" id="{E7A8FA3C-69D1-4B71-8755-F8B0029CAF29}"/>
              </a:ext>
            </a:extLst>
          </p:cNvPr>
          <p:cNvSpPr>
            <a:spLocks noGrp="1"/>
          </p:cNvSpPr>
          <p:nvPr>
            <p:ph type="pic" sz="quarter" idx="14" hasCustomPrompt="1"/>
            <p:custDataLst>
              <p:tags r:id="rId2"/>
            </p:custDataLst>
          </p:nvPr>
        </p:nvSpPr>
        <p:spPr bwMode="gray">
          <a:xfrm>
            <a:off x="0" y="1341438"/>
            <a:ext cx="7319963" cy="5516561"/>
          </a:xfrm>
          <a:prstGeom prst="rect">
            <a:avLst/>
          </a:prstGeom>
          <a:solidFill>
            <a:srgbClr val="E6E6E6"/>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6" name="Content Placeholder">
            <a:extLst>
              <a:ext uri="{FF2B5EF4-FFF2-40B4-BE49-F238E27FC236}">
                <a16:creationId xmlns:a16="http://schemas.microsoft.com/office/drawing/2014/main" id="{80630B98-9998-4C96-BE61-119D3D206E25}"/>
              </a:ext>
            </a:extLst>
          </p:cNvPr>
          <p:cNvSpPr>
            <a:spLocks noGrp="1"/>
          </p:cNvSpPr>
          <p:nvPr>
            <p:ph sz="quarter" idx="15" hasCustomPrompt="1"/>
          </p:nvPr>
        </p:nvSpPr>
        <p:spPr bwMode="gray">
          <a:xfrm>
            <a:off x="7751762" y="1628775"/>
            <a:ext cx="3960813" cy="46799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6"/>
          </p:nvPr>
        </p:nvSpPr>
        <p:spPr bwMode="gray"/>
        <p:txBody>
          <a:bodyPr/>
          <a:lstStyle/>
          <a:p>
            <a:fld id="{1BCA1CCF-504E-452D-9D7F-1EF9A496FB8C}" type="datetime3">
              <a:rPr lang="en-US" smtClean="0"/>
              <a:t>10 April 2024</a:t>
            </a:fld>
            <a:endParaRPr lang="en-US" dirty="0"/>
          </a:p>
        </p:txBody>
      </p:sp>
      <p:sp>
        <p:nvSpPr>
          <p:cNvPr id="5" name="Footer Placeholder"/>
          <p:cNvSpPr>
            <a:spLocks noGrp="1"/>
          </p:cNvSpPr>
          <p:nvPr>
            <p:ph type="ftr" sz="quarter" idx="17"/>
          </p:nvPr>
        </p:nvSpPr>
        <p:spPr bwMode="gray"/>
        <p:txBody>
          <a:bodyPr/>
          <a:lstStyle/>
          <a:p>
            <a:r>
              <a:rPr lang="en-US"/>
              <a:t>Nozioni di Lubrificazione</a:t>
            </a:r>
            <a:endParaRPr lang="en-US" dirty="0"/>
          </a:p>
        </p:txBody>
      </p:sp>
      <p:sp>
        <p:nvSpPr>
          <p:cNvPr id="13" name="Slide Number Placeholder"/>
          <p:cNvSpPr>
            <a:spLocks noGrp="1"/>
          </p:cNvSpPr>
          <p:nvPr>
            <p:ph type="sldNum" sz="quarter" idx="18"/>
          </p:nvPr>
        </p:nvSpPr>
        <p:spPr bwMode="gray"/>
        <p:txBody>
          <a:bodyPr/>
          <a:lstStyle/>
          <a:p>
            <a:fld id="{CCF10D83-73B2-4D20-BE53-AA27B2521160}" type="slidenum">
              <a:rPr lang="en-US" smtClean="0"/>
              <a:pPr/>
              <a:t>‹N›</a:t>
            </a:fld>
            <a:endParaRPr lang="en-US" dirty="0"/>
          </a:p>
        </p:txBody>
      </p:sp>
      <p:sp>
        <p:nvSpPr>
          <p:cNvPr id="11" name="Text Image Area" hidden="1"/>
          <p:cNvSpPr/>
          <p:nvPr userDrawn="1">
            <p:custDataLst>
              <p:tags r:id="rId3"/>
            </p:custDataLst>
          </p:nvPr>
        </p:nvSpPr>
        <p:spPr bwMode="gray">
          <a:xfrm>
            <a:off x="0" y="1326486"/>
            <a:ext cx="12192000" cy="5580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4" name="White Area Logo" hidden="1">
            <a:extLst>
              <a:ext uri="{FF2B5EF4-FFF2-40B4-BE49-F238E27FC236}">
                <a16:creationId xmlns:a16="http://schemas.microsoft.com/office/drawing/2014/main" id="{CD44816E-0CC3-4C4E-A0F3-05737A154956}"/>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605865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 Content | 2">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8E4BD567-E6E6-47C6-A8B9-277304BABC08}"/>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8" name="Picture Placeholder">
            <a:extLst>
              <a:ext uri="{FF2B5EF4-FFF2-40B4-BE49-F238E27FC236}">
                <a16:creationId xmlns:a16="http://schemas.microsoft.com/office/drawing/2014/main" id="{E7A8FA3C-69D1-4B71-8755-F8B0029CAF29}"/>
              </a:ext>
            </a:extLst>
          </p:cNvPr>
          <p:cNvSpPr>
            <a:spLocks noGrp="1"/>
          </p:cNvSpPr>
          <p:nvPr>
            <p:ph type="pic" sz="quarter" idx="14" hasCustomPrompt="1"/>
            <p:custDataLst>
              <p:tags r:id="rId2"/>
            </p:custDataLst>
          </p:nvPr>
        </p:nvSpPr>
        <p:spPr bwMode="gray">
          <a:xfrm>
            <a:off x="0" y="1341438"/>
            <a:ext cx="3000375" cy="5516561"/>
          </a:xfrm>
          <a:prstGeom prst="rect">
            <a:avLst/>
          </a:prstGeom>
          <a:solidFill>
            <a:srgbClr val="E6E6E6"/>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6" name="Content Placeholder">
            <a:extLst>
              <a:ext uri="{FF2B5EF4-FFF2-40B4-BE49-F238E27FC236}">
                <a16:creationId xmlns:a16="http://schemas.microsoft.com/office/drawing/2014/main" id="{80630B98-9998-4C96-BE61-119D3D206E25}"/>
              </a:ext>
            </a:extLst>
          </p:cNvPr>
          <p:cNvSpPr>
            <a:spLocks noGrp="1"/>
          </p:cNvSpPr>
          <p:nvPr>
            <p:ph sz="quarter" idx="15" hasCustomPrompt="1"/>
          </p:nvPr>
        </p:nvSpPr>
        <p:spPr bwMode="gray">
          <a:xfrm>
            <a:off x="3432175" y="1628775"/>
            <a:ext cx="8280401" cy="46799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6"/>
          </p:nvPr>
        </p:nvSpPr>
        <p:spPr bwMode="gray"/>
        <p:txBody>
          <a:bodyPr/>
          <a:lstStyle/>
          <a:p>
            <a:fld id="{892F092B-D174-4D10-A7B6-D20B0FD0761E}" type="datetime3">
              <a:rPr lang="en-US" smtClean="0"/>
              <a:t>10 April 2024</a:t>
            </a:fld>
            <a:endParaRPr lang="en-US" dirty="0"/>
          </a:p>
        </p:txBody>
      </p:sp>
      <p:sp>
        <p:nvSpPr>
          <p:cNvPr id="5" name="Footer Placeholder"/>
          <p:cNvSpPr>
            <a:spLocks noGrp="1"/>
          </p:cNvSpPr>
          <p:nvPr>
            <p:ph type="ftr" sz="quarter" idx="17"/>
          </p:nvPr>
        </p:nvSpPr>
        <p:spPr bwMode="gray"/>
        <p:txBody>
          <a:bodyPr/>
          <a:lstStyle/>
          <a:p>
            <a:r>
              <a:rPr lang="en-US"/>
              <a:t>Nozioni di Lubrificazione</a:t>
            </a:r>
            <a:endParaRPr lang="en-US" dirty="0"/>
          </a:p>
        </p:txBody>
      </p:sp>
      <p:sp>
        <p:nvSpPr>
          <p:cNvPr id="13" name="Slide Number Placeholder"/>
          <p:cNvSpPr>
            <a:spLocks noGrp="1"/>
          </p:cNvSpPr>
          <p:nvPr>
            <p:ph type="sldNum" sz="quarter" idx="18"/>
          </p:nvPr>
        </p:nvSpPr>
        <p:spPr bwMode="gray"/>
        <p:txBody>
          <a:bodyPr/>
          <a:lstStyle/>
          <a:p>
            <a:fld id="{CCF10D83-73B2-4D20-BE53-AA27B2521160}" type="slidenum">
              <a:rPr lang="en-US" smtClean="0"/>
              <a:pPr/>
              <a:t>‹N›</a:t>
            </a:fld>
            <a:endParaRPr lang="en-US" dirty="0"/>
          </a:p>
        </p:txBody>
      </p:sp>
      <p:sp>
        <p:nvSpPr>
          <p:cNvPr id="11" name="Text Image Area" hidden="1"/>
          <p:cNvSpPr/>
          <p:nvPr userDrawn="1">
            <p:custDataLst>
              <p:tags r:id="rId3"/>
            </p:custDataLst>
          </p:nvPr>
        </p:nvSpPr>
        <p:spPr bwMode="gray">
          <a:xfrm>
            <a:off x="0" y="1326486"/>
            <a:ext cx="12192000" cy="554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4" name="White Area Logo" hidden="1">
            <a:extLst>
              <a:ext uri="{FF2B5EF4-FFF2-40B4-BE49-F238E27FC236}">
                <a16:creationId xmlns:a16="http://schemas.microsoft.com/office/drawing/2014/main" id="{2EECA0DE-FF42-42BD-B62C-BDDFD87D0634}"/>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290609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White background right"/>
          <p:cNvSpPr>
            <a:spLocks/>
          </p:cNvSpPr>
          <p:nvPr userDrawn="1"/>
        </p:nvSpPr>
        <p:spPr bwMode="gray">
          <a:xfrm>
            <a:off x="6167438" y="1052737"/>
            <a:ext cx="5688013"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6551" y="1052737"/>
            <a:ext cx="5688012"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376" y="1196752"/>
            <a:ext cx="5400723"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bwMode="gray">
          <a:xfrm>
            <a:off x="6311901" y="1196752"/>
            <a:ext cx="5400674"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Date Placeholder 11"/>
          <p:cNvSpPr>
            <a:spLocks noGrp="1"/>
          </p:cNvSpPr>
          <p:nvPr>
            <p:ph type="dt" sz="half" idx="14"/>
          </p:nvPr>
        </p:nvSpPr>
        <p:spPr/>
        <p:txBody>
          <a:bodyPr/>
          <a:lstStyle/>
          <a:p>
            <a:fld id="{164EA19E-017B-4DE6-B98A-AE2750F9873F}" type="datetime3">
              <a:rPr lang="en-US" smtClean="0"/>
              <a:t>10 April 2024</a:t>
            </a:fld>
            <a:endParaRPr lang="de-DE" dirty="0"/>
          </a:p>
        </p:txBody>
      </p:sp>
      <p:sp>
        <p:nvSpPr>
          <p:cNvPr id="13" name="Footer Placeholder 12"/>
          <p:cNvSpPr>
            <a:spLocks noGrp="1"/>
          </p:cNvSpPr>
          <p:nvPr>
            <p:ph type="ftr" sz="quarter" idx="15"/>
          </p:nvPr>
        </p:nvSpPr>
        <p:spPr/>
        <p:txBody>
          <a:bodyPr/>
          <a:lstStyle/>
          <a:p>
            <a:r>
              <a:rPr lang="en-US"/>
              <a:t>Nozioni di Lubrificazione</a:t>
            </a:r>
          </a:p>
        </p:txBody>
      </p:sp>
      <p:sp>
        <p:nvSpPr>
          <p:cNvPr id="14" name="Slide Number Placeholder 13"/>
          <p:cNvSpPr>
            <a:spLocks noGrp="1"/>
          </p:cNvSpPr>
          <p:nvPr>
            <p:ph type="sldNum" sz="quarter" idx="16"/>
          </p:nvPr>
        </p:nvSpPr>
        <p:spPr/>
        <p:txBody>
          <a:bodyPr/>
          <a:lstStyle/>
          <a:p>
            <a:fld id="{CCF10D83-73B2-4D20-BE53-AA27B2521160}" type="slidenum">
              <a:rPr lang="en-US" smtClean="0"/>
              <a:pPr/>
              <a:t>‹N›</a:t>
            </a:fld>
            <a:endParaRPr lang="en-US"/>
          </a:p>
        </p:txBody>
      </p:sp>
      <p:sp>
        <p:nvSpPr>
          <p:cNvPr id="10"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58530527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 Two Contents | 1">
    <p:spTree>
      <p:nvGrpSpPr>
        <p:cNvPr id="1" name=""/>
        <p:cNvGrpSpPr/>
        <p:nvPr/>
      </p:nvGrpSpPr>
      <p:grpSpPr>
        <a:xfrm>
          <a:off x="0" y="0"/>
          <a:ext cx="0" cy="0"/>
          <a:chOff x="0" y="0"/>
          <a:chExt cx="0" cy="0"/>
        </a:xfrm>
      </p:grpSpPr>
      <p:sp>
        <p:nvSpPr>
          <p:cNvPr id="13" name="Chapter">
            <a:extLst>
              <a:ext uri="{FF2B5EF4-FFF2-40B4-BE49-F238E27FC236}">
                <a16:creationId xmlns:a16="http://schemas.microsoft.com/office/drawing/2014/main" id="{CCA2FE1A-FD80-4861-BB60-F87DD1B87E32}"/>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8" name="Picture Placeholder">
            <a:extLst>
              <a:ext uri="{FF2B5EF4-FFF2-40B4-BE49-F238E27FC236}">
                <a16:creationId xmlns:a16="http://schemas.microsoft.com/office/drawing/2014/main" id="{E7A8FA3C-69D1-4B71-8755-F8B0029CAF29}"/>
              </a:ext>
            </a:extLst>
          </p:cNvPr>
          <p:cNvSpPr>
            <a:spLocks noGrp="1"/>
          </p:cNvSpPr>
          <p:nvPr>
            <p:ph type="pic" sz="quarter" idx="14" hasCustomPrompt="1"/>
            <p:custDataLst>
              <p:tags r:id="rId2"/>
            </p:custDataLst>
          </p:nvPr>
        </p:nvSpPr>
        <p:spPr bwMode="gray">
          <a:xfrm>
            <a:off x="0" y="1341438"/>
            <a:ext cx="3000375" cy="5516561"/>
          </a:xfrm>
          <a:prstGeom prst="rect">
            <a:avLst/>
          </a:prstGeom>
          <a:solidFill>
            <a:srgbClr val="E6E6E6"/>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6" name="Content Placeholder Left">
            <a:extLst>
              <a:ext uri="{FF2B5EF4-FFF2-40B4-BE49-F238E27FC236}">
                <a16:creationId xmlns:a16="http://schemas.microsoft.com/office/drawing/2014/main" id="{80630B98-9998-4C96-BE61-119D3D206E25}"/>
              </a:ext>
            </a:extLst>
          </p:cNvPr>
          <p:cNvSpPr>
            <a:spLocks noGrp="1"/>
          </p:cNvSpPr>
          <p:nvPr>
            <p:ph sz="quarter" idx="15" hasCustomPrompt="1"/>
          </p:nvPr>
        </p:nvSpPr>
        <p:spPr bwMode="gray">
          <a:xfrm>
            <a:off x="3432177" y="1628775"/>
            <a:ext cx="3887960" cy="46799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9" name="Content Placeholder Right">
            <a:extLst>
              <a:ext uri="{FF2B5EF4-FFF2-40B4-BE49-F238E27FC236}">
                <a16:creationId xmlns:a16="http://schemas.microsoft.com/office/drawing/2014/main" id="{F63109F7-A293-49D9-BFDB-BE9787CF3B37}"/>
              </a:ext>
            </a:extLst>
          </p:cNvPr>
          <p:cNvSpPr>
            <a:spLocks noGrp="1"/>
          </p:cNvSpPr>
          <p:nvPr>
            <p:ph sz="quarter" idx="16" hasCustomPrompt="1"/>
          </p:nvPr>
        </p:nvSpPr>
        <p:spPr bwMode="gray">
          <a:xfrm>
            <a:off x="7752184" y="1628775"/>
            <a:ext cx="3960391" cy="46799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Date Placeholder"/>
          <p:cNvSpPr>
            <a:spLocks noGrp="1"/>
          </p:cNvSpPr>
          <p:nvPr>
            <p:ph type="dt" sz="half" idx="17"/>
          </p:nvPr>
        </p:nvSpPr>
        <p:spPr bwMode="gray"/>
        <p:txBody>
          <a:bodyPr/>
          <a:lstStyle/>
          <a:p>
            <a:fld id="{A6D4F62B-CC9B-4CEB-B750-46DBF15BC603}" type="datetime3">
              <a:rPr lang="en-US" smtClean="0"/>
              <a:t>10 April 2024</a:t>
            </a:fld>
            <a:endParaRPr lang="en-US" dirty="0"/>
          </a:p>
        </p:txBody>
      </p:sp>
      <p:sp>
        <p:nvSpPr>
          <p:cNvPr id="5" name="Footer Placeholder"/>
          <p:cNvSpPr>
            <a:spLocks noGrp="1"/>
          </p:cNvSpPr>
          <p:nvPr>
            <p:ph type="ftr" sz="quarter" idx="18"/>
          </p:nvPr>
        </p:nvSpPr>
        <p:spPr bwMode="gray"/>
        <p:txBody>
          <a:bodyPr/>
          <a:lstStyle/>
          <a:p>
            <a:r>
              <a:rPr lang="en-US"/>
              <a:t>Nozioni di Lubrificazione</a:t>
            </a:r>
            <a:endParaRPr lang="en-US" dirty="0"/>
          </a:p>
        </p:txBody>
      </p:sp>
      <p:sp>
        <p:nvSpPr>
          <p:cNvPr id="14" name="Slide Number Placeholder"/>
          <p:cNvSpPr>
            <a:spLocks noGrp="1"/>
          </p:cNvSpPr>
          <p:nvPr>
            <p:ph type="sldNum" sz="quarter" idx="19"/>
          </p:nvPr>
        </p:nvSpPr>
        <p:spPr bwMode="gray"/>
        <p:txBody>
          <a:bodyPr/>
          <a:lstStyle/>
          <a:p>
            <a:fld id="{CCF10D83-73B2-4D20-BE53-AA27B2521160}" type="slidenum">
              <a:rPr lang="en-US" smtClean="0"/>
              <a:pPr/>
              <a:t>‹N›</a:t>
            </a:fld>
            <a:endParaRPr lang="en-US" dirty="0"/>
          </a:p>
        </p:txBody>
      </p:sp>
      <p:sp>
        <p:nvSpPr>
          <p:cNvPr id="12" name="Text Image Area" hidden="1"/>
          <p:cNvSpPr/>
          <p:nvPr userDrawn="1">
            <p:custDataLst>
              <p:tags r:id="rId3"/>
            </p:custDataLst>
          </p:nvPr>
        </p:nvSpPr>
        <p:spPr bwMode="gray">
          <a:xfrm>
            <a:off x="0" y="1326486"/>
            <a:ext cx="12192000" cy="554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5" name="White Area Logo" hidden="1">
            <a:extLst>
              <a:ext uri="{FF2B5EF4-FFF2-40B4-BE49-F238E27FC236}">
                <a16:creationId xmlns:a16="http://schemas.microsoft.com/office/drawing/2014/main" id="{699C4487-7E5D-4328-A2E8-284FEABC6DEC}"/>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5191672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ly Title | White">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6D64FFEB-661E-4ABF-80B8-2EBB565E49FE}"/>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5" name="Date Placeholder"/>
          <p:cNvSpPr>
            <a:spLocks noGrp="1"/>
          </p:cNvSpPr>
          <p:nvPr>
            <p:ph type="dt" sz="half" idx="15"/>
          </p:nvPr>
        </p:nvSpPr>
        <p:spPr bwMode="gray"/>
        <p:txBody>
          <a:bodyPr/>
          <a:lstStyle/>
          <a:p>
            <a:fld id="{40A777BF-2B0E-4789-ADAF-E822285FBC69}" type="datetime3">
              <a:rPr lang="en-US" smtClean="0"/>
              <a:t>10 April 2024</a:t>
            </a:fld>
            <a:endParaRPr lang="en-US" dirty="0"/>
          </a:p>
        </p:txBody>
      </p:sp>
      <p:sp>
        <p:nvSpPr>
          <p:cNvPr id="7" name="Footer Placeholder"/>
          <p:cNvSpPr>
            <a:spLocks noGrp="1"/>
          </p:cNvSpPr>
          <p:nvPr>
            <p:ph type="ftr" sz="quarter" idx="16"/>
          </p:nvPr>
        </p:nvSpPr>
        <p:spPr bwMode="gray"/>
        <p:txBody>
          <a:bodyPr/>
          <a:lstStyle/>
          <a:p>
            <a:r>
              <a:rPr lang="en-US"/>
              <a:t>Nozioni di Lubrificazione</a:t>
            </a:r>
            <a:endParaRPr lang="en-US" dirty="0"/>
          </a:p>
        </p:txBody>
      </p:sp>
      <p:sp>
        <p:nvSpPr>
          <p:cNvPr id="8"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0" name="Text Image Area" hidden="1">
            <a:extLst>
              <a:ext uri="{FF2B5EF4-FFF2-40B4-BE49-F238E27FC236}">
                <a16:creationId xmlns:a16="http://schemas.microsoft.com/office/drawing/2014/main" id="{376349E2-457D-4EEB-957E-197C0F7F779E}"/>
              </a:ext>
            </a:extLst>
          </p:cNvPr>
          <p:cNvSpPr/>
          <p:nvPr userDrawn="1">
            <p:custDataLst>
              <p:tags r:id="rId2"/>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3" name="White Area Logo" hidden="1">
            <a:extLst>
              <a:ext uri="{FF2B5EF4-FFF2-40B4-BE49-F238E27FC236}">
                <a16:creationId xmlns:a16="http://schemas.microsoft.com/office/drawing/2014/main" id="{D826ACE7-4702-44A9-A5E6-58886EA7AEBA}"/>
              </a:ext>
            </a:extLst>
          </p:cNvPr>
          <p:cNvSpPr/>
          <p:nvPr userDrawn="1">
            <p:custDataLst>
              <p:tags r:id="rId3"/>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7460743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ly Title | Grey">
    <p:spTree>
      <p:nvGrpSpPr>
        <p:cNvPr id="1" name=""/>
        <p:cNvGrpSpPr/>
        <p:nvPr/>
      </p:nvGrpSpPr>
      <p:grpSpPr>
        <a:xfrm>
          <a:off x="0" y="0"/>
          <a:ext cx="0" cy="0"/>
          <a:chOff x="0" y="0"/>
          <a:chExt cx="0" cy="0"/>
        </a:xfrm>
      </p:grpSpPr>
      <p:sp>
        <p:nvSpPr>
          <p:cNvPr id="12" name="Chapter">
            <a:extLst>
              <a:ext uri="{FF2B5EF4-FFF2-40B4-BE49-F238E27FC236}">
                <a16:creationId xmlns:a16="http://schemas.microsoft.com/office/drawing/2014/main" id="{6D64FFEB-661E-4ABF-80B8-2EBB565E49FE}"/>
              </a:ext>
            </a:extLst>
          </p:cNvPr>
          <p:cNvSpPr>
            <a:spLocks noGrp="1"/>
          </p:cNvSpPr>
          <p:nvPr>
            <p:ph type="body" sz="quarter" idx="13" hasCustomPrompt="1"/>
            <p:custDataLst>
              <p:tags r:id="rId1"/>
            </p:custDataLst>
          </p:nvPr>
        </p:nvSpPr>
        <p:spPr bwMode="gray">
          <a:xfrm>
            <a:off x="479376" y="404664"/>
            <a:ext cx="7164000" cy="215900"/>
          </a:xfrm>
          <a:prstGeom prst="rect">
            <a:avLst/>
          </a:prstGeom>
        </p:spPr>
        <p:txBody>
          <a:bodyPr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9" name="Grey Rectangle">
            <a:extLst>
              <a:ext uri="{FF2B5EF4-FFF2-40B4-BE49-F238E27FC236}">
                <a16:creationId xmlns:a16="http://schemas.microsoft.com/office/drawing/2014/main" id="{5665A2BB-04A2-4E15-ABE8-3616641AA7BC}"/>
              </a:ext>
            </a:extLst>
          </p:cNvPr>
          <p:cNvSpPr/>
          <p:nvPr userDrawn="1">
            <p:custDataLst>
              <p:tags r:id="rId2"/>
            </p:custDataLst>
          </p:nvPr>
        </p:nvSpPr>
        <p:spPr bwMode="gray">
          <a:xfrm flipH="1">
            <a:off x="0" y="1340767"/>
            <a:ext cx="12192000" cy="4967957"/>
          </a:xfrm>
          <a:prstGeom prst="rect">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5" name="Date Placeholder"/>
          <p:cNvSpPr>
            <a:spLocks noGrp="1"/>
          </p:cNvSpPr>
          <p:nvPr>
            <p:ph type="dt" sz="half" idx="15"/>
          </p:nvPr>
        </p:nvSpPr>
        <p:spPr bwMode="gray"/>
        <p:txBody>
          <a:bodyPr/>
          <a:lstStyle/>
          <a:p>
            <a:fld id="{AEAC2129-7D82-44CC-903F-5F127FF98CE0}" type="datetime3">
              <a:rPr lang="en-US" smtClean="0"/>
              <a:t>10 April 2024</a:t>
            </a:fld>
            <a:endParaRPr lang="en-US" dirty="0"/>
          </a:p>
        </p:txBody>
      </p:sp>
      <p:sp>
        <p:nvSpPr>
          <p:cNvPr id="7" name="Footer Placeholder"/>
          <p:cNvSpPr>
            <a:spLocks noGrp="1"/>
          </p:cNvSpPr>
          <p:nvPr>
            <p:ph type="ftr" sz="quarter" idx="16"/>
          </p:nvPr>
        </p:nvSpPr>
        <p:spPr bwMode="gray"/>
        <p:txBody>
          <a:bodyPr/>
          <a:lstStyle/>
          <a:p>
            <a:r>
              <a:rPr lang="en-US"/>
              <a:t>Nozioni di Lubrificazione</a:t>
            </a:r>
            <a:endParaRPr lang="en-US" dirty="0"/>
          </a:p>
        </p:txBody>
      </p:sp>
      <p:sp>
        <p:nvSpPr>
          <p:cNvPr id="8" name="Slide Number Placeholder"/>
          <p:cNvSpPr>
            <a:spLocks noGrp="1"/>
          </p:cNvSpPr>
          <p:nvPr>
            <p:ph type="sldNum" sz="quarter" idx="17"/>
          </p:nvPr>
        </p:nvSpPr>
        <p:spPr bwMode="gray"/>
        <p:txBody>
          <a:bodyPr/>
          <a:lstStyle/>
          <a:p>
            <a:fld id="{CCF10D83-73B2-4D20-BE53-AA27B2521160}" type="slidenum">
              <a:rPr lang="en-US" smtClean="0"/>
              <a:pPr/>
              <a:t>‹N›</a:t>
            </a:fld>
            <a:endParaRPr lang="en-US" dirty="0"/>
          </a:p>
        </p:txBody>
      </p:sp>
      <p:sp>
        <p:nvSpPr>
          <p:cNvPr id="10" name="Text Image Area" hidden="1">
            <a:extLst>
              <a:ext uri="{FF2B5EF4-FFF2-40B4-BE49-F238E27FC236}">
                <a16:creationId xmlns:a16="http://schemas.microsoft.com/office/drawing/2014/main" id="{376349E2-457D-4EEB-957E-197C0F7F779E}"/>
              </a:ext>
            </a:extLst>
          </p:cNvPr>
          <p:cNvSpPr/>
          <p:nvPr userDrawn="1">
            <p:custDataLst>
              <p:tags r:id="rId3"/>
            </p:custDataLst>
          </p:nvPr>
        </p:nvSpPr>
        <p:spPr bwMode="gray">
          <a:xfrm>
            <a:off x="0" y="1341000"/>
            <a:ext cx="12192000" cy="5004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3" name="White Area Logo" hidden="1">
            <a:extLst>
              <a:ext uri="{FF2B5EF4-FFF2-40B4-BE49-F238E27FC236}">
                <a16:creationId xmlns:a16="http://schemas.microsoft.com/office/drawing/2014/main" id="{D826ACE7-4702-44A9-A5E6-58886EA7AEBA}"/>
              </a:ext>
            </a:extLst>
          </p:cNvPr>
          <p:cNvSpPr/>
          <p:nvPr userDrawn="1">
            <p:custDataLst>
              <p:tags r:id="rId4"/>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0405733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378AA6AF-1A20-4252-9153-C71617A55F1B}"/>
              </a:ext>
            </a:extLst>
          </p:cNvPr>
          <p:cNvSpPr>
            <a:spLocks noGrp="1"/>
          </p:cNvSpPr>
          <p:nvPr>
            <p:ph type="dt" sz="half" idx="12"/>
          </p:nvPr>
        </p:nvSpPr>
        <p:spPr/>
        <p:txBody>
          <a:bodyPr/>
          <a:lstStyle/>
          <a:p>
            <a:fld id="{F5445D93-B64F-4479-BA32-0115E3FC6D02}" type="datetime3">
              <a:rPr lang="en-US" smtClean="0"/>
              <a:t>10 April 2024</a:t>
            </a:fld>
            <a:endParaRPr lang="en-US" dirty="0"/>
          </a:p>
        </p:txBody>
      </p:sp>
      <p:sp>
        <p:nvSpPr>
          <p:cNvPr id="2" name="Footer Placeholder">
            <a:extLst>
              <a:ext uri="{FF2B5EF4-FFF2-40B4-BE49-F238E27FC236}">
                <a16:creationId xmlns:a16="http://schemas.microsoft.com/office/drawing/2014/main" id="{A44E59A1-4092-495B-993F-5EB21202AEDC}"/>
              </a:ext>
            </a:extLst>
          </p:cNvPr>
          <p:cNvSpPr>
            <a:spLocks noGrp="1"/>
          </p:cNvSpPr>
          <p:nvPr>
            <p:ph type="ftr" sz="quarter" idx="10"/>
          </p:nvPr>
        </p:nvSpPr>
        <p:spPr/>
        <p:txBody>
          <a:bodyPr/>
          <a:lstStyle/>
          <a:p>
            <a:r>
              <a:rPr lang="en-US"/>
              <a:t>Nozioni di Lubrificazione</a:t>
            </a:r>
            <a:endParaRPr lang="en-US" dirty="0"/>
          </a:p>
        </p:txBody>
      </p:sp>
      <p:sp>
        <p:nvSpPr>
          <p:cNvPr id="3" name="Slide Number Placeholder">
            <a:extLst>
              <a:ext uri="{FF2B5EF4-FFF2-40B4-BE49-F238E27FC236}">
                <a16:creationId xmlns:a16="http://schemas.microsoft.com/office/drawing/2014/main" id="{D378099F-3C97-423A-9F67-8151D7BCB6D4}"/>
              </a:ext>
            </a:extLst>
          </p:cNvPr>
          <p:cNvSpPr>
            <a:spLocks noGrp="1"/>
          </p:cNvSpPr>
          <p:nvPr>
            <p:ph type="sldNum" sz="quarter" idx="11"/>
          </p:nvPr>
        </p:nvSpPr>
        <p:spPr/>
        <p:txBody>
          <a:bodyPr/>
          <a:lstStyle/>
          <a:p>
            <a:fld id="{CCF10D83-73B2-4D20-BE53-AA27B2521160}" type="slidenum">
              <a:rPr lang="en-US" smtClean="0"/>
              <a:pPr/>
              <a:t>‹N›</a:t>
            </a:fld>
            <a:endParaRPr lang="en-US" dirty="0"/>
          </a:p>
        </p:txBody>
      </p:sp>
    </p:spTree>
    <p:extLst>
      <p:ext uri="{BB962C8B-B14F-4D97-AF65-F5344CB8AC3E}">
        <p14:creationId xmlns:p14="http://schemas.microsoft.com/office/powerpoint/2010/main" val="419628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up | White">
    <p:spTree>
      <p:nvGrpSpPr>
        <p:cNvPr id="1" name=""/>
        <p:cNvGrpSpPr/>
        <p:nvPr/>
      </p:nvGrpSpPr>
      <p:grpSpPr>
        <a:xfrm>
          <a:off x="0" y="0"/>
          <a:ext cx="0" cy="0"/>
          <a:chOff x="0" y="0"/>
          <a:chExt cx="0" cy="0"/>
        </a:xfrm>
      </p:grpSpPr>
      <p:sp>
        <p:nvSpPr>
          <p:cNvPr id="4" name="Text Backup"/>
          <p:cNvSpPr/>
          <p:nvPr userDrawn="1"/>
        </p:nvSpPr>
        <p:spPr>
          <a:xfrm>
            <a:off x="5249615" y="3121224"/>
            <a:ext cx="1692771" cy="615553"/>
          </a:xfrm>
          <a:prstGeom prst="rect">
            <a:avLst/>
          </a:prstGeom>
        </p:spPr>
        <p:txBody>
          <a:bodyPr wrap="none" lIns="0" tIns="0" rIns="0" bIns="0" anchor="ctr" anchorCtr="0">
            <a:spAutoFit/>
          </a:bodyPr>
          <a:lstStyle/>
          <a:p>
            <a:r>
              <a:rPr kumimoji="0" lang="de-DE" sz="4000" b="0" i="0" u="none" strike="noStrike" kern="1200" cap="none" spc="0" normalizeH="0" baseline="0" noProof="0" dirty="0">
                <a:ln>
                  <a:noFill/>
                </a:ln>
                <a:solidFill>
                  <a:srgbClr val="B6BAC2"/>
                </a:solidFill>
                <a:effectLst/>
                <a:uLnTx/>
                <a:uFillTx/>
                <a:latin typeface="+mn-lt"/>
                <a:ea typeface="+mn-ea"/>
                <a:cs typeface="+mn-cs"/>
              </a:rPr>
              <a:t>BACKUP</a:t>
            </a:r>
            <a:endParaRPr lang="en-US" dirty="0"/>
          </a:p>
        </p:txBody>
      </p:sp>
      <p:sp>
        <p:nvSpPr>
          <p:cNvPr id="3" name="Date Placeholder"/>
          <p:cNvSpPr>
            <a:spLocks noGrp="1"/>
          </p:cNvSpPr>
          <p:nvPr>
            <p:ph type="dt" sz="half" idx="14"/>
          </p:nvPr>
        </p:nvSpPr>
        <p:spPr bwMode="gray"/>
        <p:txBody>
          <a:bodyPr/>
          <a:lstStyle/>
          <a:p>
            <a:fld id="{2E8C0B79-D425-4E9E-9A91-1AB2DEC933D7}" type="datetime3">
              <a:rPr lang="en-US" smtClean="0"/>
              <a:t>10 April 2024</a:t>
            </a:fld>
            <a:endParaRPr lang="en-US" dirty="0"/>
          </a:p>
        </p:txBody>
      </p:sp>
      <p:sp>
        <p:nvSpPr>
          <p:cNvPr id="5" name="Footer Placeholder"/>
          <p:cNvSpPr>
            <a:spLocks noGrp="1"/>
          </p:cNvSpPr>
          <p:nvPr>
            <p:ph type="ftr" sz="quarter" idx="15"/>
          </p:nvPr>
        </p:nvSpPr>
        <p:spPr bwMode="gray"/>
        <p:txBody>
          <a:bodyPr/>
          <a:lstStyle/>
          <a:p>
            <a:r>
              <a:rPr lang="en-US"/>
              <a:t>Nozioni di Lubrificazione</a:t>
            </a:r>
            <a:endParaRPr lang="en-US" dirty="0"/>
          </a:p>
        </p:txBody>
      </p:sp>
      <p:sp>
        <p:nvSpPr>
          <p:cNvPr id="11" name="Slide Number Placeholder"/>
          <p:cNvSpPr>
            <a:spLocks noGrp="1"/>
          </p:cNvSpPr>
          <p:nvPr>
            <p:ph type="sldNum" sz="quarter" idx="16"/>
          </p:nvPr>
        </p:nvSpPr>
        <p:spPr bwMode="gray"/>
        <p:txBody>
          <a:bodyPr/>
          <a:lstStyle/>
          <a:p>
            <a:fld id="{CCF10D83-73B2-4D20-BE53-AA27B2521160}" type="slidenum">
              <a:rPr lang="en-US" smtClean="0"/>
              <a:pPr/>
              <a:t>‹N›</a:t>
            </a:fld>
            <a:endParaRPr lang="en-US" dirty="0"/>
          </a:p>
        </p:txBody>
      </p:sp>
      <p:sp>
        <p:nvSpPr>
          <p:cNvPr id="9" name="Text Image Area" hidden="1"/>
          <p:cNvSpPr/>
          <p:nvPr userDrawn="1">
            <p:custDataLst>
              <p:tags r:id="rId1"/>
            </p:custDataLst>
          </p:nvPr>
        </p:nvSpPr>
        <p:spPr bwMode="gray">
          <a:xfrm>
            <a:off x="0" y="1288386"/>
            <a:ext cx="12192000" cy="5580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2" name="White Area Logo" hidden="1">
            <a:extLst>
              <a:ext uri="{FF2B5EF4-FFF2-40B4-BE49-F238E27FC236}">
                <a16:creationId xmlns:a16="http://schemas.microsoft.com/office/drawing/2014/main" id="{6192CD53-FB56-4475-97BF-DC36F2029530}"/>
              </a:ext>
            </a:extLst>
          </p:cNvPr>
          <p:cNvSpPr/>
          <p:nvPr userDrawn="1">
            <p:custDataLst>
              <p:tags r:id="rId2"/>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4633224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9" name="Title"/>
          <p:cNvSpPr>
            <a:spLocks noGrp="1"/>
          </p:cNvSpPr>
          <p:nvPr>
            <p:ph type="title" hasCustomPrompt="1"/>
          </p:nvPr>
        </p:nvSpPr>
        <p:spPr bwMode="gray">
          <a:xfrm>
            <a:off x="479376" y="2971800"/>
            <a:ext cx="2520000" cy="576008"/>
          </a:xfrm>
        </p:spPr>
        <p:txBody>
          <a:bodyPr anchor="b"/>
          <a:lstStyle>
            <a:lvl1pPr>
              <a:defRPr sz="3200"/>
            </a:lvl1pPr>
          </a:lstStyle>
          <a:p>
            <a:r>
              <a:rPr lang="en-US" noProof="0" dirty="0"/>
              <a:t>Thank you</a:t>
            </a:r>
          </a:p>
        </p:txBody>
      </p:sp>
      <p:sp>
        <p:nvSpPr>
          <p:cNvPr id="5" name="Text Placeholder">
            <a:extLst>
              <a:ext uri="{FF2B5EF4-FFF2-40B4-BE49-F238E27FC236}">
                <a16:creationId xmlns:a16="http://schemas.microsoft.com/office/drawing/2014/main" id="{6951B1BA-8093-4A5B-A719-21951C5998FD}"/>
              </a:ext>
            </a:extLst>
          </p:cNvPr>
          <p:cNvSpPr>
            <a:spLocks noGrp="1"/>
          </p:cNvSpPr>
          <p:nvPr>
            <p:ph type="body" sz="quarter" idx="16"/>
          </p:nvPr>
        </p:nvSpPr>
        <p:spPr>
          <a:xfrm>
            <a:off x="479425" y="3789363"/>
            <a:ext cx="2519363" cy="251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Picture Placeholder"/>
          <p:cNvSpPr>
            <a:spLocks noGrp="1"/>
          </p:cNvSpPr>
          <p:nvPr>
            <p:ph type="pic" sz="quarter" idx="14" hasCustomPrompt="1"/>
          </p:nvPr>
        </p:nvSpPr>
        <p:spPr bwMode="gray">
          <a:xfrm>
            <a:off x="4439816" y="1628775"/>
            <a:ext cx="7272760" cy="4680545"/>
          </a:xfrm>
          <a:prstGeom prst="rect">
            <a:avLst/>
          </a:prstGeom>
          <a:solidFill>
            <a:srgbClr val="E6E6E6"/>
          </a:solidFill>
        </p:spPr>
        <p:txBody>
          <a:bodyPr tIns="504000" anchor="ctr">
            <a:normAutofit/>
          </a:bodyPr>
          <a:lstStyle>
            <a:lvl1pPr marL="0" indent="0" algn="ctr">
              <a:spcBef>
                <a:spcPts val="0"/>
              </a:spcBef>
              <a:buFont typeface="Arial" panose="020B0604020202020204" pitchFamily="34" charset="0"/>
              <a:buNone/>
              <a:defRPr sz="1200" b="0">
                <a:solidFill>
                  <a:schemeClr val="tx1"/>
                </a:solidFill>
              </a:defRPr>
            </a:lvl1pPr>
            <a:lvl2pPr marL="0" indent="0" algn="ctr">
              <a:spcBef>
                <a:spcPts val="0"/>
              </a:spcBef>
              <a:buNone/>
              <a:defRPr sz="1200">
                <a:solidFill>
                  <a:schemeClr val="accent5"/>
                </a:solidFill>
              </a:defRPr>
            </a:lvl2pPr>
            <a:lvl3pPr marL="0" indent="0" algn="ctr">
              <a:spcBef>
                <a:spcPts val="0"/>
              </a:spcBef>
              <a:buNone/>
              <a:defRPr sz="1200">
                <a:solidFill>
                  <a:schemeClr val="accent5"/>
                </a:solidFill>
              </a:defRPr>
            </a:lvl3pPr>
            <a:lvl4pPr marL="0" indent="0" algn="ctr">
              <a:spcBef>
                <a:spcPts val="0"/>
              </a:spcBef>
              <a:buNone/>
              <a:defRPr sz="1200">
                <a:solidFill>
                  <a:schemeClr val="accent5"/>
                </a:solidFill>
              </a:defRPr>
            </a:lvl4pPr>
            <a:lvl5pPr marL="0" indent="0" algn="ctr">
              <a:spcBef>
                <a:spcPts val="0"/>
              </a:spcBef>
              <a:buNone/>
              <a:defRPr sz="1200">
                <a:solidFill>
                  <a:schemeClr val="accent5"/>
                </a:solidFill>
              </a:defRPr>
            </a:lvl5pPr>
            <a:lvl6pPr marL="0" indent="0" algn="ctr">
              <a:spcBef>
                <a:spcPts val="0"/>
              </a:spcBef>
              <a:buNone/>
              <a:defRPr sz="1200">
                <a:solidFill>
                  <a:schemeClr val="accent5"/>
                </a:solidFill>
              </a:defRPr>
            </a:lvl6pPr>
            <a:lvl7pPr marL="0" indent="0" algn="ctr">
              <a:spcBef>
                <a:spcPts val="0"/>
              </a:spcBef>
              <a:buNone/>
              <a:defRPr sz="1200">
                <a:solidFill>
                  <a:schemeClr val="accent5"/>
                </a:solidFill>
              </a:defRPr>
            </a:lvl7pPr>
            <a:lvl8pPr marL="0" indent="0" algn="ctr">
              <a:spcBef>
                <a:spcPts val="0"/>
              </a:spcBef>
              <a:buNone/>
              <a:defRPr sz="1200">
                <a:solidFill>
                  <a:schemeClr val="accent5"/>
                </a:solidFill>
              </a:defRPr>
            </a:lvl8pPr>
            <a:lvl9pPr marL="0" indent="0" algn="ctr">
              <a:spcBef>
                <a:spcPts val="0"/>
              </a:spcBef>
              <a:buNone/>
              <a:defRPr sz="1200">
                <a:solidFill>
                  <a:schemeClr val="accent5"/>
                </a:solidFill>
              </a:defRPr>
            </a:lvl9pPr>
          </a:lstStyle>
          <a:p>
            <a:r>
              <a:rPr lang="en-US" noProof="0" dirty="0"/>
              <a:t>Click icon to add picture</a:t>
            </a:r>
          </a:p>
        </p:txBody>
      </p:sp>
      <p:sp>
        <p:nvSpPr>
          <p:cNvPr id="2" name="Date Placeholder"/>
          <p:cNvSpPr>
            <a:spLocks noGrp="1"/>
          </p:cNvSpPr>
          <p:nvPr>
            <p:ph type="dt" sz="half" idx="10"/>
          </p:nvPr>
        </p:nvSpPr>
        <p:spPr bwMode="gray"/>
        <p:txBody>
          <a:bodyPr/>
          <a:lstStyle/>
          <a:p>
            <a:fld id="{1FDAA4F5-34E7-4D30-B0E4-C0513D02E24E}" type="datetime3">
              <a:rPr lang="en-US" smtClean="0"/>
              <a:t>10 April 2024</a:t>
            </a:fld>
            <a:endParaRPr lang="en-US" dirty="0"/>
          </a:p>
        </p:txBody>
      </p:sp>
      <p:sp>
        <p:nvSpPr>
          <p:cNvPr id="3" name="Footer Placeholder"/>
          <p:cNvSpPr>
            <a:spLocks noGrp="1"/>
          </p:cNvSpPr>
          <p:nvPr>
            <p:ph type="ftr" sz="quarter" idx="11"/>
          </p:nvPr>
        </p:nvSpPr>
        <p:spPr bwMode="gray"/>
        <p:txBody>
          <a:bodyPr/>
          <a:lstStyle/>
          <a:p>
            <a:r>
              <a:rPr lang="en-US"/>
              <a:t>Nozioni di Lubrificazione</a:t>
            </a:r>
            <a:endParaRPr lang="en-US" dirty="0"/>
          </a:p>
        </p:txBody>
      </p:sp>
      <p:sp>
        <p:nvSpPr>
          <p:cNvPr id="6" name="Slide Number Placeholder"/>
          <p:cNvSpPr>
            <a:spLocks noGrp="1"/>
          </p:cNvSpPr>
          <p:nvPr>
            <p:ph type="sldNum" sz="quarter" idx="12"/>
          </p:nvPr>
        </p:nvSpPr>
        <p:spPr bwMode="gray"/>
        <p:txBody>
          <a:bodyPr/>
          <a:lstStyle/>
          <a:p>
            <a:fld id="{CCF10D83-73B2-4D20-BE53-AA27B2521160}" type="slidenum">
              <a:rPr lang="en-US" smtClean="0"/>
              <a:pPr/>
              <a:t>‹N›</a:t>
            </a:fld>
            <a:endParaRPr lang="en-US" dirty="0"/>
          </a:p>
        </p:txBody>
      </p:sp>
      <p:sp>
        <p:nvSpPr>
          <p:cNvPr id="11" name="White Area Logo" hidden="1">
            <a:extLst>
              <a:ext uri="{FF2B5EF4-FFF2-40B4-BE49-F238E27FC236}">
                <a16:creationId xmlns:a16="http://schemas.microsoft.com/office/drawing/2014/main" id="{70A2E5BF-9DFB-4F2C-88A3-C061BC2B47DB}"/>
              </a:ext>
            </a:extLst>
          </p:cNvPr>
          <p:cNvSpPr/>
          <p:nvPr userDrawn="1">
            <p:custDataLst>
              <p:tags r:id="rId1"/>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32069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ONLY | DO NOT USE!">
    <p:spTree>
      <p:nvGrpSpPr>
        <p:cNvPr id="1" name=""/>
        <p:cNvGrpSpPr/>
        <p:nvPr/>
      </p:nvGrpSpPr>
      <p:grpSpPr>
        <a:xfrm>
          <a:off x="0" y="0"/>
          <a:ext cx="0" cy="0"/>
          <a:chOff x="0" y="0"/>
          <a:chExt cx="0" cy="0"/>
        </a:xfrm>
      </p:grpSpPr>
      <p:sp>
        <p:nvSpPr>
          <p:cNvPr id="7" name="Chapter">
            <a:extLst>
              <a:ext uri="{FF2B5EF4-FFF2-40B4-BE49-F238E27FC236}">
                <a16:creationId xmlns:a16="http://schemas.microsoft.com/office/drawing/2014/main" id="{DAE42398-E9F4-4227-9445-73ACC18738F9}"/>
              </a:ext>
            </a:extLst>
          </p:cNvPr>
          <p:cNvSpPr>
            <a:spLocks noGrp="1"/>
          </p:cNvSpPr>
          <p:nvPr>
            <p:ph sz="quarter" idx="13" hasCustomPrompt="1"/>
          </p:nvPr>
        </p:nvSpPr>
        <p:spPr bwMode="gray">
          <a:xfrm>
            <a:off x="479425" y="403200"/>
            <a:ext cx="7164000" cy="216025"/>
          </a:xfrm>
        </p:spPr>
        <p:txBody>
          <a:bodyPr anchor="b"/>
          <a:lstStyle>
            <a:lvl1pPr marL="0" indent="0">
              <a:spcBef>
                <a:spcPts val="0"/>
              </a:spcBef>
              <a:spcAft>
                <a:spcPts val="0"/>
              </a:spcAft>
              <a:buFont typeface="Arial" panose="020B0604020202020204" pitchFamily="34" charset="0"/>
              <a:buNone/>
              <a:defRPr sz="1200" b="0">
                <a:solidFill>
                  <a:schemeClr val="tx1"/>
                </a:solidFill>
              </a:defRPr>
            </a:lvl1pPr>
            <a:lvl2pPr marL="0" indent="0">
              <a:spcBef>
                <a:spcPts val="0"/>
              </a:spcBef>
              <a:spcAft>
                <a:spcPts val="0"/>
              </a:spcAft>
              <a:buFont typeface="Arial" panose="020B0604020202020204" pitchFamily="34" charset="0"/>
              <a:buNone/>
              <a:defRPr sz="1200" b="0">
                <a:solidFill>
                  <a:schemeClr val="tx1"/>
                </a:solidFill>
              </a:defRPr>
            </a:lvl2pPr>
            <a:lvl3pPr marL="0" indent="0">
              <a:spcBef>
                <a:spcPts val="0"/>
              </a:spcBef>
              <a:spcAft>
                <a:spcPts val="0"/>
              </a:spcAft>
              <a:buNone/>
              <a:defRPr sz="1200" b="0">
                <a:solidFill>
                  <a:schemeClr val="tx1"/>
                </a:solidFill>
              </a:defRPr>
            </a:lvl3pPr>
            <a:lvl4pPr marL="0" indent="0">
              <a:spcBef>
                <a:spcPts val="0"/>
              </a:spcBef>
              <a:spcAft>
                <a:spcPts val="0"/>
              </a:spcAft>
              <a:buNone/>
              <a:defRPr sz="1200" b="0">
                <a:solidFill>
                  <a:schemeClr val="tx1"/>
                </a:solidFill>
              </a:defRPr>
            </a:lvl4pPr>
            <a:lvl5pPr marL="0" indent="0">
              <a:spcBef>
                <a:spcPts val="0"/>
              </a:spcBef>
              <a:spcAft>
                <a:spcPts val="0"/>
              </a:spcAft>
              <a:buNone/>
              <a:defRPr sz="1200" b="0">
                <a:solidFill>
                  <a:schemeClr val="tx1"/>
                </a:solidFill>
              </a:defRPr>
            </a:lvl5pPr>
            <a:lvl6pPr marL="0" indent="0">
              <a:spcBef>
                <a:spcPts val="0"/>
              </a:spcBef>
              <a:spcAft>
                <a:spcPts val="0"/>
              </a:spcAft>
              <a:buNone/>
              <a:defRPr sz="1200" b="0">
                <a:solidFill>
                  <a:schemeClr val="tx1"/>
                </a:solidFill>
              </a:defRPr>
            </a:lvl6pPr>
            <a:lvl7pPr marL="0" indent="0">
              <a:spcBef>
                <a:spcPts val="0"/>
              </a:spcBef>
              <a:spcAft>
                <a:spcPts val="0"/>
              </a:spcAft>
              <a:buNone/>
              <a:defRPr sz="1200" b="0">
                <a:solidFill>
                  <a:schemeClr val="tx1"/>
                </a:solidFill>
              </a:defRPr>
            </a:lvl7pPr>
            <a:lvl8pPr marL="0" indent="0">
              <a:spcBef>
                <a:spcPts val="0"/>
              </a:spcBef>
              <a:spcAft>
                <a:spcPts val="0"/>
              </a:spcAft>
              <a:buNone/>
              <a:defRPr sz="1200" b="0">
                <a:solidFill>
                  <a:schemeClr val="tx1"/>
                </a:solidFill>
              </a:defRPr>
            </a:lvl8pPr>
            <a:lvl9pPr marL="0" indent="0">
              <a:spcBef>
                <a:spcPts val="0"/>
              </a:spcBef>
              <a:spcAft>
                <a:spcPts val="0"/>
              </a:spcAft>
              <a:buNone/>
              <a:defRPr sz="1200" b="0">
                <a:solidFill>
                  <a:schemeClr val="tx1"/>
                </a:solidFill>
              </a:defRPr>
            </a:lvl9pPr>
          </a:lstStyle>
          <a:p>
            <a:pPr lvl="0"/>
            <a:r>
              <a:rPr lang="en-US" dirty="0"/>
              <a:t>Chapter</a:t>
            </a:r>
          </a:p>
        </p:txBody>
      </p:sp>
      <p:sp>
        <p:nvSpPr>
          <p:cNvPr id="2" name="Title">
            <a:extLst>
              <a:ext uri="{FF2B5EF4-FFF2-40B4-BE49-F238E27FC236}">
                <a16:creationId xmlns:a16="http://schemas.microsoft.com/office/drawing/2014/main" id="{EDF72890-08D2-403D-A65E-6DD4F633E3BA}"/>
              </a:ext>
            </a:extLst>
          </p:cNvPr>
          <p:cNvSpPr>
            <a:spLocks noGrp="1"/>
          </p:cNvSpPr>
          <p:nvPr>
            <p:ph type="title" hasCustomPrompt="1"/>
          </p:nvPr>
        </p:nvSpPr>
        <p:spPr bwMode="gray"/>
        <p:txBody>
          <a:bodyPr/>
          <a:lstStyle>
            <a:lvl1pPr>
              <a:defRPr/>
            </a:lvl1pPr>
          </a:lstStyle>
          <a:p>
            <a:r>
              <a:rPr lang="en-US" dirty="0"/>
              <a:t>Click to edit title</a:t>
            </a:r>
          </a:p>
        </p:txBody>
      </p:sp>
      <p:sp>
        <p:nvSpPr>
          <p:cNvPr id="3" name="Date Placeholder"/>
          <p:cNvSpPr>
            <a:spLocks noGrp="1"/>
          </p:cNvSpPr>
          <p:nvPr>
            <p:ph type="dt" sz="half" idx="14"/>
          </p:nvPr>
        </p:nvSpPr>
        <p:spPr bwMode="gray"/>
        <p:txBody>
          <a:bodyPr/>
          <a:lstStyle/>
          <a:p>
            <a:fld id="{EC9B3A6E-81F4-4A2B-B98A-5E58E41046F3}" type="datetime3">
              <a:rPr lang="en-US" smtClean="0"/>
              <a:t>10 April 2024</a:t>
            </a:fld>
            <a:endParaRPr lang="en-US" dirty="0"/>
          </a:p>
        </p:txBody>
      </p:sp>
      <p:sp>
        <p:nvSpPr>
          <p:cNvPr id="5" name="Footer Placeholder"/>
          <p:cNvSpPr>
            <a:spLocks noGrp="1"/>
          </p:cNvSpPr>
          <p:nvPr>
            <p:ph type="ftr" sz="quarter" idx="15"/>
          </p:nvPr>
        </p:nvSpPr>
        <p:spPr bwMode="gray"/>
        <p:txBody>
          <a:bodyPr/>
          <a:lstStyle/>
          <a:p>
            <a:r>
              <a:rPr lang="en-US"/>
              <a:t>Nozioni di Lubrificazione</a:t>
            </a:r>
            <a:endParaRPr lang="en-US" dirty="0"/>
          </a:p>
        </p:txBody>
      </p:sp>
      <p:sp>
        <p:nvSpPr>
          <p:cNvPr id="11" name="Slide Number Placeholder"/>
          <p:cNvSpPr>
            <a:spLocks noGrp="1"/>
          </p:cNvSpPr>
          <p:nvPr>
            <p:ph type="sldNum" sz="quarter" idx="16"/>
          </p:nvPr>
        </p:nvSpPr>
        <p:spPr bwMode="gray"/>
        <p:txBody>
          <a:bodyPr/>
          <a:lstStyle/>
          <a:p>
            <a:fld id="{CCF10D83-73B2-4D20-BE53-AA27B2521160}" type="slidenum">
              <a:rPr lang="en-US" smtClean="0"/>
              <a:pPr/>
              <a:t>‹N›</a:t>
            </a:fld>
            <a:endParaRPr lang="en-US" dirty="0"/>
          </a:p>
        </p:txBody>
      </p:sp>
      <p:sp>
        <p:nvSpPr>
          <p:cNvPr id="9" name="Text Image Area" hidden="1"/>
          <p:cNvSpPr/>
          <p:nvPr userDrawn="1">
            <p:custDataLst>
              <p:tags r:id="rId1"/>
            </p:custDataLst>
          </p:nvPr>
        </p:nvSpPr>
        <p:spPr bwMode="gray">
          <a:xfrm>
            <a:off x="0" y="1288386"/>
            <a:ext cx="12192000" cy="5580000"/>
          </a:xfrm>
          <a:prstGeom prst="rect">
            <a:avLst/>
          </a:prstGeom>
          <a:noFill/>
          <a:ln w="19050">
            <a:solidFill>
              <a:srgbClr val="FFE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10000"/>
              </a:lnSpc>
              <a:spcBef>
                <a:spcPts val="0"/>
              </a:spcBef>
              <a:spcAft>
                <a:spcPts val="0"/>
              </a:spcAft>
            </a:pPr>
            <a:endParaRPr lang="en-US" sz="1400" b="0" i="0" u="none" baseline="0" dirty="0" err="1">
              <a:solidFill>
                <a:srgbClr val="000000"/>
              </a:solidFill>
            </a:endParaRPr>
          </a:p>
        </p:txBody>
      </p:sp>
      <p:sp>
        <p:nvSpPr>
          <p:cNvPr id="12" name="White Area Logo" hidden="1">
            <a:extLst>
              <a:ext uri="{FF2B5EF4-FFF2-40B4-BE49-F238E27FC236}">
                <a16:creationId xmlns:a16="http://schemas.microsoft.com/office/drawing/2014/main" id="{6192CD53-FB56-4475-97BF-DC36F2029530}"/>
              </a:ext>
            </a:extLst>
          </p:cNvPr>
          <p:cNvSpPr/>
          <p:nvPr userDrawn="1">
            <p:custDataLst>
              <p:tags r:id="rId2"/>
            </p:custDataLst>
          </p:nvPr>
        </p:nvSpPr>
        <p:spPr bwMode="gray">
          <a:xfrm>
            <a:off x="9408000" y="0"/>
            <a:ext cx="2784000" cy="1053000"/>
          </a:xfrm>
          <a:prstGeom prst="rect">
            <a:avLst/>
          </a:prstGeom>
          <a:noFill/>
          <a:ln w="6350">
            <a:solidFill>
              <a:srgbClr val="A3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55060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s | 1">
    <p:spTree>
      <p:nvGrpSpPr>
        <p:cNvPr id="1" name=""/>
        <p:cNvGrpSpPr/>
        <p:nvPr/>
      </p:nvGrpSpPr>
      <p:grpSpPr>
        <a:xfrm>
          <a:off x="0" y="0"/>
          <a:ext cx="0" cy="0"/>
          <a:chOff x="0" y="0"/>
          <a:chExt cx="0" cy="0"/>
        </a:xfrm>
      </p:grpSpPr>
      <p:sp>
        <p:nvSpPr>
          <p:cNvPr id="8" name="White background right"/>
          <p:cNvSpPr>
            <a:spLocks/>
          </p:cNvSpPr>
          <p:nvPr userDrawn="1"/>
        </p:nvSpPr>
        <p:spPr bwMode="gray">
          <a:xfrm>
            <a:off x="6167438" y="1052737"/>
            <a:ext cx="5689600"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6551" y="1052738"/>
            <a:ext cx="5688012" cy="259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4" y="1196752"/>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bwMode="gray">
          <a:xfrm>
            <a:off x="6311901" y="1196752"/>
            <a:ext cx="5400674"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White background left"/>
          <p:cNvSpPr>
            <a:spLocks/>
          </p:cNvSpPr>
          <p:nvPr userDrawn="1"/>
        </p:nvSpPr>
        <p:spPr bwMode="gray">
          <a:xfrm>
            <a:off x="335359" y="3789040"/>
            <a:ext cx="5689203"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2" name="Content Placeholder 2"/>
          <p:cNvSpPr>
            <a:spLocks noGrp="1"/>
          </p:cNvSpPr>
          <p:nvPr>
            <p:ph sz="half" idx="14"/>
          </p:nvPr>
        </p:nvSpPr>
        <p:spPr bwMode="gray">
          <a:xfrm>
            <a:off x="479424" y="3933056"/>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Title 12"/>
          <p:cNvSpPr>
            <a:spLocks noGrp="1"/>
          </p:cNvSpPr>
          <p:nvPr>
            <p:ph type="title"/>
          </p:nvPr>
        </p:nvSpPr>
        <p:spPr/>
        <p:txBody>
          <a:bodyPr/>
          <a:lstStyle/>
          <a:p>
            <a:r>
              <a:rPr lang="de-DE"/>
              <a:t>Titelmasterformat durch Klicken bearbeiten</a:t>
            </a:r>
            <a:endParaRPr lang="en-US"/>
          </a:p>
        </p:txBody>
      </p:sp>
      <p:sp>
        <p:nvSpPr>
          <p:cNvPr id="14" name="Date Placeholder 13"/>
          <p:cNvSpPr>
            <a:spLocks noGrp="1"/>
          </p:cNvSpPr>
          <p:nvPr>
            <p:ph type="dt" sz="half" idx="15"/>
          </p:nvPr>
        </p:nvSpPr>
        <p:spPr/>
        <p:txBody>
          <a:bodyPr/>
          <a:lstStyle/>
          <a:p>
            <a:fld id="{C48288C8-F56F-4C50-9723-D7A6C599F2CE}" type="datetime3">
              <a:rPr lang="en-US" smtClean="0"/>
              <a:t>10 April 2024</a:t>
            </a:fld>
            <a:endParaRPr lang="de-DE" dirty="0"/>
          </a:p>
        </p:txBody>
      </p:sp>
      <p:sp>
        <p:nvSpPr>
          <p:cNvPr id="15" name="Footer Placeholder 14"/>
          <p:cNvSpPr>
            <a:spLocks noGrp="1"/>
          </p:cNvSpPr>
          <p:nvPr>
            <p:ph type="ftr" sz="quarter" idx="16"/>
          </p:nvPr>
        </p:nvSpPr>
        <p:spPr/>
        <p:txBody>
          <a:bodyPr/>
          <a:lstStyle/>
          <a:p>
            <a:r>
              <a:rPr lang="en-US"/>
              <a:t>Nozioni di Lubrificazione</a:t>
            </a:r>
          </a:p>
        </p:txBody>
      </p:sp>
      <p:sp>
        <p:nvSpPr>
          <p:cNvPr id="16" name="Slide Number Placeholder 15"/>
          <p:cNvSpPr>
            <a:spLocks noGrp="1"/>
          </p:cNvSpPr>
          <p:nvPr>
            <p:ph type="sldNum" sz="quarter" idx="17"/>
          </p:nvPr>
        </p:nvSpPr>
        <p:spPr/>
        <p:txBody>
          <a:bodyPr/>
          <a:lstStyle/>
          <a:p>
            <a:fld id="{CCF10D83-73B2-4D20-BE53-AA27B2521160}" type="slidenum">
              <a:rPr lang="en-US" smtClean="0"/>
              <a:pPr/>
              <a:t>‹N›</a:t>
            </a:fld>
            <a:endParaRPr lang="en-US"/>
          </a:p>
        </p:txBody>
      </p:sp>
      <p:sp>
        <p:nvSpPr>
          <p:cNvPr id="17" name="Textplatzhalter 8"/>
          <p:cNvSpPr>
            <a:spLocks noGrp="1"/>
          </p:cNvSpPr>
          <p:nvPr>
            <p:ph type="body" sz="quarter" idx="13" hasCustomPrompt="1"/>
            <p:custDataLst>
              <p:tags r:id="rId1"/>
            </p:custDataLst>
          </p:nvPr>
        </p:nvSpPr>
        <p:spPr bwMode="gray">
          <a:xfrm>
            <a:off x="335360" y="219998"/>
            <a:ext cx="494559" cy="184666"/>
          </a:xfrm>
          <a:prstGeom prst="rect">
            <a:avLst/>
          </a:prstGeom>
        </p:spPr>
        <p:txBody>
          <a:bodyPr wrap="none" anchor="b">
            <a:sp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42880343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s | 2">
    <p:spTree>
      <p:nvGrpSpPr>
        <p:cNvPr id="1" name=""/>
        <p:cNvGrpSpPr/>
        <p:nvPr/>
      </p:nvGrpSpPr>
      <p:grpSpPr>
        <a:xfrm>
          <a:off x="0" y="0"/>
          <a:ext cx="0" cy="0"/>
          <a:chOff x="0" y="0"/>
          <a:chExt cx="0" cy="0"/>
        </a:xfrm>
      </p:grpSpPr>
      <p:sp>
        <p:nvSpPr>
          <p:cNvPr id="8" name="White background right"/>
          <p:cNvSpPr>
            <a:spLocks/>
          </p:cNvSpPr>
          <p:nvPr userDrawn="1"/>
        </p:nvSpPr>
        <p:spPr bwMode="gray">
          <a:xfrm>
            <a:off x="6167438" y="1052737"/>
            <a:ext cx="5689600"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6551" y="1052738"/>
            <a:ext cx="5688012" cy="532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6" y="1196752"/>
            <a:ext cx="5400674"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bwMode="gray">
          <a:xfrm>
            <a:off x="6311900" y="1196752"/>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White background left"/>
          <p:cNvSpPr>
            <a:spLocks/>
          </p:cNvSpPr>
          <p:nvPr userDrawn="1"/>
        </p:nvSpPr>
        <p:spPr bwMode="gray">
          <a:xfrm>
            <a:off x="6167438" y="3789040"/>
            <a:ext cx="5689202"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2" name="Content Placeholder 2"/>
          <p:cNvSpPr>
            <a:spLocks noGrp="1"/>
          </p:cNvSpPr>
          <p:nvPr>
            <p:ph sz="half" idx="14"/>
          </p:nvPr>
        </p:nvSpPr>
        <p:spPr bwMode="gray">
          <a:xfrm>
            <a:off x="6311900" y="3933056"/>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Title 12"/>
          <p:cNvSpPr>
            <a:spLocks noGrp="1"/>
          </p:cNvSpPr>
          <p:nvPr>
            <p:ph type="title"/>
          </p:nvPr>
        </p:nvSpPr>
        <p:spPr/>
        <p:txBody>
          <a:bodyPr/>
          <a:lstStyle/>
          <a:p>
            <a:r>
              <a:rPr lang="de-DE"/>
              <a:t>Titelmasterformat durch Klicken bearbeiten</a:t>
            </a:r>
            <a:endParaRPr lang="en-US"/>
          </a:p>
        </p:txBody>
      </p:sp>
      <p:sp>
        <p:nvSpPr>
          <p:cNvPr id="14" name="Date Placeholder 13"/>
          <p:cNvSpPr>
            <a:spLocks noGrp="1"/>
          </p:cNvSpPr>
          <p:nvPr>
            <p:ph type="dt" sz="half" idx="15"/>
          </p:nvPr>
        </p:nvSpPr>
        <p:spPr/>
        <p:txBody>
          <a:bodyPr/>
          <a:lstStyle/>
          <a:p>
            <a:fld id="{17BD7DA5-DFBD-47A4-9E7B-F52339515C45}" type="datetime3">
              <a:rPr lang="en-US" smtClean="0"/>
              <a:t>10 April 2024</a:t>
            </a:fld>
            <a:endParaRPr lang="de-DE" dirty="0"/>
          </a:p>
        </p:txBody>
      </p:sp>
      <p:sp>
        <p:nvSpPr>
          <p:cNvPr id="15" name="Footer Placeholder 14"/>
          <p:cNvSpPr>
            <a:spLocks noGrp="1"/>
          </p:cNvSpPr>
          <p:nvPr>
            <p:ph type="ftr" sz="quarter" idx="16"/>
          </p:nvPr>
        </p:nvSpPr>
        <p:spPr/>
        <p:txBody>
          <a:bodyPr/>
          <a:lstStyle/>
          <a:p>
            <a:r>
              <a:rPr lang="en-US"/>
              <a:t>Nozioni di Lubrificazione</a:t>
            </a:r>
          </a:p>
        </p:txBody>
      </p:sp>
      <p:sp>
        <p:nvSpPr>
          <p:cNvPr id="16" name="Slide Number Placeholder 15"/>
          <p:cNvSpPr>
            <a:spLocks noGrp="1"/>
          </p:cNvSpPr>
          <p:nvPr>
            <p:ph type="sldNum" sz="quarter" idx="17"/>
          </p:nvPr>
        </p:nvSpPr>
        <p:spPr/>
        <p:txBody>
          <a:bodyPr/>
          <a:lstStyle/>
          <a:p>
            <a:fld id="{CCF10D83-73B2-4D20-BE53-AA27B2521160}" type="slidenum">
              <a:rPr lang="en-US" smtClean="0"/>
              <a:pPr/>
              <a:t>‹N›</a:t>
            </a:fld>
            <a:endParaRPr lang="en-US"/>
          </a:p>
        </p:txBody>
      </p:sp>
      <p:sp>
        <p:nvSpPr>
          <p:cNvPr id="17" name="Textplatzhalter 8"/>
          <p:cNvSpPr>
            <a:spLocks noGrp="1"/>
          </p:cNvSpPr>
          <p:nvPr>
            <p:ph type="body" sz="quarter" idx="13" hasCustomPrompt="1"/>
            <p:custDataLst>
              <p:tags r:id="rId1"/>
            </p:custDataLst>
          </p:nvPr>
        </p:nvSpPr>
        <p:spPr bwMode="gray">
          <a:xfrm>
            <a:off x="335360" y="219998"/>
            <a:ext cx="494559" cy="184666"/>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2653939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White background right"/>
          <p:cNvSpPr>
            <a:spLocks/>
          </p:cNvSpPr>
          <p:nvPr userDrawn="1"/>
        </p:nvSpPr>
        <p:spPr bwMode="gray">
          <a:xfrm>
            <a:off x="6167438" y="1052737"/>
            <a:ext cx="5688013"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6551" y="1052738"/>
            <a:ext cx="5688012" cy="259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6" y="1196752"/>
            <a:ext cx="5400674"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bwMode="gray">
          <a:xfrm>
            <a:off x="6311900" y="1196752"/>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White background left"/>
          <p:cNvSpPr>
            <a:spLocks/>
          </p:cNvSpPr>
          <p:nvPr userDrawn="1"/>
        </p:nvSpPr>
        <p:spPr bwMode="gray">
          <a:xfrm>
            <a:off x="6167438" y="3789040"/>
            <a:ext cx="5689202"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2" name="Content Placeholder 2"/>
          <p:cNvSpPr>
            <a:spLocks noGrp="1"/>
          </p:cNvSpPr>
          <p:nvPr>
            <p:ph sz="half" idx="14"/>
          </p:nvPr>
        </p:nvSpPr>
        <p:spPr bwMode="gray">
          <a:xfrm>
            <a:off x="6311900" y="3933056"/>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White background left"/>
          <p:cNvSpPr>
            <a:spLocks/>
          </p:cNvSpPr>
          <p:nvPr userDrawn="1"/>
        </p:nvSpPr>
        <p:spPr bwMode="gray">
          <a:xfrm>
            <a:off x="335359" y="3789040"/>
            <a:ext cx="5689203"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Content Placeholder 2"/>
          <p:cNvSpPr>
            <a:spLocks noGrp="1"/>
          </p:cNvSpPr>
          <p:nvPr>
            <p:ph sz="half" idx="15"/>
          </p:nvPr>
        </p:nvSpPr>
        <p:spPr bwMode="gray">
          <a:xfrm>
            <a:off x="479424" y="3933056"/>
            <a:ext cx="5400675" cy="230425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Title 14"/>
          <p:cNvSpPr>
            <a:spLocks noGrp="1"/>
          </p:cNvSpPr>
          <p:nvPr>
            <p:ph type="title"/>
          </p:nvPr>
        </p:nvSpPr>
        <p:spPr/>
        <p:txBody>
          <a:bodyPr/>
          <a:lstStyle/>
          <a:p>
            <a:r>
              <a:rPr lang="de-DE"/>
              <a:t>Titelmasterformat durch Klicken bearbeiten</a:t>
            </a:r>
            <a:endParaRPr lang="en-US"/>
          </a:p>
        </p:txBody>
      </p:sp>
      <p:sp>
        <p:nvSpPr>
          <p:cNvPr id="16" name="Date Placeholder 15"/>
          <p:cNvSpPr>
            <a:spLocks noGrp="1"/>
          </p:cNvSpPr>
          <p:nvPr>
            <p:ph type="dt" sz="half" idx="16"/>
          </p:nvPr>
        </p:nvSpPr>
        <p:spPr/>
        <p:txBody>
          <a:bodyPr/>
          <a:lstStyle/>
          <a:p>
            <a:fld id="{E91391D9-6281-4BA8-BC97-33D76592D523}" type="datetime3">
              <a:rPr lang="en-US" smtClean="0"/>
              <a:t>10 April 2024</a:t>
            </a:fld>
            <a:endParaRPr lang="de-DE" dirty="0"/>
          </a:p>
        </p:txBody>
      </p:sp>
      <p:sp>
        <p:nvSpPr>
          <p:cNvPr id="17" name="Footer Placeholder 16"/>
          <p:cNvSpPr>
            <a:spLocks noGrp="1"/>
          </p:cNvSpPr>
          <p:nvPr>
            <p:ph type="ftr" sz="quarter" idx="17"/>
          </p:nvPr>
        </p:nvSpPr>
        <p:spPr/>
        <p:txBody>
          <a:bodyPr/>
          <a:lstStyle/>
          <a:p>
            <a:r>
              <a:rPr lang="en-US"/>
              <a:t>Nozioni di Lubrificazione</a:t>
            </a:r>
          </a:p>
        </p:txBody>
      </p:sp>
      <p:sp>
        <p:nvSpPr>
          <p:cNvPr id="18" name="Slide Number Placeholder 17"/>
          <p:cNvSpPr>
            <a:spLocks noGrp="1"/>
          </p:cNvSpPr>
          <p:nvPr>
            <p:ph type="sldNum" sz="quarter" idx="18"/>
          </p:nvPr>
        </p:nvSpPr>
        <p:spPr/>
        <p:txBody>
          <a:bodyPr/>
          <a:lstStyle/>
          <a:p>
            <a:fld id="{CCF10D83-73B2-4D20-BE53-AA27B2521160}" type="slidenum">
              <a:rPr lang="en-US" smtClean="0"/>
              <a:pPr/>
              <a:t>‹N›</a:t>
            </a:fld>
            <a:endParaRPr lang="en-US"/>
          </a:p>
        </p:txBody>
      </p:sp>
      <p:sp>
        <p:nvSpPr>
          <p:cNvPr id="19" name="Textplatzhalter 8"/>
          <p:cNvSpPr>
            <a:spLocks noGrp="1"/>
          </p:cNvSpPr>
          <p:nvPr>
            <p:ph type="body" sz="quarter" idx="13" hasCustomPrompt="1"/>
            <p:custDataLst>
              <p:tags r:id="rId1"/>
            </p:custDataLst>
          </p:nvPr>
        </p:nvSpPr>
        <p:spPr bwMode="gray">
          <a:xfrm>
            <a:off x="335360" y="219998"/>
            <a:ext cx="494559" cy="184666"/>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8375358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 small left">
    <p:spTree>
      <p:nvGrpSpPr>
        <p:cNvPr id="1" name=""/>
        <p:cNvGrpSpPr/>
        <p:nvPr/>
      </p:nvGrpSpPr>
      <p:grpSpPr>
        <a:xfrm>
          <a:off x="0" y="0"/>
          <a:ext cx="0" cy="0"/>
          <a:chOff x="0" y="0"/>
          <a:chExt cx="0" cy="0"/>
        </a:xfrm>
      </p:grpSpPr>
      <p:sp>
        <p:nvSpPr>
          <p:cNvPr id="8" name="White background right"/>
          <p:cNvSpPr>
            <a:spLocks/>
          </p:cNvSpPr>
          <p:nvPr userDrawn="1"/>
        </p:nvSpPr>
        <p:spPr bwMode="gray">
          <a:xfrm>
            <a:off x="4223792" y="1052737"/>
            <a:ext cx="7632848" cy="532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4963" y="1052738"/>
            <a:ext cx="3744813"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6" y="1196752"/>
            <a:ext cx="3456334"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bwMode="gray">
          <a:xfrm>
            <a:off x="4367808" y="1196752"/>
            <a:ext cx="7344767"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Date Placeholder 11"/>
          <p:cNvSpPr>
            <a:spLocks noGrp="1"/>
          </p:cNvSpPr>
          <p:nvPr>
            <p:ph type="dt" sz="half" idx="14"/>
          </p:nvPr>
        </p:nvSpPr>
        <p:spPr/>
        <p:txBody>
          <a:bodyPr/>
          <a:lstStyle/>
          <a:p>
            <a:fld id="{05AE7E2D-09DA-41BA-9C25-EC3A69E123E5}" type="datetime3">
              <a:rPr lang="en-US" smtClean="0"/>
              <a:t>10 April 2024</a:t>
            </a:fld>
            <a:endParaRPr lang="de-DE" dirty="0"/>
          </a:p>
        </p:txBody>
      </p:sp>
      <p:sp>
        <p:nvSpPr>
          <p:cNvPr id="13" name="Footer Placeholder 12"/>
          <p:cNvSpPr>
            <a:spLocks noGrp="1"/>
          </p:cNvSpPr>
          <p:nvPr>
            <p:ph type="ftr" sz="quarter" idx="15"/>
          </p:nvPr>
        </p:nvSpPr>
        <p:spPr/>
        <p:txBody>
          <a:bodyPr/>
          <a:lstStyle/>
          <a:p>
            <a:r>
              <a:rPr lang="en-US"/>
              <a:t>Nozioni di Lubrificazione</a:t>
            </a:r>
          </a:p>
        </p:txBody>
      </p:sp>
      <p:sp>
        <p:nvSpPr>
          <p:cNvPr id="14" name="Slide Number Placeholder 13"/>
          <p:cNvSpPr>
            <a:spLocks noGrp="1"/>
          </p:cNvSpPr>
          <p:nvPr>
            <p:ph type="sldNum" sz="quarter" idx="16"/>
          </p:nvPr>
        </p:nvSpPr>
        <p:spPr/>
        <p:txBody>
          <a:bodyPr/>
          <a:lstStyle/>
          <a:p>
            <a:fld id="{CCF10D83-73B2-4D20-BE53-AA27B2521160}" type="slidenum">
              <a:rPr lang="en-US" smtClean="0"/>
              <a:pPr/>
              <a:t>‹N›</a:t>
            </a:fld>
            <a:endParaRPr lang="en-US"/>
          </a:p>
        </p:txBody>
      </p:sp>
      <p:sp>
        <p:nvSpPr>
          <p:cNvPr id="10"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9938586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 small right">
    <p:spTree>
      <p:nvGrpSpPr>
        <p:cNvPr id="1" name=""/>
        <p:cNvGrpSpPr/>
        <p:nvPr/>
      </p:nvGrpSpPr>
      <p:grpSpPr>
        <a:xfrm>
          <a:off x="0" y="0"/>
          <a:ext cx="0" cy="0"/>
          <a:chOff x="0" y="0"/>
          <a:chExt cx="0" cy="0"/>
        </a:xfrm>
      </p:grpSpPr>
      <p:sp>
        <p:nvSpPr>
          <p:cNvPr id="8" name="White background right"/>
          <p:cNvSpPr>
            <a:spLocks/>
          </p:cNvSpPr>
          <p:nvPr userDrawn="1"/>
        </p:nvSpPr>
        <p:spPr bwMode="gray">
          <a:xfrm>
            <a:off x="8112124" y="1052737"/>
            <a:ext cx="3744515" cy="532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9" name="White background left"/>
          <p:cNvSpPr>
            <a:spLocks/>
          </p:cNvSpPr>
          <p:nvPr userDrawn="1"/>
        </p:nvSpPr>
        <p:spPr bwMode="gray">
          <a:xfrm>
            <a:off x="334963" y="1052738"/>
            <a:ext cx="7632700" cy="532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3" name="Content Placeholder 2"/>
          <p:cNvSpPr>
            <a:spLocks noGrp="1"/>
          </p:cNvSpPr>
          <p:nvPr>
            <p:ph sz="half" idx="1"/>
          </p:nvPr>
        </p:nvSpPr>
        <p:spPr bwMode="gray">
          <a:xfrm>
            <a:off x="479426" y="1196752"/>
            <a:ext cx="7344766"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bwMode="gray">
          <a:xfrm>
            <a:off x="8256624" y="1196752"/>
            <a:ext cx="3456000" cy="504053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le 10"/>
          <p:cNvSpPr>
            <a:spLocks noGrp="1"/>
          </p:cNvSpPr>
          <p:nvPr>
            <p:ph type="title"/>
          </p:nvPr>
        </p:nvSpPr>
        <p:spPr/>
        <p:txBody>
          <a:bodyPr/>
          <a:lstStyle/>
          <a:p>
            <a:r>
              <a:rPr lang="de-DE"/>
              <a:t>Titelmasterformat durch Klicken bearbeiten</a:t>
            </a:r>
            <a:endParaRPr lang="en-US"/>
          </a:p>
        </p:txBody>
      </p:sp>
      <p:sp>
        <p:nvSpPr>
          <p:cNvPr id="12" name="Date Placeholder 11"/>
          <p:cNvSpPr>
            <a:spLocks noGrp="1"/>
          </p:cNvSpPr>
          <p:nvPr>
            <p:ph type="dt" sz="half" idx="14"/>
          </p:nvPr>
        </p:nvSpPr>
        <p:spPr/>
        <p:txBody>
          <a:bodyPr/>
          <a:lstStyle/>
          <a:p>
            <a:fld id="{233244FC-DCA6-4AF7-B85B-B4C2E2445E22}" type="datetime3">
              <a:rPr lang="en-US" smtClean="0"/>
              <a:t>10 April 2024</a:t>
            </a:fld>
            <a:endParaRPr lang="de-DE" dirty="0"/>
          </a:p>
        </p:txBody>
      </p:sp>
      <p:sp>
        <p:nvSpPr>
          <p:cNvPr id="13" name="Footer Placeholder 12"/>
          <p:cNvSpPr>
            <a:spLocks noGrp="1"/>
          </p:cNvSpPr>
          <p:nvPr>
            <p:ph type="ftr" sz="quarter" idx="15"/>
          </p:nvPr>
        </p:nvSpPr>
        <p:spPr/>
        <p:txBody>
          <a:bodyPr/>
          <a:lstStyle/>
          <a:p>
            <a:r>
              <a:rPr lang="en-US"/>
              <a:t>Nozioni di Lubrificazione</a:t>
            </a:r>
          </a:p>
        </p:txBody>
      </p:sp>
      <p:sp>
        <p:nvSpPr>
          <p:cNvPr id="14" name="Slide Number Placeholder 13"/>
          <p:cNvSpPr>
            <a:spLocks noGrp="1"/>
          </p:cNvSpPr>
          <p:nvPr>
            <p:ph type="sldNum" sz="quarter" idx="16"/>
          </p:nvPr>
        </p:nvSpPr>
        <p:spPr/>
        <p:txBody>
          <a:bodyPr/>
          <a:lstStyle/>
          <a:p>
            <a:fld id="{CCF10D83-73B2-4D20-BE53-AA27B2521160}" type="slidenum">
              <a:rPr lang="en-US" smtClean="0"/>
              <a:pPr/>
              <a:t>‹N›</a:t>
            </a:fld>
            <a:endParaRPr lang="en-US"/>
          </a:p>
        </p:txBody>
      </p:sp>
      <p:sp>
        <p:nvSpPr>
          <p:cNvPr id="10" name="Textplatzhalter 8"/>
          <p:cNvSpPr>
            <a:spLocks noGrp="1"/>
          </p:cNvSpPr>
          <p:nvPr>
            <p:ph type="body" sz="quarter" idx="13" hasCustomPrompt="1"/>
            <p:custDataLst>
              <p:tags r:id="rId1"/>
            </p:custDataLst>
          </p:nvPr>
        </p:nvSpPr>
        <p:spPr bwMode="gray">
          <a:xfrm>
            <a:off x="335360" y="188764"/>
            <a:ext cx="7285036" cy="215900"/>
          </a:xfrm>
          <a:prstGeom prst="rect">
            <a:avLst/>
          </a:prstGeom>
        </p:spPr>
        <p:txBody>
          <a:bodyPr wrap="none" anchor="b">
            <a:noAutofit/>
          </a:bodyPr>
          <a:lstStyle>
            <a:lvl1pPr marL="0" indent="0">
              <a:spcBef>
                <a:spcPts val="0"/>
              </a:spcBef>
              <a:buFont typeface="Arial" panose="020B0604020202020204" pitchFamily="34" charset="0"/>
              <a:buNone/>
              <a:defRPr sz="12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Chapter</a:t>
            </a:r>
          </a:p>
        </p:txBody>
      </p:sp>
    </p:spTree>
    <p:extLst>
      <p:ext uri="{BB962C8B-B14F-4D97-AF65-F5344CB8AC3E}">
        <p14:creationId xmlns:p14="http://schemas.microsoft.com/office/powerpoint/2010/main" val="416179756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ags" Target="../tags/tag36.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ags" Target="../tags/tag35.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ags" Target="../tags/tag34.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ags" Target="../tags/tag33.xml"/><Relationship Id="rId28" Type="http://schemas.openxmlformats.org/officeDocument/2006/relationships/tags" Target="../tags/tag3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 Id="rId27" Type="http://schemas.openxmlformats.org/officeDocument/2006/relationships/tags" Target="../tags/tag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7" name="White_Top_Bar"/>
          <p:cNvSpPr/>
          <p:nvPr userDrawn="1"/>
        </p:nvSpPr>
        <p:spPr bwMode="gray">
          <a:xfrm>
            <a:off x="0" y="0"/>
            <a:ext cx="12192000"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cxnSp>
        <p:nvCxnSpPr>
          <p:cNvPr id="8" name="Straight Connector 45"/>
          <p:cNvCxnSpPr/>
          <p:nvPr userDrawn="1"/>
        </p:nvCxnSpPr>
        <p:spPr bwMode="gray">
          <a:xfrm>
            <a:off x="-72512" y="836613"/>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46"/>
          <p:cNvCxnSpPr/>
          <p:nvPr userDrawn="1"/>
        </p:nvCxnSpPr>
        <p:spPr bwMode="gray">
          <a:xfrm>
            <a:off x="-72512" y="1052736"/>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47"/>
          <p:cNvCxnSpPr/>
          <p:nvPr userDrawn="1"/>
        </p:nvCxnSpPr>
        <p:spPr bwMode="gray">
          <a:xfrm>
            <a:off x="-72512" y="1196752"/>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48"/>
          <p:cNvCxnSpPr/>
          <p:nvPr userDrawn="1"/>
        </p:nvCxnSpPr>
        <p:spPr bwMode="gray">
          <a:xfrm>
            <a:off x="-72512" y="6381328"/>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49"/>
          <p:cNvCxnSpPr/>
          <p:nvPr userDrawn="1"/>
        </p:nvCxnSpPr>
        <p:spPr bwMode="gray">
          <a:xfrm>
            <a:off x="-72512" y="3789040"/>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50"/>
          <p:cNvCxnSpPr/>
          <p:nvPr userDrawn="1"/>
        </p:nvCxnSpPr>
        <p:spPr bwMode="gray">
          <a:xfrm>
            <a:off x="-72512" y="3645024"/>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51"/>
          <p:cNvCxnSpPr/>
          <p:nvPr userDrawn="1"/>
        </p:nvCxnSpPr>
        <p:spPr bwMode="gray">
          <a:xfrm>
            <a:off x="-72512" y="3501008"/>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userDrawn="1"/>
        </p:nvCxnSpPr>
        <p:spPr bwMode="gray">
          <a:xfrm>
            <a:off x="-72512" y="3941440"/>
            <a:ext cx="3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userDrawn="1"/>
        </p:nvCxnSpPr>
        <p:spPr bwMode="gray">
          <a:xfrm>
            <a:off x="335360"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54"/>
          <p:cNvCxnSpPr/>
          <p:nvPr userDrawn="1"/>
        </p:nvCxnSpPr>
        <p:spPr bwMode="gray">
          <a:xfrm>
            <a:off x="479376"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55"/>
          <p:cNvCxnSpPr/>
          <p:nvPr userDrawn="1"/>
        </p:nvCxnSpPr>
        <p:spPr bwMode="gray">
          <a:xfrm>
            <a:off x="4079776"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56"/>
          <p:cNvCxnSpPr/>
          <p:nvPr userDrawn="1"/>
        </p:nvCxnSpPr>
        <p:spPr bwMode="gray">
          <a:xfrm>
            <a:off x="4223792"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57"/>
          <p:cNvCxnSpPr/>
          <p:nvPr userDrawn="1"/>
        </p:nvCxnSpPr>
        <p:spPr bwMode="gray">
          <a:xfrm>
            <a:off x="6023992"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58"/>
          <p:cNvCxnSpPr/>
          <p:nvPr userDrawn="1"/>
        </p:nvCxnSpPr>
        <p:spPr bwMode="gray">
          <a:xfrm>
            <a:off x="6168008"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59"/>
          <p:cNvCxnSpPr/>
          <p:nvPr userDrawn="1"/>
        </p:nvCxnSpPr>
        <p:spPr bwMode="gray">
          <a:xfrm>
            <a:off x="11712624"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60"/>
          <p:cNvCxnSpPr/>
          <p:nvPr userDrawn="1"/>
        </p:nvCxnSpPr>
        <p:spPr bwMode="gray">
          <a:xfrm>
            <a:off x="11856640"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61"/>
          <p:cNvCxnSpPr/>
          <p:nvPr userDrawn="1"/>
        </p:nvCxnSpPr>
        <p:spPr bwMode="gray">
          <a:xfrm>
            <a:off x="7968208"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62"/>
          <p:cNvCxnSpPr/>
          <p:nvPr userDrawn="1"/>
        </p:nvCxnSpPr>
        <p:spPr bwMode="gray">
          <a:xfrm>
            <a:off x="8112224" y="-9939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Picture 63"/>
          <p:cNvPicPr>
            <a:picLocks noChangeAspect="1"/>
          </p:cNvPicPr>
          <p:nvPr userDrawn="1"/>
        </p:nvPicPr>
        <p:blipFill>
          <a:blip r:embed="rId34"/>
          <a:stretch>
            <a:fillRect/>
          </a:stretch>
        </p:blipFill>
        <p:spPr bwMode="gray">
          <a:xfrm>
            <a:off x="10417038" y="455185"/>
            <a:ext cx="1440000" cy="160770"/>
          </a:xfrm>
          <a:prstGeom prst="rect">
            <a:avLst/>
          </a:prstGeom>
        </p:spPr>
      </p:pic>
      <p:cxnSp>
        <p:nvCxnSpPr>
          <p:cNvPr id="27" name="Straight Connector 64"/>
          <p:cNvCxnSpPr/>
          <p:nvPr userDrawn="1"/>
        </p:nvCxnSpPr>
        <p:spPr bwMode="gray">
          <a:xfrm rot="5400000">
            <a:off x="-54512" y="6219312"/>
            <a:ext cx="0" cy="36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itle Placeholder 27"/>
          <p:cNvSpPr>
            <a:spLocks noGrp="1"/>
          </p:cNvSpPr>
          <p:nvPr>
            <p:ph type="title"/>
          </p:nvPr>
        </p:nvSpPr>
        <p:spPr>
          <a:xfrm>
            <a:off x="334800" y="410400"/>
            <a:ext cx="9360000" cy="259200"/>
          </a:xfrm>
          <a:prstGeom prst="rect">
            <a:avLst/>
          </a:prstGeom>
        </p:spPr>
        <p:txBody>
          <a:bodyPr vert="horz" lIns="0" tIns="0" rIns="0" bIns="0" rtlCol="0" anchor="b" anchorCtr="0">
            <a:noAutofit/>
          </a:bodyPr>
          <a:lstStyle/>
          <a:p>
            <a:r>
              <a:rPr lang="de-DE" dirty="0"/>
              <a:t>Titelmasterformat durch Klicken bearbeiten</a:t>
            </a:r>
          </a:p>
        </p:txBody>
      </p:sp>
      <p:sp>
        <p:nvSpPr>
          <p:cNvPr id="29" name="Text Placeholder 28"/>
          <p:cNvSpPr>
            <a:spLocks noGrp="1"/>
          </p:cNvSpPr>
          <p:nvPr>
            <p:ph type="body" idx="1"/>
          </p:nvPr>
        </p:nvSpPr>
        <p:spPr>
          <a:xfrm>
            <a:off x="479425" y="1196974"/>
            <a:ext cx="11233150" cy="5040313"/>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0" name="Date Placeholder 29"/>
          <p:cNvSpPr>
            <a:spLocks noGrp="1"/>
          </p:cNvSpPr>
          <p:nvPr>
            <p:ph type="dt" sz="half" idx="2"/>
          </p:nvPr>
        </p:nvSpPr>
        <p:spPr>
          <a:xfrm>
            <a:off x="767408" y="6516000"/>
            <a:ext cx="1584000" cy="180000"/>
          </a:xfrm>
          <a:prstGeom prst="rect">
            <a:avLst/>
          </a:prstGeom>
        </p:spPr>
        <p:txBody>
          <a:bodyPr vert="horz" lIns="0" tIns="0" rIns="0" bIns="0" rtlCol="0" anchor="t" anchorCtr="0">
            <a:noAutofit/>
          </a:bodyPr>
          <a:lstStyle>
            <a:lvl1pPr algn="ctr">
              <a:defRPr sz="1000">
                <a:solidFill>
                  <a:srgbClr val="808080"/>
                </a:solidFill>
              </a:defRPr>
            </a:lvl1pPr>
          </a:lstStyle>
          <a:p>
            <a:fld id="{E1CC95A6-8FC1-4CEA-AD85-0B479DFBFBD2}" type="datetime3">
              <a:rPr lang="en-US" smtClean="0"/>
              <a:t>10 April 2024</a:t>
            </a:fld>
            <a:endParaRPr lang="de-DE" dirty="0"/>
          </a:p>
        </p:txBody>
      </p:sp>
      <p:sp>
        <p:nvSpPr>
          <p:cNvPr id="31" name="Footer Placeholder 30"/>
          <p:cNvSpPr>
            <a:spLocks noGrp="1"/>
          </p:cNvSpPr>
          <p:nvPr>
            <p:ph type="ftr" sz="quarter" idx="3"/>
          </p:nvPr>
        </p:nvSpPr>
        <p:spPr>
          <a:xfrm>
            <a:off x="2423592" y="6516000"/>
            <a:ext cx="7272000" cy="180000"/>
          </a:xfrm>
          <a:prstGeom prst="rect">
            <a:avLst/>
          </a:prstGeom>
        </p:spPr>
        <p:txBody>
          <a:bodyPr vert="horz" lIns="0" tIns="0" rIns="0" bIns="0" rtlCol="0" anchor="t" anchorCtr="0">
            <a:noAutofit/>
          </a:bodyPr>
          <a:lstStyle>
            <a:lvl1pPr algn="ctr">
              <a:defRPr sz="1000">
                <a:solidFill>
                  <a:srgbClr val="808080"/>
                </a:solidFill>
              </a:defRPr>
            </a:lvl1pPr>
          </a:lstStyle>
          <a:p>
            <a:r>
              <a:rPr lang="en-US"/>
              <a:t>Nozioni di Lubrificazione</a:t>
            </a:r>
            <a:endParaRPr lang="de-DE" dirty="0"/>
          </a:p>
        </p:txBody>
      </p:sp>
      <p:sp>
        <p:nvSpPr>
          <p:cNvPr id="32" name="Slide Number Placeholder 31"/>
          <p:cNvSpPr>
            <a:spLocks noGrp="1"/>
          </p:cNvSpPr>
          <p:nvPr>
            <p:ph type="sldNum" sz="quarter" idx="4"/>
          </p:nvPr>
        </p:nvSpPr>
        <p:spPr>
          <a:xfrm>
            <a:off x="334963" y="6516000"/>
            <a:ext cx="360000" cy="180000"/>
          </a:xfrm>
          <a:prstGeom prst="rect">
            <a:avLst/>
          </a:prstGeom>
        </p:spPr>
        <p:txBody>
          <a:bodyPr vert="horz" lIns="0" tIns="0" rIns="0" bIns="0" rtlCol="0" anchor="t" anchorCtr="0">
            <a:noAutofit/>
          </a:bodyPr>
          <a:lstStyle>
            <a:lvl1pPr algn="l">
              <a:defRPr sz="1000">
                <a:solidFill>
                  <a:srgbClr val="808080"/>
                </a:solidFill>
              </a:defRPr>
            </a:lvl1pPr>
          </a:lstStyle>
          <a:p>
            <a:fld id="{CCF10D83-73B2-4D20-BE53-AA27B2521160}" type="slidenum">
              <a:rPr lang="de-DE" smtClean="0"/>
              <a:pPr/>
              <a:t>‹N›</a:t>
            </a:fld>
            <a:endParaRPr lang="de-DE" dirty="0"/>
          </a:p>
        </p:txBody>
      </p:sp>
      <p:sp>
        <p:nvSpPr>
          <p:cNvPr id="2" name="empower - DO NOT DELETE!!!" hidden="1"/>
          <p:cNvSpPr/>
          <p:nvPr userDrawn="1">
            <p:custDataLst>
              <p:tags r:id="rId27"/>
            </p:custDataLst>
          </p:nvPr>
        </p:nvSpPr>
        <p:spPr bwMode="gray">
          <a:xfrm>
            <a:off x="0" y="0"/>
            <a:ext cx="0" cy="0"/>
          </a:xfrm>
          <a:prstGeom prst="ellipse">
            <a:avLst/>
          </a:prstGeom>
          <a:solidFill>
            <a:schemeClr val="bg1"/>
          </a:solidFill>
          <a:ln w="63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
        <p:nvSpPr>
          <p:cNvPr id="33" name="Deutsch"/>
          <p:cNvSpPr txBox="1">
            <a:spLocks/>
          </p:cNvSpPr>
          <p:nvPr userDrawn="1">
            <p:custDataLst>
              <p:tags r:id="rId28"/>
            </p:custDataLst>
          </p:nvPr>
        </p:nvSpPr>
        <p:spPr bwMode="gray">
          <a:xfrm rot="16200000">
            <a:off x="9500263" y="3553529"/>
            <a:ext cx="5040536"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de-DE" dirty="0"/>
          </a:p>
        </p:txBody>
      </p:sp>
      <p:sp>
        <p:nvSpPr>
          <p:cNvPr id="34" name="Englisch"/>
          <p:cNvSpPr txBox="1">
            <a:spLocks/>
          </p:cNvSpPr>
          <p:nvPr userDrawn="1">
            <p:custDataLst>
              <p:tags r:id="rId29"/>
            </p:custDataLst>
          </p:nvPr>
        </p:nvSpPr>
        <p:spPr bwMode="gray">
          <a:xfrm rot="16200000">
            <a:off x="9500263" y="3553528"/>
            <a:ext cx="5040536"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a:t>All rights reserved to Schaeffler Technologies AG &amp; Co. KG, in particular in case of grant of an IP right.</a:t>
            </a:r>
            <a:endParaRPr lang="de-DE" dirty="0"/>
          </a:p>
        </p:txBody>
      </p:sp>
      <p:sp>
        <p:nvSpPr>
          <p:cNvPr id="35" name="Portugiesisch"/>
          <p:cNvSpPr txBox="1">
            <a:spLocks/>
          </p:cNvSpPr>
          <p:nvPr userDrawn="1">
            <p:custDataLst>
              <p:tags r:id="rId30"/>
            </p:custDataLst>
          </p:nvPr>
        </p:nvSpPr>
        <p:spPr bwMode="gray">
          <a:xfrm rot="16200000">
            <a:off x="9500263" y="3553528"/>
            <a:ext cx="5040536"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de-DE" dirty="0"/>
          </a:p>
        </p:txBody>
      </p:sp>
      <p:sp>
        <p:nvSpPr>
          <p:cNvPr id="36" name="Chinesisch"/>
          <p:cNvSpPr txBox="1">
            <a:spLocks/>
          </p:cNvSpPr>
          <p:nvPr userDrawn="1">
            <p:custDataLst>
              <p:tags r:id="rId31"/>
            </p:custDataLst>
          </p:nvPr>
        </p:nvSpPr>
        <p:spPr bwMode="gray">
          <a:xfrm rot="16200000">
            <a:off x="9500263" y="3553528"/>
            <a:ext cx="5040536"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de-DE" dirty="0"/>
          </a:p>
        </p:txBody>
      </p:sp>
      <p:sp>
        <p:nvSpPr>
          <p:cNvPr id="37" name="Spanisch"/>
          <p:cNvSpPr txBox="1">
            <a:spLocks/>
          </p:cNvSpPr>
          <p:nvPr userDrawn="1">
            <p:custDataLst>
              <p:tags r:id="rId32"/>
            </p:custDataLst>
          </p:nvPr>
        </p:nvSpPr>
        <p:spPr bwMode="gray">
          <a:xfrm rot="16200000">
            <a:off x="9508239" y="3553527"/>
            <a:ext cx="5040536"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de-DE" dirty="0"/>
          </a:p>
        </p:txBody>
      </p:sp>
      <p:sp>
        <p:nvSpPr>
          <p:cNvPr id="3" name="Rechteck 2" hidden="1"/>
          <p:cNvSpPr/>
          <p:nvPr userDrawn="1">
            <p:custDataLst>
              <p:tags r:id="rId33"/>
            </p:custDataLst>
          </p:nvPr>
        </p:nvSpPr>
        <p:spPr bwMode="gray">
          <a:xfrm>
            <a:off x="334963" y="152400"/>
            <a:ext cx="9359837" cy="27986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400" b="0" i="0" u="none" baseline="0" dirty="0">
              <a:solidFill>
                <a:srgbClr val="000000"/>
              </a:solidFill>
              <a:latin typeface="Calibri" panose="020F0502020204030204" pitchFamily="34" charset="0"/>
            </a:endParaRPr>
          </a:p>
        </p:txBody>
      </p:sp>
      <p:sp>
        <p:nvSpPr>
          <p:cNvPr id="4" name="MSIPCMContentMarking" descr="{&quot;HashCode&quot;:-805589438,&quot;Placement&quot;:&quot;Footer&quot;,&quot;Top&quot;:522.0343,&quot;Left&quot;:459.0882,&quot;SlideWidth&quot;:960,&quot;SlideHeight&quot;:540}">
            <a:extLst>
              <a:ext uri="{FF2B5EF4-FFF2-40B4-BE49-F238E27FC236}">
                <a16:creationId xmlns:a16="http://schemas.microsoft.com/office/drawing/2014/main" id="{6B628CE0-F058-44E4-B196-9A788582533F}"/>
              </a:ext>
            </a:extLst>
          </p:cNvPr>
          <p:cNvSpPr txBox="1"/>
          <p:nvPr userDrawn="1"/>
        </p:nvSpPr>
        <p:spPr bwMode="gray">
          <a:xfrm>
            <a:off x="5830420" y="6682362"/>
            <a:ext cx="531161" cy="123111"/>
          </a:xfrm>
          <a:prstGeom prst="rect">
            <a:avLst/>
          </a:prstGeom>
          <a:noFill/>
        </p:spPr>
        <p:txBody>
          <a:bodyPr vert="horz" wrap="square" lIns="0" tIns="0" rIns="0" bIns="0" rtlCol="0" anchor="ctr" anchorCtr="1">
            <a:spAutoFit/>
          </a:bodyPr>
          <a:lstStyle/>
          <a:p>
            <a:pPr algn="ctr" rtl="0" eaLnBrk="1" fontAlgn="auto" hangingPunct="1">
              <a:lnSpc>
                <a:spcPct val="100000"/>
              </a:lnSpc>
              <a:spcBef>
                <a:spcPts val="0"/>
              </a:spcBef>
              <a:spcAft>
                <a:spcPts val="0"/>
              </a:spcAft>
              <a:buClr>
                <a:srgbClr val="00893D"/>
              </a:buClr>
            </a:pPr>
            <a:r>
              <a:rPr lang="de-DE" sz="800" b="0" i="0" u="none" baseline="0" dirty="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2586148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80" r:id="rId25"/>
  </p:sldLayoutIdLst>
  <p:hf hdr="0"/>
  <p:txStyles>
    <p:title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342000" indent="-216000" algn="l" defTabSz="914400" rtl="0" eaLnBrk="1" latinLnBrk="0" hangingPunct="1">
        <a:lnSpc>
          <a:spcPct val="100000"/>
        </a:lnSpc>
        <a:spcBef>
          <a:spcPts val="600"/>
        </a:spcBef>
        <a:buClr>
          <a:schemeClr val="accent2"/>
        </a:buClr>
        <a:buFont typeface="Wingdings 3" panose="05040102010807070707" pitchFamily="18" charset="2"/>
        <a:buChar char="u"/>
        <a:defRPr sz="1400" kern="1200">
          <a:solidFill>
            <a:schemeClr val="tx1"/>
          </a:solidFill>
          <a:latin typeface="+mn-lt"/>
          <a:ea typeface="+mn-ea"/>
          <a:cs typeface="+mn-cs"/>
        </a:defRPr>
      </a:lvl2pPr>
      <a:lvl3pPr marL="540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4pPr>
      <a:lvl5pPr marL="972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5pPr>
      <a:lvl6pPr marL="972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6pPr>
      <a:lvl7pPr marL="972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7pPr>
      <a:lvl8pPr marL="972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8pPr>
      <a:lvl9pPr marL="972000" indent="-216000" algn="l" defTabSz="914400" rtl="0" eaLnBrk="1" latinLnBrk="0" hangingPunct="1">
        <a:lnSpc>
          <a:spcPct val="100000"/>
        </a:lnSpc>
        <a:spcBef>
          <a:spcPts val="600"/>
        </a:spcBef>
        <a:buClr>
          <a:schemeClr val="accent2"/>
        </a:buClr>
        <a:buFont typeface="Wingdings 3" panose="05040102010807070707" pitchFamily="18" charset="2"/>
        <a:buChar char="w"/>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orient="horz" pos="663">
          <p15:clr>
            <a:srgbClr val="F26B43"/>
          </p15:clr>
        </p15:guide>
        <p15:guide id="3" orient="horz" pos="754">
          <p15:clr>
            <a:srgbClr val="F26B43"/>
          </p15:clr>
        </p15:guide>
        <p15:guide id="4" orient="horz" pos="3929">
          <p15:clr>
            <a:srgbClr val="F26B43"/>
          </p15:clr>
        </p15:guide>
        <p15:guide id="5" orient="horz" pos="4020">
          <p15:clr>
            <a:srgbClr val="F26B43"/>
          </p15:clr>
        </p15:guide>
        <p15:guide id="6" pos="211">
          <p15:clr>
            <a:srgbClr val="F26B43"/>
          </p15:clr>
        </p15:guide>
        <p15:guide id="7" pos="302">
          <p15:clr>
            <a:srgbClr val="F26B43"/>
          </p15:clr>
        </p15:guide>
        <p15:guide id="8" pos="7378">
          <p15:clr>
            <a:srgbClr val="F26B43"/>
          </p15:clr>
        </p15:guide>
        <p15:guide id="9"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le Placeholder"/>
          <p:cNvSpPr>
            <a:spLocks noGrp="1"/>
          </p:cNvSpPr>
          <p:nvPr>
            <p:ph type="title"/>
          </p:nvPr>
        </p:nvSpPr>
        <p:spPr bwMode="gray">
          <a:xfrm>
            <a:off x="479376" y="692752"/>
            <a:ext cx="8424000" cy="576008"/>
          </a:xfrm>
          <a:prstGeom prst="rect">
            <a:avLst/>
          </a:prstGeom>
        </p:spPr>
        <p:txBody>
          <a:bodyPr vert="horz" lIns="0" tIns="36000" rIns="0" bIns="0" rtlCol="0" anchor="t" anchorCtr="0">
            <a:noAutofit/>
          </a:bodyPr>
          <a:lstStyle/>
          <a:p>
            <a:r>
              <a:rPr lang="en-US" dirty="0"/>
              <a:t>Click to edit title</a:t>
            </a:r>
          </a:p>
        </p:txBody>
      </p:sp>
      <p:sp>
        <p:nvSpPr>
          <p:cNvPr id="3" name="Text Placeholde">
            <a:extLst>
              <a:ext uri="{FF2B5EF4-FFF2-40B4-BE49-F238E27FC236}">
                <a16:creationId xmlns:a16="http://schemas.microsoft.com/office/drawing/2014/main" id="{BE3325E8-5D13-4633-A1AC-0F9AE722AC86}"/>
              </a:ext>
            </a:extLst>
          </p:cNvPr>
          <p:cNvSpPr>
            <a:spLocks noGrp="1"/>
          </p:cNvSpPr>
          <p:nvPr>
            <p:ph type="body" idx="1"/>
          </p:nvPr>
        </p:nvSpPr>
        <p:spPr bwMode="gray">
          <a:xfrm>
            <a:off x="479425" y="1628775"/>
            <a:ext cx="11233101" cy="4679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4" name="Logo">
            <a:extLst>
              <a:ext uri="{FF2B5EF4-FFF2-40B4-BE49-F238E27FC236}">
                <a16:creationId xmlns:a16="http://schemas.microsoft.com/office/drawing/2014/main" id="{4A48A30F-148F-4B59-BDF8-CD6D3B232FD8}"/>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bwMode="gray">
          <a:xfrm>
            <a:off x="10092526" y="477000"/>
            <a:ext cx="1620000" cy="180867"/>
          </a:xfrm>
          <a:prstGeom prst="rect">
            <a:avLst/>
          </a:prstGeom>
        </p:spPr>
      </p:pic>
      <p:sp>
        <p:nvSpPr>
          <p:cNvPr id="6" name="empower - DO NOT DELETE!!!" hidden="1">
            <a:extLst>
              <a:ext uri="{FF2B5EF4-FFF2-40B4-BE49-F238E27FC236}">
                <a16:creationId xmlns:a16="http://schemas.microsoft.com/office/drawing/2014/main" id="{7EA0EB00-4E17-41DD-8CC8-265931ED9BDF}"/>
              </a:ext>
            </a:extLst>
          </p:cNvPr>
          <p:cNvSpPr/>
          <p:nvPr userDrawn="1">
            <p:custDataLst>
              <p:tags r:id="rId23"/>
            </p:custDataLst>
          </p:nvPr>
        </p:nvSpPr>
        <p:spPr bwMode="gray">
          <a:xfrm>
            <a:off x="0" y="0"/>
            <a:ext cx="0" cy="0"/>
          </a:xfrm>
          <a:prstGeom prst="ellipse">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800CCA7C-7368-4710-9822-2D86D40901CA}"/>
              </a:ext>
            </a:extLst>
          </p:cNvPr>
          <p:cNvCxnSpPr/>
          <p:nvPr userDrawn="1"/>
        </p:nvCxnSpPr>
        <p:spPr bwMode="gray">
          <a:xfrm>
            <a:off x="616800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0E01C1-2439-401E-B582-FCAF11A7550A}"/>
              </a:ext>
            </a:extLst>
          </p:cNvPr>
          <p:cNvCxnSpPr/>
          <p:nvPr userDrawn="1"/>
        </p:nvCxnSpPr>
        <p:spPr bwMode="gray">
          <a:xfrm>
            <a:off x="602399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AFA0E7-F24B-45F5-828A-816C1CC552B7}"/>
              </a:ext>
            </a:extLst>
          </p:cNvPr>
          <p:cNvCxnSpPr/>
          <p:nvPr userDrawn="1"/>
        </p:nvCxnSpPr>
        <p:spPr bwMode="gray">
          <a:xfrm>
            <a:off x="472784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00CE7-E8E0-480C-8B18-9593206B0309}"/>
              </a:ext>
            </a:extLst>
          </p:cNvPr>
          <p:cNvCxnSpPr/>
          <p:nvPr userDrawn="1"/>
        </p:nvCxnSpPr>
        <p:spPr bwMode="gray">
          <a:xfrm>
            <a:off x="458383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509979-E947-47A6-9F54-31F5114A0C6B}"/>
              </a:ext>
            </a:extLst>
          </p:cNvPr>
          <p:cNvCxnSpPr/>
          <p:nvPr userDrawn="1"/>
        </p:nvCxnSpPr>
        <p:spPr bwMode="gray">
          <a:xfrm>
            <a:off x="746415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D30FDE-1C58-4375-ABC3-F45DDF817730}"/>
              </a:ext>
            </a:extLst>
          </p:cNvPr>
          <p:cNvCxnSpPr/>
          <p:nvPr userDrawn="1"/>
        </p:nvCxnSpPr>
        <p:spPr bwMode="gray">
          <a:xfrm>
            <a:off x="760816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BD8019-71B7-46A0-9122-CCC798C56431}"/>
              </a:ext>
            </a:extLst>
          </p:cNvPr>
          <p:cNvCxnSpPr/>
          <p:nvPr userDrawn="1"/>
        </p:nvCxnSpPr>
        <p:spPr bwMode="gray">
          <a:xfrm>
            <a:off x="328768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E7AAF7-DF0B-429F-8295-82B05E77D1A2}"/>
              </a:ext>
            </a:extLst>
          </p:cNvPr>
          <p:cNvCxnSpPr/>
          <p:nvPr userDrawn="1"/>
        </p:nvCxnSpPr>
        <p:spPr bwMode="gray">
          <a:xfrm>
            <a:off x="314367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E8B336-7FC5-452D-972B-03A3FDD062D8}"/>
              </a:ext>
            </a:extLst>
          </p:cNvPr>
          <p:cNvCxnSpPr/>
          <p:nvPr userDrawn="1"/>
        </p:nvCxnSpPr>
        <p:spPr bwMode="gray">
          <a:xfrm>
            <a:off x="184752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2DA96F-C391-4975-AF71-D40DB2257A90}"/>
              </a:ext>
            </a:extLst>
          </p:cNvPr>
          <p:cNvCxnSpPr/>
          <p:nvPr userDrawn="1"/>
        </p:nvCxnSpPr>
        <p:spPr bwMode="gray">
          <a:xfrm>
            <a:off x="170351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7314915-1D51-4783-A653-01F9F05849B3}"/>
              </a:ext>
            </a:extLst>
          </p:cNvPr>
          <p:cNvCxnSpPr/>
          <p:nvPr userDrawn="1"/>
        </p:nvCxnSpPr>
        <p:spPr bwMode="gray">
          <a:xfrm>
            <a:off x="335360"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D1ADEA-3E97-4B37-AD88-4F70BBCAC871}"/>
              </a:ext>
            </a:extLst>
          </p:cNvPr>
          <p:cNvCxnSpPr/>
          <p:nvPr userDrawn="1"/>
        </p:nvCxnSpPr>
        <p:spPr bwMode="gray">
          <a:xfrm>
            <a:off x="890431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8B9026-B86A-47BB-8C06-2423BB7E8251}"/>
              </a:ext>
            </a:extLst>
          </p:cNvPr>
          <p:cNvCxnSpPr/>
          <p:nvPr userDrawn="1"/>
        </p:nvCxnSpPr>
        <p:spPr bwMode="gray">
          <a:xfrm>
            <a:off x="904832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7832BD-6FCB-449E-8BDD-405178D1E3CF}"/>
              </a:ext>
            </a:extLst>
          </p:cNvPr>
          <p:cNvCxnSpPr/>
          <p:nvPr userDrawn="1"/>
        </p:nvCxnSpPr>
        <p:spPr bwMode="gray">
          <a:xfrm>
            <a:off x="10344472"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77AD21-DFC1-47E3-90B9-2254987F3DC7}"/>
              </a:ext>
            </a:extLst>
          </p:cNvPr>
          <p:cNvCxnSpPr/>
          <p:nvPr userDrawn="1"/>
        </p:nvCxnSpPr>
        <p:spPr bwMode="gray">
          <a:xfrm>
            <a:off x="10488488"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EDACD2E-8435-4F3C-86CF-1CA9DD785BD9}"/>
              </a:ext>
            </a:extLst>
          </p:cNvPr>
          <p:cNvCxnSpPr/>
          <p:nvPr userDrawn="1"/>
        </p:nvCxnSpPr>
        <p:spPr bwMode="gray">
          <a:xfrm>
            <a:off x="11856640" y="-189392"/>
            <a:ext cx="0" cy="9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7ED955-08A3-4B3D-AF19-3937132671FC}"/>
              </a:ext>
            </a:extLst>
          </p:cNvPr>
          <p:cNvCxnSpPr/>
          <p:nvPr userDrawn="1"/>
        </p:nvCxnSpPr>
        <p:spPr bwMode="gray">
          <a:xfrm>
            <a:off x="-240704" y="1340768"/>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E5319B-576B-4A7B-AEF8-08D10C6B0769}"/>
              </a:ext>
            </a:extLst>
          </p:cNvPr>
          <p:cNvCxnSpPr/>
          <p:nvPr userDrawn="1"/>
        </p:nvCxnSpPr>
        <p:spPr bwMode="gray">
          <a:xfrm>
            <a:off x="-240704" y="6309320"/>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C48FF8B-0557-4FD1-8620-50A080A48453}"/>
              </a:ext>
            </a:extLst>
          </p:cNvPr>
          <p:cNvCxnSpPr/>
          <p:nvPr userDrawn="1"/>
        </p:nvCxnSpPr>
        <p:spPr bwMode="gray">
          <a:xfrm>
            <a:off x="-240704" y="1628800"/>
            <a:ext cx="9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078B39-8D23-4242-ACB1-78D29DC0B0D0}"/>
              </a:ext>
            </a:extLst>
          </p:cNvPr>
          <p:cNvCxnSpPr/>
          <p:nvPr userDrawn="1"/>
        </p:nvCxnSpPr>
        <p:spPr bwMode="gray">
          <a:xfrm>
            <a:off x="631202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7619B7-0EAA-4D7B-82DC-3AD4C8291606}"/>
              </a:ext>
            </a:extLst>
          </p:cNvPr>
          <p:cNvCxnSpPr/>
          <p:nvPr userDrawn="1"/>
        </p:nvCxnSpPr>
        <p:spPr bwMode="gray">
          <a:xfrm>
            <a:off x="487186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030A0D-E516-446A-811E-D10B728D0F33}"/>
              </a:ext>
            </a:extLst>
          </p:cNvPr>
          <p:cNvCxnSpPr/>
          <p:nvPr userDrawn="1"/>
        </p:nvCxnSpPr>
        <p:spPr bwMode="gray">
          <a:xfrm>
            <a:off x="775218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B6ABF2-EFFB-4CE2-8CB0-CBDBE92C8DA9}"/>
              </a:ext>
            </a:extLst>
          </p:cNvPr>
          <p:cNvCxnSpPr/>
          <p:nvPr userDrawn="1"/>
        </p:nvCxnSpPr>
        <p:spPr bwMode="gray">
          <a:xfrm>
            <a:off x="343170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AB10B74-3A0F-4D6B-8BC7-5A2C150AF60F}"/>
              </a:ext>
            </a:extLst>
          </p:cNvPr>
          <p:cNvCxnSpPr/>
          <p:nvPr userDrawn="1"/>
        </p:nvCxnSpPr>
        <p:spPr bwMode="gray">
          <a:xfrm>
            <a:off x="199154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E5BD2BF-BFB8-4C4D-A095-176EECF83788}"/>
              </a:ext>
            </a:extLst>
          </p:cNvPr>
          <p:cNvCxnSpPr/>
          <p:nvPr userDrawn="1"/>
        </p:nvCxnSpPr>
        <p:spPr bwMode="gray">
          <a:xfrm>
            <a:off x="919234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EF2680D-5108-4368-AF58-E7FDFEFC6B94}"/>
              </a:ext>
            </a:extLst>
          </p:cNvPr>
          <p:cNvCxnSpPr/>
          <p:nvPr userDrawn="1"/>
        </p:nvCxnSpPr>
        <p:spPr bwMode="gray">
          <a:xfrm>
            <a:off x="1063250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73DA53-5984-4830-BBF7-9BBB8B8B4370}"/>
              </a:ext>
            </a:extLst>
          </p:cNvPr>
          <p:cNvCxnSpPr/>
          <p:nvPr userDrawn="1"/>
        </p:nvCxnSpPr>
        <p:spPr bwMode="gray">
          <a:xfrm>
            <a:off x="587997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E4CDE23-0EE1-4118-BB95-6F78153FA8DA}"/>
              </a:ext>
            </a:extLst>
          </p:cNvPr>
          <p:cNvCxnSpPr/>
          <p:nvPr userDrawn="1"/>
        </p:nvCxnSpPr>
        <p:spPr bwMode="gray">
          <a:xfrm>
            <a:off x="443981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BD98247-D51A-4D8E-90B4-083F85889BDD}"/>
              </a:ext>
            </a:extLst>
          </p:cNvPr>
          <p:cNvCxnSpPr/>
          <p:nvPr userDrawn="1"/>
        </p:nvCxnSpPr>
        <p:spPr bwMode="gray">
          <a:xfrm>
            <a:off x="732013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DAF85A8-CFAA-4269-A8A5-BBF7AA6F5E3E}"/>
              </a:ext>
            </a:extLst>
          </p:cNvPr>
          <p:cNvCxnSpPr/>
          <p:nvPr userDrawn="1"/>
        </p:nvCxnSpPr>
        <p:spPr bwMode="gray">
          <a:xfrm>
            <a:off x="299965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FB0F0A1-40F0-4593-9FF0-D16101388B10}"/>
              </a:ext>
            </a:extLst>
          </p:cNvPr>
          <p:cNvCxnSpPr/>
          <p:nvPr userDrawn="1"/>
        </p:nvCxnSpPr>
        <p:spPr bwMode="gray">
          <a:xfrm>
            <a:off x="155949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5902581-8707-4A65-B37E-FB944EFD93BE}"/>
              </a:ext>
            </a:extLst>
          </p:cNvPr>
          <p:cNvCxnSpPr/>
          <p:nvPr userDrawn="1"/>
        </p:nvCxnSpPr>
        <p:spPr bwMode="gray">
          <a:xfrm>
            <a:off x="876029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8E1B6AB-1932-4CC0-97FF-871E789F03BC}"/>
              </a:ext>
            </a:extLst>
          </p:cNvPr>
          <p:cNvCxnSpPr/>
          <p:nvPr userDrawn="1"/>
        </p:nvCxnSpPr>
        <p:spPr bwMode="gray">
          <a:xfrm>
            <a:off x="1020045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C0AE624-4799-4D64-8F53-CAB400BB8F31}"/>
              </a:ext>
            </a:extLst>
          </p:cNvPr>
          <p:cNvCxnSpPr/>
          <p:nvPr userDrawn="1"/>
        </p:nvCxnSpPr>
        <p:spPr bwMode="gray">
          <a:xfrm>
            <a:off x="479376"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B434B9-6CA8-49D7-9A8B-3D6CF6B20C40}"/>
              </a:ext>
            </a:extLst>
          </p:cNvPr>
          <p:cNvCxnSpPr/>
          <p:nvPr userDrawn="1"/>
        </p:nvCxnSpPr>
        <p:spPr bwMode="gray">
          <a:xfrm>
            <a:off x="11712624" y="-189392"/>
            <a:ext cx="0" cy="9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CDDF9B-7F09-407C-9656-7445C8297825}"/>
              </a:ext>
            </a:extLst>
          </p:cNvPr>
          <p:cNvCxnSpPr/>
          <p:nvPr userDrawn="1"/>
        </p:nvCxnSpPr>
        <p:spPr bwMode="gray">
          <a:xfrm>
            <a:off x="-240704" y="1484784"/>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C7F322-461A-4522-B667-A4A50BF1A1A0}"/>
              </a:ext>
            </a:extLst>
          </p:cNvPr>
          <p:cNvCxnSpPr/>
          <p:nvPr userDrawn="1"/>
        </p:nvCxnSpPr>
        <p:spPr bwMode="gray">
          <a:xfrm>
            <a:off x="-240704" y="6165304"/>
            <a:ext cx="9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05C544-F4E9-4074-90A4-E09D2AE2DA70}"/>
              </a:ext>
            </a:extLst>
          </p:cNvPr>
          <p:cNvCxnSpPr/>
          <p:nvPr userDrawn="1"/>
        </p:nvCxnSpPr>
        <p:spPr bwMode="gray">
          <a:xfrm>
            <a:off x="-240704" y="6021288"/>
            <a:ext cx="9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Date Placeholder">
            <a:extLst>
              <a:ext uri="{FF2B5EF4-FFF2-40B4-BE49-F238E27FC236}">
                <a16:creationId xmlns:a16="http://schemas.microsoft.com/office/drawing/2014/main" id="{1BA4D341-05AB-4CF0-83B0-2FEA10A04CA6}"/>
              </a:ext>
            </a:extLst>
          </p:cNvPr>
          <p:cNvSpPr>
            <a:spLocks noGrp="1"/>
          </p:cNvSpPr>
          <p:nvPr>
            <p:ph type="dt" sz="half" idx="2"/>
          </p:nvPr>
        </p:nvSpPr>
        <p:spPr bwMode="gray">
          <a:xfrm>
            <a:off x="479424" y="6525345"/>
            <a:ext cx="731520" cy="179999"/>
          </a:xfrm>
          <a:prstGeom prst="rect">
            <a:avLst/>
          </a:prstGeom>
        </p:spPr>
        <p:txBody>
          <a:bodyPr vert="horz" wrap="none" lIns="0" tIns="0" rIns="0" bIns="0" rtlCol="0" anchor="t" anchorCtr="0">
            <a:noAutofit/>
          </a:bodyPr>
          <a:lstStyle>
            <a:lvl1pPr>
              <a:defRPr lang="de-DE" sz="900" baseline="0" smtClean="0"/>
            </a:lvl1pPr>
          </a:lstStyle>
          <a:p>
            <a:fld id="{3CFB4775-41E1-407D-99A3-7AFDCCC8D783}" type="datetime3">
              <a:rPr lang="en-US" smtClean="0"/>
              <a:t>10 April 2024</a:t>
            </a:fld>
            <a:endParaRPr lang="en-US" dirty="0"/>
          </a:p>
        </p:txBody>
      </p:sp>
      <p:sp>
        <p:nvSpPr>
          <p:cNvPr id="31" name="Footer Placeholder"/>
          <p:cNvSpPr>
            <a:spLocks noGrp="1"/>
          </p:cNvSpPr>
          <p:nvPr>
            <p:ph type="ftr" sz="quarter" idx="3"/>
          </p:nvPr>
        </p:nvSpPr>
        <p:spPr bwMode="gray">
          <a:xfrm>
            <a:off x="1272000" y="6525344"/>
            <a:ext cx="7056248" cy="180000"/>
          </a:xfrm>
          <a:prstGeom prst="rect">
            <a:avLst/>
          </a:prstGeom>
        </p:spPr>
        <p:txBody>
          <a:bodyPr vert="horz" lIns="0" tIns="0" rIns="0" bIns="0" rtlCol="0" anchor="t" anchorCtr="0">
            <a:noAutofit/>
          </a:bodyPr>
          <a:lstStyle>
            <a:lvl1pPr marL="0" indent="0" algn="l">
              <a:defRPr sz="900" baseline="0">
                <a:solidFill>
                  <a:schemeClr val="tx1"/>
                </a:solidFill>
              </a:defRPr>
            </a:lvl1pPr>
            <a:lvl2pPr marL="0" indent="0">
              <a:defRPr sz="900"/>
            </a:lvl2pPr>
            <a:lvl3pPr marL="0" indent="0">
              <a:defRPr sz="900"/>
            </a:lvl3pPr>
            <a:lvl4pPr marL="0" indent="0">
              <a:defRPr sz="900"/>
            </a:lvl4pPr>
            <a:lvl5pPr marL="0" indent="0">
              <a:defRPr sz="900"/>
            </a:lvl5pPr>
            <a:lvl6pPr marL="0" indent="0">
              <a:defRPr sz="900"/>
            </a:lvl6pPr>
            <a:lvl7pPr marL="0" indent="0">
              <a:defRPr sz="900"/>
            </a:lvl7pPr>
            <a:lvl8pPr marL="0" indent="0">
              <a:defRPr sz="900"/>
            </a:lvl8pPr>
            <a:lvl9pPr marL="0" indent="0">
              <a:defRPr sz="900"/>
            </a:lvl9pPr>
          </a:lstStyle>
          <a:p>
            <a:r>
              <a:rPr lang="en-US"/>
              <a:t>Nozioni di Lubrificazione</a:t>
            </a:r>
            <a:endParaRPr lang="en-US" dirty="0"/>
          </a:p>
        </p:txBody>
      </p:sp>
      <p:sp>
        <p:nvSpPr>
          <p:cNvPr id="32" name="Slide Number Placeholder"/>
          <p:cNvSpPr>
            <a:spLocks noGrp="1"/>
          </p:cNvSpPr>
          <p:nvPr>
            <p:ph type="sldNum" sz="quarter" idx="4"/>
          </p:nvPr>
        </p:nvSpPr>
        <p:spPr bwMode="gray">
          <a:xfrm>
            <a:off x="11352584" y="6525344"/>
            <a:ext cx="360000" cy="180000"/>
          </a:xfrm>
          <a:prstGeom prst="rect">
            <a:avLst/>
          </a:prstGeom>
        </p:spPr>
        <p:txBody>
          <a:bodyPr vert="horz" lIns="0" tIns="0" rIns="0" bIns="0" rtlCol="0" anchor="t" anchorCtr="0">
            <a:noAutofit/>
          </a:bodyPr>
          <a:lstStyle>
            <a:lvl1pPr algn="r">
              <a:defRPr sz="900" baseline="0">
                <a:solidFill>
                  <a:schemeClr val="tx1"/>
                </a:solidFill>
              </a:defRPr>
            </a:lvl1pPr>
          </a:lstStyle>
          <a:p>
            <a:fld id="{CCF10D83-73B2-4D20-BE53-AA27B2521160}" type="slidenum">
              <a:rPr lang="en-US" smtClean="0"/>
              <a:pPr/>
              <a:t>‹N›</a:t>
            </a:fld>
            <a:endParaRPr lang="en-US" dirty="0"/>
          </a:p>
        </p:txBody>
      </p:sp>
      <p:sp>
        <p:nvSpPr>
          <p:cNvPr id="66" name="Copyright German" hidden="1">
            <a:extLst>
              <a:ext uri="{FF2B5EF4-FFF2-40B4-BE49-F238E27FC236}">
                <a16:creationId xmlns:a16="http://schemas.microsoft.com/office/drawing/2014/main" id="{E222EFFF-BCCD-45FF-9CF1-89A754A53793}"/>
              </a:ext>
            </a:extLst>
          </p:cNvPr>
          <p:cNvSpPr txBox="1">
            <a:spLocks/>
          </p:cNvSpPr>
          <p:nvPr userDrawn="1">
            <p:custDataLst>
              <p:tags r:id="rId24"/>
            </p:custDataLst>
          </p:nvPr>
        </p:nvSpPr>
        <p:spPr bwMode="gray">
          <a:xfrm>
            <a:off x="8400256" y="6453337"/>
            <a:ext cx="2880271"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a:t>Alle Rechte vorbehalten für Schaeffler Technologies AG &amp; Co. KG, insbesondere für den Fall einer Schutzrechtserteilung.</a:t>
            </a:r>
            <a:endParaRPr lang="en-US" dirty="0"/>
          </a:p>
        </p:txBody>
      </p:sp>
      <p:sp>
        <p:nvSpPr>
          <p:cNvPr id="68" name="Copyright English">
            <a:extLst>
              <a:ext uri="{FF2B5EF4-FFF2-40B4-BE49-F238E27FC236}">
                <a16:creationId xmlns:a16="http://schemas.microsoft.com/office/drawing/2014/main" id="{D74DA198-FB61-4CAB-9176-F7513B1C996F}"/>
              </a:ext>
            </a:extLst>
          </p:cNvPr>
          <p:cNvSpPr txBox="1">
            <a:spLocks/>
          </p:cNvSpPr>
          <p:nvPr userDrawn="1">
            <p:custDataLst>
              <p:tags r:id="rId25"/>
            </p:custDataLst>
          </p:nvPr>
        </p:nvSpPr>
        <p:spPr bwMode="gray">
          <a:xfrm>
            <a:off x="8400256" y="6453336"/>
            <a:ext cx="2880271"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a:t>All rights reserved to Schaeffler Technologies AG &amp; Co. KG, in particular in case of grant of an IP right.</a:t>
            </a:r>
          </a:p>
        </p:txBody>
      </p:sp>
      <p:sp>
        <p:nvSpPr>
          <p:cNvPr id="69" name="Copyright Portuguese" hidden="1">
            <a:extLst>
              <a:ext uri="{FF2B5EF4-FFF2-40B4-BE49-F238E27FC236}">
                <a16:creationId xmlns:a16="http://schemas.microsoft.com/office/drawing/2014/main" id="{2B2D4DF0-645A-466D-BB77-BC809DCA63B5}"/>
              </a:ext>
            </a:extLst>
          </p:cNvPr>
          <p:cNvSpPr txBox="1">
            <a:spLocks/>
          </p:cNvSpPr>
          <p:nvPr userDrawn="1">
            <p:custDataLst>
              <p:tags r:id="rId26"/>
            </p:custDataLst>
          </p:nvPr>
        </p:nvSpPr>
        <p:spPr bwMode="gray">
          <a:xfrm>
            <a:off x="8400256" y="6453336"/>
            <a:ext cx="2880271"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dirty="0"/>
          </a:p>
        </p:txBody>
      </p:sp>
      <p:sp>
        <p:nvSpPr>
          <p:cNvPr id="70" name="Copyright Chinese" hidden="1">
            <a:extLst>
              <a:ext uri="{FF2B5EF4-FFF2-40B4-BE49-F238E27FC236}">
                <a16:creationId xmlns:a16="http://schemas.microsoft.com/office/drawing/2014/main" id="{0E436477-2423-4939-999C-2ED48762CAD2}"/>
              </a:ext>
            </a:extLst>
          </p:cNvPr>
          <p:cNvSpPr txBox="1">
            <a:spLocks/>
          </p:cNvSpPr>
          <p:nvPr userDrawn="1">
            <p:custDataLst>
              <p:tags r:id="rId27"/>
            </p:custDataLst>
          </p:nvPr>
        </p:nvSpPr>
        <p:spPr bwMode="gray">
          <a:xfrm>
            <a:off x="8400256" y="6453336"/>
            <a:ext cx="2880271"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dirty="0"/>
          </a:p>
        </p:txBody>
      </p:sp>
      <p:sp>
        <p:nvSpPr>
          <p:cNvPr id="71" name="Copyright Spanish" hidden="1">
            <a:extLst>
              <a:ext uri="{FF2B5EF4-FFF2-40B4-BE49-F238E27FC236}">
                <a16:creationId xmlns:a16="http://schemas.microsoft.com/office/drawing/2014/main" id="{8119FBA1-B955-40E0-8638-CF0E508A2AB6}"/>
              </a:ext>
            </a:extLst>
          </p:cNvPr>
          <p:cNvSpPr txBox="1">
            <a:spLocks/>
          </p:cNvSpPr>
          <p:nvPr userDrawn="1">
            <p:custDataLst>
              <p:tags r:id="rId28"/>
            </p:custDataLst>
          </p:nvPr>
        </p:nvSpPr>
        <p:spPr bwMode="gray">
          <a:xfrm>
            <a:off x="8400256" y="6453336"/>
            <a:ext cx="2880271" cy="3269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ctr">
              <a:defRPr sz="700">
                <a:solidFill>
                  <a:schemeClr val="tx1">
                    <a:tint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dirty="0"/>
          </a:p>
        </p:txBody>
      </p:sp>
      <p:sp>
        <p:nvSpPr>
          <p:cNvPr id="2" name="MSIPCMContentMarking" descr="{&quot;HashCode&quot;:-15927661,&quot;Placement&quot;:&quot;Footer&quot;,&quot;Top&quot;:522.0343,&quot;Left&quot;:454.3362,&quot;SlideWidth&quot;:960,&quot;SlideHeight&quot;:540}">
            <a:extLst>
              <a:ext uri="{FF2B5EF4-FFF2-40B4-BE49-F238E27FC236}">
                <a16:creationId xmlns:a16="http://schemas.microsoft.com/office/drawing/2014/main" id="{C7BCE252-674B-4582-D1A8-8A47C4EF0C61}"/>
              </a:ext>
            </a:extLst>
          </p:cNvPr>
          <p:cNvSpPr txBox="1"/>
          <p:nvPr userDrawn="1"/>
        </p:nvSpPr>
        <p:spPr bwMode="gray">
          <a:xfrm>
            <a:off x="5770070" y="6629836"/>
            <a:ext cx="651861" cy="228163"/>
          </a:xfrm>
          <a:prstGeom prst="rect">
            <a:avLst/>
          </a:prstGeom>
          <a:noFill/>
        </p:spPr>
        <p:txBody>
          <a:bodyPr vert="horz" wrap="square" lIns="0" tIns="0" rIns="0" bIns="0" rtlCol="0" anchor="ctr" anchorCtr="1">
            <a:spAutoFit/>
          </a:bodyPr>
          <a:lstStyle/>
          <a:p>
            <a:pPr algn="ctr" rtl="0" eaLnBrk="1" fontAlgn="auto" hangingPunct="1">
              <a:lnSpc>
                <a:spcPct val="100000"/>
              </a:lnSpc>
              <a:spcBef>
                <a:spcPts val="0"/>
              </a:spcBef>
              <a:spcAft>
                <a:spcPts val="0"/>
              </a:spcAft>
              <a:buClr>
                <a:srgbClr val="00893D"/>
              </a:buClr>
            </a:pPr>
            <a:r>
              <a:rPr lang="en-US" sz="800" b="0" i="0" u="none" baseline="0">
                <a:solidFill>
                  <a:srgbClr val="000000"/>
                </a:solidFill>
                <a:latin typeface="Calibri" panose="020F0502020204030204" pitchFamily="34" charset="0"/>
              </a:rPr>
              <a:t>INTERNAL</a:t>
            </a:r>
            <a:endParaRPr lang="en-US" sz="800" b="0" i="0" u="non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876306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Lst>
  <p:hf hdr="0"/>
  <p:txStyles>
    <p:title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1400" b="0" kern="1200">
          <a:solidFill>
            <a:schemeClr val="tx1"/>
          </a:solidFill>
          <a:latin typeface="+mn-lt"/>
          <a:ea typeface="+mn-ea"/>
          <a:cs typeface="+mn-cs"/>
        </a:defRPr>
      </a:lvl1pPr>
      <a:lvl2pPr marL="182880" indent="-182880" algn="l" defTabSz="914400" rtl="0" eaLnBrk="1" latinLnBrk="0" hangingPunct="1">
        <a:lnSpc>
          <a:spcPct val="100000"/>
        </a:lnSpc>
        <a:spcBef>
          <a:spcPts val="600"/>
        </a:spcBef>
        <a:spcAft>
          <a:spcPts val="0"/>
        </a:spcAft>
        <a:buClr>
          <a:srgbClr val="006E5D"/>
        </a:buClr>
        <a:buSzPct val="100000"/>
        <a:buFont typeface="Calibri" panose="020F0502020204030204" pitchFamily="34" charset="0"/>
        <a:buChar char="•"/>
        <a:defRPr lang="en-US" sz="1400" kern="1200" dirty="0">
          <a:solidFill>
            <a:schemeClr val="tx1"/>
          </a:solidFill>
          <a:latin typeface="+mn-lt"/>
          <a:ea typeface="+mn-ea"/>
          <a:cs typeface="+mn-cs"/>
        </a:defRPr>
      </a:lvl2pPr>
      <a:lvl3pPr marL="356616" indent="-180000" algn="l" defTabSz="914400" rtl="0" eaLnBrk="1" latinLnBrk="0" hangingPunct="1">
        <a:lnSpc>
          <a:spcPct val="100000"/>
        </a:lnSpc>
        <a:spcBef>
          <a:spcPts val="600"/>
        </a:spcBef>
        <a:spcAft>
          <a:spcPts val="0"/>
        </a:spcAft>
        <a:buClr>
          <a:schemeClr val="tx1"/>
        </a:buClr>
        <a:buSzPct val="100000"/>
        <a:buFont typeface="Symbol" panose="05050102010706020507" pitchFamily="18" charset="2"/>
        <a:buChar char="-"/>
        <a:defRPr sz="1400" kern="1200">
          <a:solidFill>
            <a:schemeClr val="tx1"/>
          </a:solidFill>
          <a:latin typeface="+mn-lt"/>
          <a:ea typeface="+mn-ea"/>
          <a:cs typeface="+mn-cs"/>
        </a:defRPr>
      </a:lvl3pPr>
      <a:lvl4pPr marL="539496" indent="-180000" algn="l" defTabSz="914400" rtl="0" eaLnBrk="1" latinLnBrk="0" hangingPunct="1">
        <a:lnSpc>
          <a:spcPct val="100000"/>
        </a:lnSpc>
        <a:spcBef>
          <a:spcPts val="600"/>
        </a:spcBef>
        <a:spcAft>
          <a:spcPts val="0"/>
        </a:spcAft>
        <a:buClrTx/>
        <a:buFont typeface="Calibri" panose="020F0502020204030204" pitchFamily="34" charset="0"/>
        <a:buChar char="–"/>
        <a:defRPr sz="1400" kern="1200">
          <a:solidFill>
            <a:schemeClr val="tx1"/>
          </a:solidFill>
          <a:latin typeface="+mn-lt"/>
          <a:ea typeface="+mn-ea"/>
          <a:cs typeface="+mn-cs"/>
        </a:defRPr>
      </a:lvl4pPr>
      <a:lvl5pPr marL="539496" indent="-180000" algn="l" defTabSz="914400" rtl="0" eaLnBrk="1" latinLnBrk="0" hangingPunct="1">
        <a:lnSpc>
          <a:spcPct val="100000"/>
        </a:lnSpc>
        <a:spcBef>
          <a:spcPts val="600"/>
        </a:spcBef>
        <a:spcAft>
          <a:spcPts val="0"/>
        </a:spcAft>
        <a:buClrTx/>
        <a:buFont typeface="Calibri" panose="020F0502020204030204" pitchFamily="34" charset="0"/>
        <a:buChar char="–"/>
        <a:defRPr sz="1400" kern="1200">
          <a:solidFill>
            <a:schemeClr val="tx1"/>
          </a:solidFill>
          <a:latin typeface="+mn-lt"/>
          <a:ea typeface="+mn-ea"/>
          <a:cs typeface="+mn-cs"/>
        </a:defRPr>
      </a:lvl5pPr>
      <a:lvl6pPr marL="539496" indent="-180000" algn="l" defTabSz="914400" rtl="0" eaLnBrk="1" latinLnBrk="0" hangingPunct="1">
        <a:lnSpc>
          <a:spcPct val="100000"/>
        </a:lnSpc>
        <a:spcBef>
          <a:spcPts val="600"/>
        </a:spcBef>
        <a:spcAft>
          <a:spcPts val="0"/>
        </a:spcAft>
        <a:buClrTx/>
        <a:buFont typeface="Calibri" panose="020F0502020204030204" pitchFamily="34" charset="0"/>
        <a:buChar char="–"/>
        <a:defRPr sz="1400" kern="1200">
          <a:solidFill>
            <a:schemeClr val="tx1"/>
          </a:solidFill>
          <a:latin typeface="+mn-lt"/>
          <a:ea typeface="+mn-ea"/>
          <a:cs typeface="+mn-cs"/>
        </a:defRPr>
      </a:lvl6pPr>
      <a:lvl7pPr marL="539496" indent="-180000" algn="l" defTabSz="914400" rtl="0" eaLnBrk="1" latinLnBrk="0" hangingPunct="1">
        <a:lnSpc>
          <a:spcPct val="100000"/>
        </a:lnSpc>
        <a:spcBef>
          <a:spcPts val="600"/>
        </a:spcBef>
        <a:spcAft>
          <a:spcPts val="0"/>
        </a:spcAft>
        <a:buClrTx/>
        <a:buFont typeface="Calibri" panose="020F0502020204030204" pitchFamily="34" charset="0"/>
        <a:buChar char="–"/>
        <a:defRPr sz="1400" kern="1200">
          <a:solidFill>
            <a:schemeClr val="tx1"/>
          </a:solidFill>
          <a:latin typeface="+mn-lt"/>
          <a:ea typeface="+mn-ea"/>
          <a:cs typeface="+mn-cs"/>
        </a:defRPr>
      </a:lvl7pPr>
      <a:lvl8pPr marL="539496" indent="-180000" algn="l" defTabSz="914400" rtl="0" eaLnBrk="1" latinLnBrk="0" hangingPunct="1">
        <a:lnSpc>
          <a:spcPct val="100000"/>
        </a:lnSpc>
        <a:spcBef>
          <a:spcPts val="600"/>
        </a:spcBef>
        <a:spcAft>
          <a:spcPts val="0"/>
        </a:spcAft>
        <a:buClrTx/>
        <a:buFont typeface="Calibri" panose="020F0502020204030204" pitchFamily="34" charset="0"/>
        <a:buChar char="–"/>
        <a:defRPr sz="1400" kern="1200">
          <a:solidFill>
            <a:schemeClr val="tx1"/>
          </a:solidFill>
          <a:latin typeface="+mn-lt"/>
          <a:ea typeface="+mn-ea"/>
          <a:cs typeface="+mn-cs"/>
        </a:defRPr>
      </a:lvl8pPr>
      <a:lvl9pPr marL="539496" indent="-180000" algn="l" defTabSz="914400" rtl="0" eaLnBrk="1" latinLnBrk="0" hangingPunct="1">
        <a:lnSpc>
          <a:spcPct val="100000"/>
        </a:lnSpc>
        <a:spcBef>
          <a:spcPts val="600"/>
        </a:spcBef>
        <a:spcAft>
          <a:spcPts val="0"/>
        </a:spcAft>
        <a:buClrTx/>
        <a:buFont typeface="Calibri" panose="020F0502020204030204" pitchFamily="34" charset="0"/>
        <a:buChar char="–"/>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302">
          <p15:clr>
            <a:srgbClr val="F26B43"/>
          </p15:clr>
        </p15:guide>
        <p15:guide id="9" pos="7378">
          <p15:clr>
            <a:srgbClr val="F26B43"/>
          </p15:clr>
        </p15:guide>
        <p15:guide id="22" orient="horz" pos="3974">
          <p15:clr>
            <a:srgbClr val="F26B43"/>
          </p15:clr>
        </p15:guide>
        <p15:guide id="24" orient="horz" pos="1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1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18/10/relationships/comments" Target="../comments/modernComment_D25_BDB899DD.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1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46.xml"/><Relationship Id="rId1" Type="http://schemas.openxmlformats.org/officeDocument/2006/relationships/tags" Target="../tags/tag1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hyperlink" Target="Ku_Faktor_en.ppt" TargetMode="External"/><Relationship Id="rId3" Type="http://schemas.openxmlformats.org/officeDocument/2006/relationships/oleObject" Target="../embeddings/oleObject8.bin"/><Relationship Id="rId7" Type="http://schemas.openxmlformats.org/officeDocument/2006/relationships/hyperlink" Target="KR_Faktor_en.pp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Kp_Faktor_en.ppt" TargetMode="External"/><Relationship Id="rId5" Type="http://schemas.openxmlformats.org/officeDocument/2006/relationships/hyperlink" Target="Kt_Faktor_en.ppt" TargetMode="External"/><Relationship Id="rId10" Type="http://schemas.openxmlformats.org/officeDocument/2006/relationships/hyperlink" Target="file:///C:\documenti\Informazioni%20tecniche\Argomento%20-%20lubrificazione\Ku_Faktor_en.ppt" TargetMode="External"/><Relationship Id="rId4" Type="http://schemas.openxmlformats.org/officeDocument/2006/relationships/image" Target="../media/image47.wmf"/><Relationship Id="rId9" Type="http://schemas.openxmlformats.org/officeDocument/2006/relationships/hyperlink" Target="Grundschmierfrist_en.ppt" TargetMode="External"/></Relationships>
</file>

<file path=ppt/slides/_rels/slide39.xml.rels><?xml version="1.0" encoding="UTF-8" standalone="yes"?>
<Relationships xmlns="http://schemas.openxmlformats.org/package/2006/relationships"><Relationship Id="rId3" Type="http://schemas.microsoft.com/office/2018/10/relationships/comments" Target="../comments/modernComment_193_99490A5D.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4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hyperlink" Target="https://greaseapp.com/app"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4.xml"/><Relationship Id="rId1" Type="http://schemas.openxmlformats.org/officeDocument/2006/relationships/tags" Target="../tags/tag11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microsoft.com/office/2018/10/relationships/comments" Target="../comments/modernComment_7F40E869_779D0A8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18/10/relationships/comments" Target="../comments/modernComment_2A8_9C4D86A7.xml"/><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20.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A6C027-3ABD-D193-93F4-699A10207744}"/>
              </a:ext>
            </a:extLst>
          </p:cNvPr>
          <p:cNvSpPr>
            <a:spLocks noGrp="1"/>
          </p:cNvSpPr>
          <p:nvPr>
            <p:ph type="ctrTitle"/>
          </p:nvPr>
        </p:nvSpPr>
        <p:spPr/>
        <p:txBody>
          <a:bodyPr/>
          <a:lstStyle/>
          <a:p>
            <a:r>
              <a:rPr lang="de-DE" dirty="0"/>
              <a:t>Center of Competence </a:t>
            </a:r>
            <a:r>
              <a:rPr lang="de-DE" dirty="0" err="1"/>
              <a:t>Italy</a:t>
            </a:r>
            <a:endParaRPr lang="de-DE" dirty="0"/>
          </a:p>
        </p:txBody>
      </p:sp>
      <p:sp>
        <p:nvSpPr>
          <p:cNvPr id="9" name="Textplatzhalter 8">
            <a:extLst>
              <a:ext uri="{FF2B5EF4-FFF2-40B4-BE49-F238E27FC236}">
                <a16:creationId xmlns:a16="http://schemas.microsoft.com/office/drawing/2014/main" id="{60914B5C-DF2F-B449-DF9C-0B935C3C2831}"/>
              </a:ext>
            </a:extLst>
          </p:cNvPr>
          <p:cNvSpPr>
            <a:spLocks noGrp="1"/>
          </p:cNvSpPr>
          <p:nvPr>
            <p:ph type="body" sz="quarter" idx="12"/>
          </p:nvPr>
        </p:nvSpPr>
        <p:spPr/>
        <p:txBody>
          <a:bodyPr/>
          <a:lstStyle/>
          <a:p>
            <a:r>
              <a:rPr lang="de-DE" sz="1800" dirty="0" err="1"/>
              <a:t>Nozioni</a:t>
            </a:r>
            <a:r>
              <a:rPr lang="de-DE" sz="1800" dirty="0"/>
              <a:t> di </a:t>
            </a:r>
            <a:r>
              <a:rPr lang="de-DE" sz="1800" dirty="0" err="1"/>
              <a:t>lubrificazione</a:t>
            </a:r>
            <a:endParaRPr lang="de-DE" sz="1800" dirty="0"/>
          </a:p>
        </p:txBody>
      </p:sp>
      <p:pic>
        <p:nvPicPr>
          <p:cNvPr id="10" name="Industry – Spherical Roller Bearing">
            <a:extLst>
              <a:ext uri="{FF2B5EF4-FFF2-40B4-BE49-F238E27FC236}">
                <a16:creationId xmlns:a16="http://schemas.microsoft.com/office/drawing/2014/main" id="{DB05F074-0B14-AFD2-AF5F-720BAE814FA6}"/>
              </a:ext>
            </a:extLst>
          </p:cNvPr>
          <p:cNvPicPr>
            <a:picLocks noGrp="1" noChangeAspect="1"/>
          </p:cNvPicPr>
          <p:nvPr>
            <p:ph type="pic" sz="quarter" idx="10"/>
            <p:custDataLst>
              <p:tags r:id="rId1"/>
            </p:custDataLst>
          </p:nvPr>
        </p:nvPicPr>
        <p:blipFill>
          <a:blip r:embed="rId4">
            <a:extLst>
              <a:ext uri="{28A0092B-C50C-407E-A947-70E740481C1C}">
                <a14:useLocalDpi xmlns:a14="http://schemas.microsoft.com/office/drawing/2010/main" val="0"/>
              </a:ext>
            </a:extLst>
          </a:blip>
          <a:srcRect t="99" b="99"/>
          <a:stretch>
            <a:fillRect/>
          </a:stretch>
        </p:blipFill>
        <p:spPr>
          <a:xfrm>
            <a:off x="0" y="836612"/>
            <a:ext cx="12193164" cy="2880000"/>
          </a:xfrm>
          <a:prstGeom prst="rect">
            <a:avLst/>
          </a:prstGeom>
        </p:spPr>
      </p:pic>
      <p:sp>
        <p:nvSpPr>
          <p:cNvPr id="8" name="Textplatzhalter 7">
            <a:extLst>
              <a:ext uri="{FF2B5EF4-FFF2-40B4-BE49-F238E27FC236}">
                <a16:creationId xmlns:a16="http://schemas.microsoft.com/office/drawing/2014/main" id="{79416177-2A65-4BAB-7084-D6DCD67597CA}"/>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63210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51157_gbr_hks">
            <a:extLst>
              <a:ext uri="{FF2B5EF4-FFF2-40B4-BE49-F238E27FC236}">
                <a16:creationId xmlns:a16="http://schemas.microsoft.com/office/drawing/2014/main" id="{4B7DD0E0-5522-44DB-929F-951157D79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334265"/>
            <a:ext cx="8763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olo 4">
            <a:extLst>
              <a:ext uri="{FF2B5EF4-FFF2-40B4-BE49-F238E27FC236}">
                <a16:creationId xmlns:a16="http://schemas.microsoft.com/office/drawing/2014/main" id="{2E052F66-6976-4714-9E2D-33AB5A885D8D}"/>
              </a:ext>
            </a:extLst>
          </p:cNvPr>
          <p:cNvSpPr>
            <a:spLocks noGrp="1"/>
          </p:cNvSpPr>
          <p:nvPr>
            <p:ph type="title"/>
          </p:nvPr>
        </p:nvSpPr>
        <p:spPr/>
        <p:txBody>
          <a:bodyPr/>
          <a:lstStyle/>
          <a:p>
            <a:pPr eaLnBrk="1" hangingPunct="1"/>
            <a:r>
              <a:rPr lang="de-DE" altLang="it-IT" dirty="0" err="1"/>
              <a:t>Determinazione</a:t>
            </a:r>
            <a:r>
              <a:rPr lang="de-DE" altLang="it-IT" dirty="0"/>
              <a:t> della </a:t>
            </a:r>
            <a:r>
              <a:rPr lang="de-DE" altLang="it-IT" dirty="0" err="1"/>
              <a:t>viscosità</a:t>
            </a:r>
            <a:r>
              <a:rPr lang="de-DE" altLang="it-IT" dirty="0"/>
              <a:t> nominale </a:t>
            </a:r>
            <a:r>
              <a:rPr lang="de-DE" altLang="it-IT" dirty="0">
                <a:sym typeface="Symbol" panose="05050102010706020507" pitchFamily="18" charset="2"/>
              </a:rPr>
              <a:t></a:t>
            </a:r>
            <a:r>
              <a:rPr lang="de-DE" altLang="it-IT" baseline="-25000" dirty="0"/>
              <a:t>1</a:t>
            </a:r>
            <a:endParaRPr lang="de-DE" altLang="it-IT" dirty="0"/>
          </a:p>
        </p:txBody>
      </p:sp>
      <p:sp>
        <p:nvSpPr>
          <p:cNvPr id="3" name="Segnaposto piè di pagina 2">
            <a:extLst>
              <a:ext uri="{FF2B5EF4-FFF2-40B4-BE49-F238E27FC236}">
                <a16:creationId xmlns:a16="http://schemas.microsoft.com/office/drawing/2014/main" id="{16284A11-854D-B039-EF3C-B0BBE84F0404}"/>
              </a:ext>
            </a:extLst>
          </p:cNvPr>
          <p:cNvSpPr>
            <a:spLocks noGrp="1"/>
          </p:cNvSpPr>
          <p:nvPr>
            <p:ph type="ftr" sz="quarter" idx="15"/>
          </p:nvPr>
        </p:nvSpPr>
        <p:spPr/>
        <p:txBody>
          <a:bodyPr/>
          <a:lstStyle/>
          <a:p>
            <a:r>
              <a:rPr lang="en-US"/>
              <a:t>Nozioni di Lubrificazione</a:t>
            </a:r>
            <a:endParaRPr lang="de-DE" dirty="0"/>
          </a:p>
        </p:txBody>
      </p:sp>
      <p:sp>
        <p:nvSpPr>
          <p:cNvPr id="4" name="Segnaposto numero diapositiva 3">
            <a:extLst>
              <a:ext uri="{FF2B5EF4-FFF2-40B4-BE49-F238E27FC236}">
                <a16:creationId xmlns:a16="http://schemas.microsoft.com/office/drawing/2014/main" id="{6D0F34C0-BB58-E46E-C13F-44C7933A2563}"/>
              </a:ext>
            </a:extLst>
          </p:cNvPr>
          <p:cNvSpPr>
            <a:spLocks noGrp="1"/>
          </p:cNvSpPr>
          <p:nvPr>
            <p:ph type="sldNum" sz="quarter" idx="16"/>
          </p:nvPr>
        </p:nvSpPr>
        <p:spPr/>
        <p:txBody>
          <a:bodyPr/>
          <a:lstStyle/>
          <a:p>
            <a:fld id="{CCF10D83-73B2-4D20-BE53-AA27B2521160}" type="slidenum">
              <a:rPr lang="de-DE" smtClean="0"/>
              <a:pPr/>
              <a:t>10</a:t>
            </a:fld>
            <a:endParaRPr lang="de-DE" dirty="0"/>
          </a:p>
        </p:txBody>
      </p:sp>
      <p:sp>
        <p:nvSpPr>
          <p:cNvPr id="6" name="Segnaposto testo 5">
            <a:extLst>
              <a:ext uri="{FF2B5EF4-FFF2-40B4-BE49-F238E27FC236}">
                <a16:creationId xmlns:a16="http://schemas.microsoft.com/office/drawing/2014/main" id="{49C11E67-8885-43F1-B23B-BD9B9A910559}"/>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7" name="Segnaposto data 6">
            <a:extLst>
              <a:ext uri="{FF2B5EF4-FFF2-40B4-BE49-F238E27FC236}">
                <a16:creationId xmlns:a16="http://schemas.microsoft.com/office/drawing/2014/main" id="{51EF39A6-DECC-0168-1DA6-DC9641368B1E}"/>
              </a:ext>
            </a:extLst>
          </p:cNvPr>
          <p:cNvSpPr>
            <a:spLocks noGrp="1"/>
          </p:cNvSpPr>
          <p:nvPr>
            <p:ph type="dt" sz="half" idx="14"/>
          </p:nvPr>
        </p:nvSpPr>
        <p:spPr/>
        <p:txBody>
          <a:bodyPr/>
          <a:lstStyle/>
          <a:p>
            <a:fld id="{2E9C1F0E-0D02-4BB2-8E06-953D806C82FA}" type="datetime3">
              <a:rPr lang="en-US" smtClean="0"/>
              <a:t>10 April 2024</a:t>
            </a:fld>
            <a:endParaRPr lang="de-DE" dirty="0"/>
          </a:p>
        </p:txBody>
      </p:sp>
    </p:spTree>
    <p:extLst>
      <p:ext uri="{BB962C8B-B14F-4D97-AF65-F5344CB8AC3E}">
        <p14:creationId xmlns:p14="http://schemas.microsoft.com/office/powerpoint/2010/main" val="318299183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11</a:t>
            </a:fld>
            <a:endParaRPr lang="de-DE" dirty="0"/>
          </a:p>
        </p:txBody>
      </p:sp>
      <p:sp>
        <p:nvSpPr>
          <p:cNvPr id="7" name="Rectangle 2"/>
          <p:cNvSpPr>
            <a:spLocks noGrp="1" noChangeArrowheads="1"/>
          </p:cNvSpPr>
          <p:nvPr>
            <p:ph type="body" idx="1"/>
          </p:nvPr>
        </p:nvSpPr>
        <p:spPr>
          <a:xfrm>
            <a:off x="2103438" y="1844676"/>
            <a:ext cx="7840662" cy="4032596"/>
          </a:xfrm>
          <a:noFill/>
        </p:spPr>
        <p:txBody>
          <a:bodyPr/>
          <a:lstStyle/>
          <a:p>
            <a:r>
              <a:rPr lang="de-DE" altLang="it-IT" sz="1800" b="0" dirty="0" err="1"/>
              <a:t>Valutare</a:t>
            </a:r>
            <a:r>
              <a:rPr lang="de-DE" altLang="it-IT" sz="1800" b="0" dirty="0"/>
              <a:t>:</a:t>
            </a:r>
          </a:p>
          <a:p>
            <a:r>
              <a:rPr lang="de-DE" altLang="it-IT" sz="1800" dirty="0"/>
              <a:t>	</a:t>
            </a:r>
            <a:r>
              <a:rPr lang="de-DE" altLang="it-IT" sz="1800" b="1" dirty="0"/>
              <a:t>le </a:t>
            </a:r>
            <a:r>
              <a:rPr lang="de-DE" altLang="it-IT" sz="1800" b="1" dirty="0" err="1"/>
              <a:t>condizioni</a:t>
            </a:r>
            <a:r>
              <a:rPr lang="de-DE" altLang="it-IT" sz="1800" b="1" dirty="0"/>
              <a:t> di </a:t>
            </a:r>
            <a:r>
              <a:rPr lang="de-DE" altLang="it-IT" sz="1800" b="1" dirty="0" err="1"/>
              <a:t>esercizio</a:t>
            </a:r>
            <a:endParaRPr lang="de-DE" altLang="it-IT" sz="1800" b="1" dirty="0"/>
          </a:p>
          <a:p>
            <a:pPr marL="793950" lvl="7" indent="0">
              <a:buFontTx/>
              <a:buChar char="-"/>
            </a:pPr>
            <a:r>
              <a:rPr lang="de-DE" altLang="it-IT" sz="1800" b="0" dirty="0" err="1"/>
              <a:t>temperatura</a:t>
            </a:r>
            <a:r>
              <a:rPr lang="de-DE" altLang="it-IT" sz="1800" b="0" dirty="0"/>
              <a:t>, </a:t>
            </a:r>
            <a:r>
              <a:rPr lang="de-DE" altLang="it-IT" sz="1800" b="0" dirty="0" err="1"/>
              <a:t>carico</a:t>
            </a:r>
            <a:r>
              <a:rPr lang="de-DE" altLang="it-IT" sz="1800" b="0" dirty="0"/>
              <a:t>,  </a:t>
            </a:r>
            <a:r>
              <a:rPr lang="de-DE" altLang="it-IT" sz="1800" b="0" dirty="0" err="1"/>
              <a:t>velocitá</a:t>
            </a:r>
            <a:r>
              <a:rPr lang="de-DE" altLang="it-IT" sz="1800" b="0" dirty="0"/>
              <a:t> di </a:t>
            </a:r>
            <a:r>
              <a:rPr lang="de-DE" altLang="it-IT" sz="1800" b="0" dirty="0" err="1"/>
              <a:t>rotazione</a:t>
            </a:r>
            <a:endParaRPr lang="de-DE" altLang="it-IT" sz="1800" b="0" dirty="0"/>
          </a:p>
          <a:p>
            <a:pPr marL="179388" lvl="1" indent="3175">
              <a:buNone/>
            </a:pPr>
            <a:r>
              <a:rPr lang="de-DE" altLang="it-IT" sz="1800" b="0" dirty="0"/>
              <a:t>	</a:t>
            </a:r>
            <a:r>
              <a:rPr lang="de-DE" altLang="it-IT" sz="1800" b="1" dirty="0"/>
              <a:t>la forma </a:t>
            </a:r>
            <a:r>
              <a:rPr lang="de-DE" altLang="it-IT" sz="1800" b="1" dirty="0" err="1"/>
              <a:t>costruttiva</a:t>
            </a:r>
            <a:r>
              <a:rPr lang="de-DE" altLang="it-IT" sz="1800" b="1" dirty="0"/>
              <a:t> e la </a:t>
            </a:r>
            <a:r>
              <a:rPr lang="de-DE" altLang="it-IT" sz="1800" b="1" dirty="0" err="1"/>
              <a:t>dimensione</a:t>
            </a:r>
            <a:r>
              <a:rPr lang="de-DE" altLang="it-IT" sz="1800" b="1" dirty="0"/>
              <a:t> del </a:t>
            </a:r>
            <a:r>
              <a:rPr lang="de-DE" altLang="it-IT" sz="1800" b="1" dirty="0" err="1"/>
              <a:t>cuscinetto</a:t>
            </a:r>
            <a:endParaRPr lang="de-DE" altLang="it-IT" sz="1800" b="1" dirty="0"/>
          </a:p>
          <a:p>
            <a:pPr marL="793950" lvl="4" indent="0">
              <a:buFontTx/>
              <a:buChar char="-"/>
            </a:pPr>
            <a:r>
              <a:rPr lang="de-DE" altLang="it-IT" sz="1800" b="0" dirty="0" err="1"/>
              <a:t>contatto</a:t>
            </a:r>
            <a:r>
              <a:rPr lang="de-DE" altLang="it-IT" sz="1800" b="0" dirty="0"/>
              <a:t> lineare, </a:t>
            </a:r>
            <a:r>
              <a:rPr lang="de-DE" altLang="it-IT" sz="1800" b="0" dirty="0" err="1"/>
              <a:t>contatto</a:t>
            </a:r>
            <a:r>
              <a:rPr lang="de-DE" altLang="it-IT" sz="1800" b="0" dirty="0"/>
              <a:t> </a:t>
            </a:r>
            <a:r>
              <a:rPr lang="de-DE" altLang="it-IT" sz="1800" b="0" dirty="0" err="1"/>
              <a:t>puntuale</a:t>
            </a:r>
            <a:r>
              <a:rPr lang="de-DE" altLang="it-IT" sz="1800" b="0" dirty="0"/>
              <a:t>, materiale </a:t>
            </a:r>
            <a:r>
              <a:rPr lang="de-DE" altLang="it-IT" sz="1800" b="0" dirty="0" err="1"/>
              <a:t>degli</a:t>
            </a:r>
            <a:r>
              <a:rPr lang="de-DE" altLang="it-IT" sz="1800" b="0" dirty="0"/>
              <a:t> </a:t>
            </a:r>
            <a:r>
              <a:rPr lang="de-DE" altLang="it-IT" sz="1800" b="0" dirty="0" err="1"/>
              <a:t>elementi</a:t>
            </a:r>
            <a:r>
              <a:rPr lang="de-DE" altLang="it-IT" sz="1800" b="0" dirty="0"/>
              <a:t> </a:t>
            </a:r>
            <a:r>
              <a:rPr lang="de-DE" altLang="it-IT" sz="1800" b="0" dirty="0" err="1"/>
              <a:t>rotanti</a:t>
            </a:r>
            <a:r>
              <a:rPr lang="de-DE" altLang="it-IT" sz="1800" b="0" dirty="0"/>
              <a:t> e delle </a:t>
            </a:r>
            <a:r>
              <a:rPr lang="de-DE" altLang="it-IT" sz="1800" b="0" dirty="0" err="1"/>
              <a:t>gabbie</a:t>
            </a:r>
            <a:r>
              <a:rPr lang="de-DE" altLang="it-IT" sz="1800" b="0" dirty="0"/>
              <a:t>, </a:t>
            </a:r>
            <a:r>
              <a:rPr lang="de-DE" altLang="it-IT" sz="1800" b="0" dirty="0" err="1"/>
              <a:t>geometria</a:t>
            </a:r>
            <a:r>
              <a:rPr lang="de-DE" altLang="it-IT" sz="1800" b="0" dirty="0"/>
              <a:t> </a:t>
            </a:r>
            <a:r>
              <a:rPr lang="de-DE" altLang="it-IT" sz="1800" b="0" dirty="0" err="1"/>
              <a:t>sfavorevole</a:t>
            </a:r>
            <a:r>
              <a:rPr lang="de-DE" altLang="it-IT" sz="1800" b="0" dirty="0"/>
              <a:t> al continuo </a:t>
            </a:r>
            <a:r>
              <a:rPr lang="de-DE" altLang="it-IT" sz="1800" b="0" dirty="0" err="1"/>
              <a:t>rifornimento</a:t>
            </a:r>
            <a:r>
              <a:rPr lang="de-DE" altLang="it-IT" sz="1800" b="0" dirty="0"/>
              <a:t> di </a:t>
            </a:r>
            <a:r>
              <a:rPr lang="de-DE" altLang="it-IT" sz="1800" b="0" dirty="0" err="1"/>
              <a:t>lubrificante</a:t>
            </a:r>
            <a:endParaRPr lang="de-DE" altLang="it-IT" sz="1800" b="0" dirty="0"/>
          </a:p>
          <a:p>
            <a:pPr marL="179388" lvl="1" indent="3175">
              <a:buNone/>
            </a:pPr>
            <a:r>
              <a:rPr lang="de-DE" altLang="it-IT" sz="1800" b="0" dirty="0"/>
              <a:t>	</a:t>
            </a:r>
            <a:r>
              <a:rPr lang="de-DE" altLang="it-IT" sz="1800" b="1" dirty="0"/>
              <a:t>la </a:t>
            </a:r>
            <a:r>
              <a:rPr lang="de-DE" altLang="it-IT" sz="1800" b="1" dirty="0" err="1"/>
              <a:t>costruzione</a:t>
            </a:r>
            <a:r>
              <a:rPr lang="de-DE" altLang="it-IT" sz="1800" b="1" dirty="0"/>
              <a:t> </a:t>
            </a:r>
            <a:r>
              <a:rPr lang="de-DE" altLang="it-IT" sz="1800" b="1" dirty="0" err="1"/>
              <a:t>circostante</a:t>
            </a:r>
            <a:endParaRPr lang="de-DE" altLang="it-IT" sz="1800" b="1" dirty="0"/>
          </a:p>
          <a:p>
            <a:pPr marL="793950" lvl="4" indent="0">
              <a:buFontTx/>
              <a:buChar char="-"/>
            </a:pPr>
            <a:r>
              <a:rPr lang="de-DE" altLang="it-IT" sz="1800" b="0" dirty="0" err="1"/>
              <a:t>aperto</a:t>
            </a:r>
            <a:r>
              <a:rPr lang="de-DE" altLang="it-IT" sz="1800" b="0" dirty="0"/>
              <a:t> </a:t>
            </a:r>
            <a:r>
              <a:rPr lang="de-DE" altLang="it-IT" sz="1800" b="0" dirty="0" err="1"/>
              <a:t>all'ambiente</a:t>
            </a:r>
            <a:r>
              <a:rPr lang="de-DE" altLang="it-IT" sz="1800" b="0" dirty="0"/>
              <a:t>, </a:t>
            </a:r>
            <a:r>
              <a:rPr lang="de-DE" altLang="it-IT" sz="1800" b="0" dirty="0" err="1"/>
              <a:t>compatibilitá</a:t>
            </a:r>
            <a:r>
              <a:rPr lang="de-DE" altLang="it-IT" sz="1800" b="0" dirty="0"/>
              <a:t> </a:t>
            </a:r>
            <a:r>
              <a:rPr lang="de-DE" altLang="it-IT" sz="1800" b="0" dirty="0" err="1"/>
              <a:t>con</a:t>
            </a:r>
            <a:r>
              <a:rPr lang="de-DE" altLang="it-IT" sz="1800" b="0" dirty="0"/>
              <a:t> materiale </a:t>
            </a:r>
            <a:r>
              <a:rPr lang="de-DE" altLang="it-IT" sz="1800" b="0" dirty="0" err="1"/>
              <a:t>anelli</a:t>
            </a:r>
            <a:r>
              <a:rPr lang="de-DE" altLang="it-IT" sz="1800" b="0" dirty="0"/>
              <a:t> di </a:t>
            </a:r>
            <a:r>
              <a:rPr lang="de-DE" altLang="it-IT" sz="1800" b="0" dirty="0" err="1"/>
              <a:t>tenuta</a:t>
            </a:r>
            <a:r>
              <a:rPr lang="de-DE" altLang="it-IT" sz="1800" b="0" dirty="0"/>
              <a:t> e </a:t>
            </a:r>
            <a:r>
              <a:rPr lang="de-DE" altLang="it-IT" sz="1800" b="0" dirty="0" err="1"/>
              <a:t>con</a:t>
            </a:r>
            <a:r>
              <a:rPr lang="de-DE" altLang="it-IT" sz="1800" b="0" dirty="0"/>
              <a:t> </a:t>
            </a:r>
            <a:r>
              <a:rPr lang="de-DE" altLang="it-IT" sz="1800" b="0" dirty="0" err="1"/>
              <a:t>eventuali</a:t>
            </a:r>
            <a:r>
              <a:rPr lang="de-DE" altLang="it-IT" sz="1800" b="0" dirty="0"/>
              <a:t> </a:t>
            </a:r>
            <a:r>
              <a:rPr lang="de-DE" altLang="it-IT" sz="1800" b="0" dirty="0" err="1"/>
              <a:t>liquidi</a:t>
            </a:r>
            <a:r>
              <a:rPr lang="de-DE" altLang="it-IT" sz="1800" b="0" dirty="0"/>
              <a:t> di </a:t>
            </a:r>
            <a:r>
              <a:rPr lang="de-DE" altLang="it-IT" sz="1800" b="0" dirty="0" err="1"/>
              <a:t>esercizio</a:t>
            </a:r>
            <a:r>
              <a:rPr lang="de-DE" altLang="it-IT" sz="1800" b="0" dirty="0"/>
              <a:t>, </a:t>
            </a:r>
            <a:r>
              <a:rPr lang="de-DE" altLang="it-IT" sz="1800" b="0" dirty="0" err="1"/>
              <a:t>situazioni</a:t>
            </a:r>
            <a:r>
              <a:rPr lang="de-DE" altLang="it-IT" sz="1800" b="0" dirty="0"/>
              <a:t> </a:t>
            </a:r>
            <a:r>
              <a:rPr lang="de-DE" altLang="it-IT" sz="1800" b="0" dirty="0" err="1"/>
              <a:t>climatiche</a:t>
            </a:r>
            <a:r>
              <a:rPr lang="de-DE" altLang="it-IT" sz="1800" b="0" dirty="0"/>
              <a:t> (</a:t>
            </a:r>
            <a:r>
              <a:rPr lang="de-DE" altLang="it-IT" sz="1800" b="0" dirty="0" err="1"/>
              <a:t>umiditá</a:t>
            </a:r>
            <a:r>
              <a:rPr lang="de-DE" altLang="it-IT" sz="1800" b="0" dirty="0"/>
              <a:t>, </a:t>
            </a:r>
            <a:r>
              <a:rPr lang="de-DE" altLang="it-IT" sz="1800" b="0" dirty="0" err="1"/>
              <a:t>acqua</a:t>
            </a:r>
            <a:r>
              <a:rPr lang="de-DE" altLang="it-IT" sz="1800" b="0" dirty="0"/>
              <a:t> </a:t>
            </a:r>
            <a:r>
              <a:rPr lang="de-DE" altLang="it-IT" sz="1800" b="0" dirty="0" err="1"/>
              <a:t>salata</a:t>
            </a:r>
            <a:r>
              <a:rPr lang="de-DE" altLang="it-IT" sz="1800" b="0" dirty="0"/>
              <a:t>, </a:t>
            </a:r>
            <a:r>
              <a:rPr lang="de-DE" altLang="it-IT" sz="1800" b="0" dirty="0" err="1"/>
              <a:t>estremo</a:t>
            </a:r>
            <a:r>
              <a:rPr lang="de-DE" altLang="it-IT" sz="1800" b="0" dirty="0"/>
              <a:t> </a:t>
            </a:r>
            <a:r>
              <a:rPr lang="de-DE" altLang="it-IT" sz="1800" b="0" dirty="0" err="1"/>
              <a:t>freddo</a:t>
            </a:r>
            <a:r>
              <a:rPr lang="de-DE" altLang="it-IT" sz="1800" b="0" dirty="0"/>
              <a:t> o </a:t>
            </a:r>
            <a:r>
              <a:rPr lang="de-DE" altLang="it-IT" sz="1800" b="0" dirty="0" err="1"/>
              <a:t>estremo</a:t>
            </a:r>
            <a:r>
              <a:rPr lang="de-DE" altLang="it-IT" sz="1800" b="0" dirty="0"/>
              <a:t> </a:t>
            </a:r>
            <a:r>
              <a:rPr lang="de-DE" altLang="it-IT" sz="1800" b="0" dirty="0" err="1"/>
              <a:t>caldo</a:t>
            </a:r>
            <a:r>
              <a:rPr lang="de-DE" altLang="it-IT" sz="1800" b="0" dirty="0"/>
              <a:t>), </a:t>
            </a:r>
            <a:r>
              <a:rPr lang="de-DE" altLang="it-IT" sz="1800" b="0" dirty="0" err="1"/>
              <a:t>oscillazioni</a:t>
            </a:r>
            <a:r>
              <a:rPr lang="de-DE" altLang="it-IT" sz="1800" b="0" dirty="0"/>
              <a:t>/</a:t>
            </a:r>
            <a:r>
              <a:rPr lang="de-DE" altLang="it-IT" sz="1800" b="0" dirty="0" err="1"/>
              <a:t>vibrazioni</a:t>
            </a:r>
            <a:r>
              <a:rPr lang="de-DE" altLang="it-IT" sz="1800" b="0" dirty="0"/>
              <a:t>, </a:t>
            </a:r>
            <a:r>
              <a:rPr lang="de-DE" altLang="it-IT" sz="1800" b="0" dirty="0" err="1"/>
              <a:t>urti</a:t>
            </a:r>
            <a:endParaRPr lang="de-DE" altLang="it-IT" sz="1800" b="0" dirty="0"/>
          </a:p>
          <a:p>
            <a:pPr marL="179388" lvl="1" indent="3175">
              <a:buNone/>
            </a:pPr>
            <a:r>
              <a:rPr lang="de-DE" altLang="it-IT" sz="1800" b="0" dirty="0"/>
              <a:t>	</a:t>
            </a:r>
            <a:r>
              <a:rPr lang="de-DE" altLang="it-IT" sz="1800" b="1" dirty="0"/>
              <a:t>i </a:t>
            </a:r>
            <a:r>
              <a:rPr lang="de-DE" altLang="it-IT" sz="1800" b="1" dirty="0" err="1"/>
              <a:t>condotti</a:t>
            </a:r>
            <a:r>
              <a:rPr lang="de-DE" altLang="it-IT" sz="1800" b="1" dirty="0"/>
              <a:t> di </a:t>
            </a:r>
            <a:r>
              <a:rPr lang="de-DE" altLang="it-IT" sz="1800" b="1" dirty="0" err="1"/>
              <a:t>lubrificazione</a:t>
            </a:r>
            <a:endParaRPr lang="de-DE" altLang="it-IT" sz="1800" b="1" dirty="0"/>
          </a:p>
          <a:p>
            <a:pPr marL="577950" lvl="3" indent="0">
              <a:buFontTx/>
              <a:buChar char="-"/>
            </a:pPr>
            <a:r>
              <a:rPr lang="de-DE" altLang="it-IT" sz="1800" b="0" dirty="0" err="1"/>
              <a:t>lunghezza</a:t>
            </a:r>
            <a:r>
              <a:rPr lang="de-DE" altLang="it-IT" sz="1800" b="0" dirty="0"/>
              <a:t> e </a:t>
            </a:r>
            <a:r>
              <a:rPr lang="de-DE" altLang="it-IT" sz="1800" b="0" dirty="0" err="1"/>
              <a:t>geometria</a:t>
            </a:r>
            <a:r>
              <a:rPr lang="de-DE" altLang="it-IT" sz="1800" b="0" dirty="0"/>
              <a:t> </a:t>
            </a:r>
            <a:r>
              <a:rPr lang="de-DE" altLang="it-IT" sz="1800" b="0" dirty="0" err="1"/>
              <a:t>dei</a:t>
            </a:r>
            <a:r>
              <a:rPr lang="de-DE" altLang="it-IT" sz="1800" b="0" dirty="0"/>
              <a:t> </a:t>
            </a:r>
            <a:r>
              <a:rPr lang="de-DE" altLang="it-IT" sz="1800" b="0" dirty="0" err="1"/>
              <a:t>condotti</a:t>
            </a:r>
            <a:r>
              <a:rPr lang="de-DE" altLang="it-IT" sz="1800" b="0" dirty="0"/>
              <a:t>, </a:t>
            </a:r>
            <a:r>
              <a:rPr lang="de-DE" altLang="it-IT" sz="1800" b="0" dirty="0" err="1"/>
              <a:t>compatibilitá</a:t>
            </a:r>
            <a:r>
              <a:rPr lang="de-DE" altLang="it-IT" sz="1800" b="0" dirty="0"/>
              <a:t> </a:t>
            </a:r>
            <a:r>
              <a:rPr lang="de-DE" altLang="it-IT" sz="1800" b="0" dirty="0" err="1"/>
              <a:t>con</a:t>
            </a:r>
            <a:r>
              <a:rPr lang="de-DE" altLang="it-IT" sz="1800" b="0" dirty="0"/>
              <a:t> materiale, </a:t>
            </a:r>
            <a:r>
              <a:rPr lang="de-DE" altLang="it-IT" sz="1800" b="0" dirty="0" err="1"/>
              <a:t>pompe</a:t>
            </a:r>
            <a:endParaRPr lang="de-DE" altLang="it-IT" sz="1800" b="0" dirty="0"/>
          </a:p>
          <a:p>
            <a:endParaRPr lang="de-DE" altLang="it-IT" sz="1800" b="0" dirty="0"/>
          </a:p>
        </p:txBody>
      </p:sp>
      <p:sp>
        <p:nvSpPr>
          <p:cNvPr id="8" name="Rectangle 3"/>
          <p:cNvSpPr>
            <a:spLocks noGrp="1" noChangeArrowheads="1"/>
          </p:cNvSpPr>
          <p:nvPr>
            <p:ph type="title"/>
          </p:nvPr>
        </p:nvSpPr>
        <p:spPr>
          <a:xfrm>
            <a:off x="1900239" y="1274702"/>
            <a:ext cx="6067425" cy="249299"/>
          </a:xfrm>
        </p:spPr>
        <p:txBody>
          <a:bodyPr wrap="square">
            <a:spAutoFit/>
          </a:bodyPr>
          <a:lstStyle/>
          <a:p>
            <a:r>
              <a:rPr lang="de-DE" altLang="it-IT" dirty="0" err="1"/>
              <a:t>Scelta</a:t>
            </a:r>
            <a:r>
              <a:rPr lang="de-DE" altLang="it-IT" dirty="0"/>
              <a:t> del </a:t>
            </a:r>
            <a:r>
              <a:rPr lang="de-DE" altLang="it-IT" dirty="0" err="1"/>
              <a:t>tipo</a:t>
            </a:r>
            <a:r>
              <a:rPr lang="de-DE" altLang="it-IT" dirty="0"/>
              <a:t> </a:t>
            </a:r>
            <a:r>
              <a:rPr lang="de-DE" altLang="it-IT" dirty="0" err="1"/>
              <a:t>lubrificante</a:t>
            </a:r>
            <a:endParaRPr lang="de-DE" altLang="it-IT" dirty="0"/>
          </a:p>
        </p:txBody>
      </p:sp>
      <p:sp>
        <p:nvSpPr>
          <p:cNvPr id="10" name="Titolo 1">
            <a:extLst>
              <a:ext uri="{FF2B5EF4-FFF2-40B4-BE49-F238E27FC236}">
                <a16:creationId xmlns:a16="http://schemas.microsoft.com/office/drawing/2014/main" id="{4D374F6A-6862-4279-959B-2C0DBCAA9D2A}"/>
              </a:ext>
            </a:extLst>
          </p:cNvPr>
          <p:cNvSpPr txBox="1">
            <a:spLocks/>
          </p:cNvSpPr>
          <p:nvPr/>
        </p:nvSpPr>
        <p:spPr>
          <a:xfrm>
            <a:off x="334800" y="410400"/>
            <a:ext cx="9360000" cy="2592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r>
              <a:rPr lang="de-DE" altLang="it-IT" dirty="0" err="1"/>
              <a:t>Scelta</a:t>
            </a:r>
            <a:r>
              <a:rPr lang="de-DE" altLang="it-IT" dirty="0"/>
              <a:t> del </a:t>
            </a:r>
            <a:r>
              <a:rPr lang="de-DE" altLang="it-IT" dirty="0" err="1"/>
              <a:t>tipo</a:t>
            </a:r>
            <a:r>
              <a:rPr lang="de-DE" altLang="it-IT" dirty="0"/>
              <a:t> di </a:t>
            </a:r>
            <a:r>
              <a:rPr lang="de-DE" altLang="it-IT" dirty="0" err="1"/>
              <a:t>lubrificante</a:t>
            </a:r>
            <a:endParaRPr lang="de-DE" altLang="it-IT" dirty="0"/>
          </a:p>
        </p:txBody>
      </p:sp>
      <p:sp>
        <p:nvSpPr>
          <p:cNvPr id="11" name="Segnaposto testo 1">
            <a:extLst>
              <a:ext uri="{FF2B5EF4-FFF2-40B4-BE49-F238E27FC236}">
                <a16:creationId xmlns:a16="http://schemas.microsoft.com/office/drawing/2014/main" id="{8BAFA920-F7BB-49EB-9850-398E6F14A113}"/>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6" name="Segnaposto data 5">
            <a:extLst>
              <a:ext uri="{FF2B5EF4-FFF2-40B4-BE49-F238E27FC236}">
                <a16:creationId xmlns:a16="http://schemas.microsoft.com/office/drawing/2014/main" id="{3D568C5C-9906-6FDF-2728-6BA87735704B}"/>
              </a:ext>
            </a:extLst>
          </p:cNvPr>
          <p:cNvSpPr>
            <a:spLocks noGrp="1"/>
          </p:cNvSpPr>
          <p:nvPr>
            <p:ph type="dt" sz="half" idx="14"/>
          </p:nvPr>
        </p:nvSpPr>
        <p:spPr/>
        <p:txBody>
          <a:bodyPr/>
          <a:lstStyle/>
          <a:p>
            <a:fld id="{37A9E2CB-E5FE-46CE-802C-16537C8DA3DE}" type="datetime3">
              <a:rPr lang="en-US" smtClean="0"/>
              <a:t>10 April 2024</a:t>
            </a:fld>
            <a:endParaRPr lang="de-DE" dirty="0"/>
          </a:p>
        </p:txBody>
      </p:sp>
    </p:spTree>
    <p:extLst>
      <p:ext uri="{BB962C8B-B14F-4D97-AF65-F5344CB8AC3E}">
        <p14:creationId xmlns:p14="http://schemas.microsoft.com/office/powerpoint/2010/main" val="28252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up)">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up)">
                                      <p:cBhvr>
                                        <p:cTn id="15" dur="500"/>
                                        <p:tgtEl>
                                          <p:spTgt spid="7">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wipe(up)">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wipe(up)">
                                      <p:cBhvr>
                                        <p:cTn id="23" dur="500"/>
                                        <p:tgtEl>
                                          <p:spTgt spid="7">
                                            <p:txEl>
                                              <p:pRg st="5" end="5"/>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wipe(up)">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wipe(up)">
                                      <p:cBhvr>
                                        <p:cTn id="31" dur="500"/>
                                        <p:tgtEl>
                                          <p:spTgt spid="7">
                                            <p:txEl>
                                              <p:pRg st="7" end="7"/>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wipe(up)">
                                      <p:cBhvr>
                                        <p:cTn id="3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12</a:t>
            </a:fld>
            <a:endParaRPr lang="de-DE" dirty="0"/>
          </a:p>
        </p:txBody>
      </p:sp>
      <p:pic>
        <p:nvPicPr>
          <p:cNvPr id="7" name="Picture 2" descr="Fettschm"/>
          <p:cNvPicPr>
            <a:picLocks noChangeAspect="1" noChangeArrowheads="1"/>
          </p:cNvPicPr>
          <p:nvPr/>
        </p:nvPicPr>
        <p:blipFill>
          <a:blip r:embed="rId3" cstate="print">
            <a:extLst>
              <a:ext uri="{28A0092B-C50C-407E-A947-70E740481C1C}">
                <a14:useLocalDpi xmlns:a14="http://schemas.microsoft.com/office/drawing/2010/main" val="0"/>
              </a:ext>
            </a:extLst>
          </a:blip>
          <a:srcRect t="5040"/>
          <a:stretch>
            <a:fillRect/>
          </a:stretch>
        </p:blipFill>
        <p:spPr bwMode="auto">
          <a:xfrm>
            <a:off x="6026151" y="1557338"/>
            <a:ext cx="1571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7104064" y="2652713"/>
            <a:ext cx="2217737" cy="106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tabLst>
                <a:tab pos="238125" algn="l"/>
              </a:tabLst>
              <a:defRPr sz="1600">
                <a:solidFill>
                  <a:schemeClr val="tx1"/>
                </a:solidFill>
                <a:latin typeface="Arial" panose="020B0604020202020204" pitchFamily="34" charset="0"/>
              </a:defRPr>
            </a:lvl1pPr>
            <a:lvl2pPr marL="742950" indent="-285750" defTabSz="757238">
              <a:tabLst>
                <a:tab pos="238125" algn="l"/>
              </a:tabLst>
              <a:defRPr sz="1600">
                <a:solidFill>
                  <a:schemeClr val="tx1"/>
                </a:solidFill>
                <a:latin typeface="Arial" panose="020B0604020202020204" pitchFamily="34" charset="0"/>
              </a:defRPr>
            </a:lvl2pPr>
            <a:lvl3pPr marL="1143000" indent="-228600" defTabSz="757238">
              <a:tabLst>
                <a:tab pos="238125" algn="l"/>
              </a:tabLst>
              <a:defRPr sz="1600">
                <a:solidFill>
                  <a:schemeClr val="tx1"/>
                </a:solidFill>
                <a:latin typeface="Arial" panose="020B0604020202020204" pitchFamily="34" charset="0"/>
              </a:defRPr>
            </a:lvl3pPr>
            <a:lvl4pPr marL="1600200" indent="-228600" defTabSz="757238">
              <a:tabLst>
                <a:tab pos="238125" algn="l"/>
              </a:tabLst>
              <a:defRPr sz="1600">
                <a:solidFill>
                  <a:schemeClr val="tx1"/>
                </a:solidFill>
                <a:latin typeface="Arial" panose="020B0604020202020204" pitchFamily="34" charset="0"/>
              </a:defRPr>
            </a:lvl4pPr>
            <a:lvl5pPr marL="2057400" indent="-228600" defTabSz="757238">
              <a:tabLst>
                <a:tab pos="238125"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9pPr>
          </a:lstStyle>
          <a:p>
            <a:r>
              <a:rPr lang="de-DE" altLang="it-IT" b="1" dirty="0">
                <a:sym typeface="Wingdings" panose="05000000000000000000" pitchFamily="2" charset="2"/>
              </a:rPr>
              <a:t>	</a:t>
            </a:r>
            <a:r>
              <a:rPr lang="de-DE" altLang="it-IT" dirty="0" err="1"/>
              <a:t>effetto</a:t>
            </a:r>
            <a:r>
              <a:rPr lang="de-DE" altLang="it-IT" dirty="0"/>
              <a:t> </a:t>
            </a:r>
            <a:r>
              <a:rPr lang="de-DE" altLang="it-IT" dirty="0" err="1"/>
              <a:t>deposito</a:t>
            </a:r>
            <a:endParaRPr lang="de-DE" altLang="it-IT" dirty="0"/>
          </a:p>
          <a:p>
            <a:endParaRPr lang="de-DE" altLang="it-IT" dirty="0"/>
          </a:p>
          <a:p>
            <a:r>
              <a:rPr lang="de-DE" altLang="it-IT" b="1" dirty="0">
                <a:sym typeface="Wingdings" panose="05000000000000000000" pitchFamily="2" charset="2"/>
              </a:rPr>
              <a:t>	</a:t>
            </a:r>
            <a:r>
              <a:rPr lang="de-DE" altLang="it-IT" dirty="0" err="1"/>
              <a:t>azione</a:t>
            </a:r>
            <a:r>
              <a:rPr lang="de-DE" altLang="it-IT" dirty="0"/>
              <a:t> di </a:t>
            </a:r>
            <a:r>
              <a:rPr lang="de-DE" altLang="it-IT" dirty="0" err="1"/>
              <a:t>tenuta</a:t>
            </a:r>
            <a:r>
              <a:rPr lang="de-DE" altLang="it-IT" dirty="0"/>
              <a:t> 	 </a:t>
            </a:r>
          </a:p>
        </p:txBody>
      </p:sp>
      <p:sp>
        <p:nvSpPr>
          <p:cNvPr id="9" name="Text Box 4"/>
          <p:cNvSpPr txBox="1">
            <a:spLocks noChangeArrowheads="1"/>
          </p:cNvSpPr>
          <p:nvPr/>
        </p:nvSpPr>
        <p:spPr bwMode="auto">
          <a:xfrm>
            <a:off x="7690810" y="1466851"/>
            <a:ext cx="2653662" cy="35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b="1" dirty="0" err="1"/>
              <a:t>lubrificazione</a:t>
            </a:r>
            <a:r>
              <a:rPr lang="de-DE" altLang="it-IT" sz="1800" b="1" dirty="0"/>
              <a:t> a </a:t>
            </a:r>
            <a:r>
              <a:rPr lang="de-DE" altLang="it-IT" sz="1800" b="1" dirty="0" err="1"/>
              <a:t>grasso</a:t>
            </a:r>
            <a:endParaRPr lang="de-DE" altLang="it-IT" sz="1800" b="1" dirty="0"/>
          </a:p>
        </p:txBody>
      </p:sp>
      <p:sp>
        <p:nvSpPr>
          <p:cNvPr id="10" name="Text Box 5"/>
          <p:cNvSpPr txBox="1">
            <a:spLocks noChangeArrowheads="1"/>
          </p:cNvSpPr>
          <p:nvPr/>
        </p:nvSpPr>
        <p:spPr bwMode="auto">
          <a:xfrm>
            <a:off x="2781449" y="2642489"/>
            <a:ext cx="2557462" cy="18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tabLst>
                <a:tab pos="238125" algn="l"/>
              </a:tabLst>
              <a:defRPr sz="1600">
                <a:solidFill>
                  <a:schemeClr val="tx1"/>
                </a:solidFill>
                <a:latin typeface="Arial" panose="020B0604020202020204" pitchFamily="34" charset="0"/>
              </a:defRPr>
            </a:lvl1pPr>
            <a:lvl2pPr marL="742950" indent="-285750" defTabSz="757238">
              <a:tabLst>
                <a:tab pos="238125" algn="l"/>
              </a:tabLst>
              <a:defRPr sz="1600">
                <a:solidFill>
                  <a:schemeClr val="tx1"/>
                </a:solidFill>
                <a:latin typeface="Arial" panose="020B0604020202020204" pitchFamily="34" charset="0"/>
              </a:defRPr>
            </a:lvl2pPr>
            <a:lvl3pPr marL="1143000" indent="-228600" defTabSz="757238">
              <a:tabLst>
                <a:tab pos="238125" algn="l"/>
              </a:tabLst>
              <a:defRPr sz="1600">
                <a:solidFill>
                  <a:schemeClr val="tx1"/>
                </a:solidFill>
                <a:latin typeface="Arial" panose="020B0604020202020204" pitchFamily="34" charset="0"/>
              </a:defRPr>
            </a:lvl3pPr>
            <a:lvl4pPr marL="1600200" indent="-228600" defTabSz="757238">
              <a:tabLst>
                <a:tab pos="238125" algn="l"/>
              </a:tabLst>
              <a:defRPr sz="1600">
                <a:solidFill>
                  <a:schemeClr val="tx1"/>
                </a:solidFill>
                <a:latin typeface="Arial" panose="020B0604020202020204" pitchFamily="34" charset="0"/>
              </a:defRPr>
            </a:lvl4pPr>
            <a:lvl5pPr marL="2057400" indent="-228600" defTabSz="757238">
              <a:tabLst>
                <a:tab pos="238125"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9pPr>
          </a:lstStyle>
          <a:p>
            <a:r>
              <a:rPr lang="de-DE" altLang="it-IT" b="1" dirty="0">
                <a:sym typeface="Wingdings" panose="05000000000000000000" pitchFamily="2" charset="2"/>
              </a:rPr>
              <a:t>	</a:t>
            </a:r>
            <a:r>
              <a:rPr lang="de-DE" altLang="it-IT" dirty="0" err="1">
                <a:sym typeface="Wingdings" panose="05000000000000000000" pitchFamily="2" charset="2"/>
              </a:rPr>
              <a:t>possibilitá</a:t>
            </a:r>
            <a:r>
              <a:rPr lang="de-DE" altLang="it-IT" dirty="0">
                <a:sym typeface="Wingdings" panose="05000000000000000000" pitchFamily="2" charset="2"/>
              </a:rPr>
              <a:t> di 	</a:t>
            </a:r>
            <a:r>
              <a:rPr lang="de-DE" altLang="it-IT" dirty="0" err="1">
                <a:sym typeface="Wingdings" panose="05000000000000000000" pitchFamily="2" charset="2"/>
              </a:rPr>
              <a:t>smaltimento</a:t>
            </a:r>
            <a:r>
              <a:rPr lang="de-DE" altLang="it-IT" dirty="0">
                <a:sym typeface="Wingdings" panose="05000000000000000000" pitchFamily="2" charset="2"/>
              </a:rPr>
              <a:t> di </a:t>
            </a:r>
            <a:r>
              <a:rPr lang="de-DE" altLang="it-IT" dirty="0" err="1"/>
              <a:t>calore</a:t>
            </a:r>
            <a:r>
              <a:rPr lang="de-DE" altLang="it-IT" dirty="0"/>
              <a:t> 	</a:t>
            </a:r>
            <a:r>
              <a:rPr lang="de-DE" altLang="it-IT" dirty="0" err="1"/>
              <a:t>dal</a:t>
            </a:r>
            <a:r>
              <a:rPr lang="de-DE" altLang="it-IT" dirty="0"/>
              <a:t> </a:t>
            </a:r>
            <a:r>
              <a:rPr lang="de-DE" altLang="it-IT" dirty="0" err="1"/>
              <a:t>cuscinetto</a:t>
            </a:r>
            <a:endParaRPr lang="de-DE" altLang="it-IT" b="1" dirty="0"/>
          </a:p>
          <a:p>
            <a:endParaRPr lang="de-DE" altLang="it-IT" b="1" dirty="0"/>
          </a:p>
          <a:p>
            <a:r>
              <a:rPr lang="de-DE" altLang="it-IT" b="1" dirty="0">
                <a:sym typeface="Wingdings" panose="05000000000000000000" pitchFamily="2" charset="2"/>
              </a:rPr>
              <a:t></a:t>
            </a:r>
            <a:r>
              <a:rPr lang="de-DE" altLang="it-IT" b="1" dirty="0"/>
              <a:t>	</a:t>
            </a:r>
            <a:r>
              <a:rPr lang="de-DE" altLang="it-IT" dirty="0" err="1"/>
              <a:t>asportazione</a:t>
            </a:r>
            <a:r>
              <a:rPr lang="de-DE" altLang="it-IT" dirty="0"/>
              <a:t> di 	</a:t>
            </a:r>
            <a:r>
              <a:rPr lang="de-DE" altLang="it-IT" dirty="0" err="1"/>
              <a:t>particelle</a:t>
            </a:r>
            <a:r>
              <a:rPr lang="de-DE" altLang="it-IT" dirty="0"/>
              <a:t> </a:t>
            </a:r>
            <a:r>
              <a:rPr lang="de-DE" altLang="it-IT" dirty="0" err="1"/>
              <a:t>causate</a:t>
            </a:r>
            <a:r>
              <a:rPr lang="de-DE" altLang="it-IT" dirty="0"/>
              <a:t> 	</a:t>
            </a:r>
            <a:r>
              <a:rPr lang="de-DE" altLang="it-IT" dirty="0" err="1"/>
              <a:t>dall'usura</a:t>
            </a:r>
            <a:r>
              <a:rPr lang="de-DE" altLang="it-IT" dirty="0"/>
              <a:t> o di </a:t>
            </a:r>
            <a:r>
              <a:rPr lang="de-DE" altLang="it-IT" dirty="0" err="1"/>
              <a:t>impuritá</a:t>
            </a:r>
            <a:endParaRPr lang="de-DE" altLang="it-IT" dirty="0"/>
          </a:p>
        </p:txBody>
      </p:sp>
      <p:sp>
        <p:nvSpPr>
          <p:cNvPr id="11" name="Text Box 6"/>
          <p:cNvSpPr txBox="1">
            <a:spLocks noChangeArrowheads="1"/>
          </p:cNvSpPr>
          <p:nvPr/>
        </p:nvSpPr>
        <p:spPr bwMode="auto">
          <a:xfrm>
            <a:off x="7176120" y="4614524"/>
            <a:ext cx="3435350" cy="15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tabLst>
                <a:tab pos="238125" algn="l"/>
              </a:tabLst>
              <a:defRPr sz="1600">
                <a:solidFill>
                  <a:schemeClr val="tx1"/>
                </a:solidFill>
                <a:latin typeface="Arial" panose="020B0604020202020204" pitchFamily="34" charset="0"/>
              </a:defRPr>
            </a:lvl1pPr>
            <a:lvl2pPr marL="742950" indent="-285750" defTabSz="757238">
              <a:tabLst>
                <a:tab pos="238125" algn="l"/>
              </a:tabLst>
              <a:defRPr sz="1600">
                <a:solidFill>
                  <a:schemeClr val="tx1"/>
                </a:solidFill>
                <a:latin typeface="Arial" panose="020B0604020202020204" pitchFamily="34" charset="0"/>
              </a:defRPr>
            </a:lvl2pPr>
            <a:lvl3pPr marL="1143000" indent="-228600" defTabSz="757238">
              <a:tabLst>
                <a:tab pos="238125" algn="l"/>
              </a:tabLst>
              <a:defRPr sz="1600">
                <a:solidFill>
                  <a:schemeClr val="tx1"/>
                </a:solidFill>
                <a:latin typeface="Arial" panose="020B0604020202020204" pitchFamily="34" charset="0"/>
              </a:defRPr>
            </a:lvl3pPr>
            <a:lvl4pPr marL="1600200" indent="-228600" defTabSz="757238">
              <a:tabLst>
                <a:tab pos="238125" algn="l"/>
              </a:tabLst>
              <a:defRPr sz="1600">
                <a:solidFill>
                  <a:schemeClr val="tx1"/>
                </a:solidFill>
                <a:latin typeface="Arial" panose="020B0604020202020204" pitchFamily="34" charset="0"/>
              </a:defRPr>
            </a:lvl4pPr>
            <a:lvl5pPr marL="2057400" indent="-228600" defTabSz="757238">
              <a:tabLst>
                <a:tab pos="238125"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9pPr>
          </a:lstStyle>
          <a:p>
            <a:r>
              <a:rPr lang="de-DE" altLang="it-IT" b="1" dirty="0">
                <a:sym typeface="Wingdings" panose="05000000000000000000" pitchFamily="2" charset="2"/>
              </a:rPr>
              <a:t></a:t>
            </a:r>
            <a:r>
              <a:rPr lang="de-DE" altLang="it-IT" b="1" dirty="0"/>
              <a:t>	</a:t>
            </a:r>
            <a:r>
              <a:rPr lang="de-DE" altLang="it-IT" dirty="0" err="1"/>
              <a:t>nessun</a:t>
            </a:r>
            <a:r>
              <a:rPr lang="de-DE" altLang="it-IT" dirty="0"/>
              <a:t> </a:t>
            </a:r>
            <a:r>
              <a:rPr lang="de-DE" altLang="it-IT" dirty="0" err="1"/>
              <a:t>smaltimento</a:t>
            </a:r>
            <a:r>
              <a:rPr lang="de-DE" altLang="it-IT" dirty="0"/>
              <a:t> di 	</a:t>
            </a:r>
            <a:r>
              <a:rPr lang="de-DE" altLang="it-IT" dirty="0" err="1"/>
              <a:t>calore</a:t>
            </a:r>
            <a:r>
              <a:rPr lang="de-DE" altLang="it-IT" dirty="0"/>
              <a:t> </a:t>
            </a:r>
            <a:r>
              <a:rPr lang="de-DE" altLang="it-IT" dirty="0" err="1"/>
              <a:t>tramite</a:t>
            </a:r>
            <a:r>
              <a:rPr lang="de-DE" altLang="it-IT" dirty="0"/>
              <a:t> </a:t>
            </a:r>
            <a:r>
              <a:rPr lang="de-DE" altLang="it-IT" dirty="0" err="1"/>
              <a:t>il</a:t>
            </a:r>
            <a:r>
              <a:rPr lang="de-DE" altLang="it-IT" dirty="0"/>
              <a:t> </a:t>
            </a:r>
            <a:r>
              <a:rPr lang="de-DE" altLang="it-IT" dirty="0" err="1"/>
              <a:t>lubrificante</a:t>
            </a:r>
            <a:endParaRPr lang="de-DE" altLang="it-IT" dirty="0"/>
          </a:p>
          <a:p>
            <a:endParaRPr lang="de-DE" altLang="it-IT" b="1" dirty="0"/>
          </a:p>
          <a:p>
            <a:r>
              <a:rPr lang="de-DE" altLang="it-IT" b="1" dirty="0">
                <a:sym typeface="Wingdings" panose="05000000000000000000" pitchFamily="2" charset="2"/>
              </a:rPr>
              <a:t></a:t>
            </a:r>
            <a:r>
              <a:rPr lang="de-DE" altLang="it-IT" b="1" dirty="0"/>
              <a:t>	</a:t>
            </a:r>
            <a:r>
              <a:rPr lang="de-DE" altLang="it-IT" dirty="0" err="1"/>
              <a:t>nessuna</a:t>
            </a:r>
            <a:r>
              <a:rPr lang="de-DE" altLang="it-IT" dirty="0"/>
              <a:t> </a:t>
            </a:r>
            <a:r>
              <a:rPr lang="de-DE" altLang="it-IT" dirty="0" err="1"/>
              <a:t>asportazione</a:t>
            </a:r>
            <a:r>
              <a:rPr lang="de-DE" altLang="it-IT" dirty="0"/>
              <a:t> di   	</a:t>
            </a:r>
            <a:r>
              <a:rPr lang="de-DE" altLang="it-IT" dirty="0" err="1"/>
              <a:t>particelle</a:t>
            </a:r>
            <a:r>
              <a:rPr lang="de-DE" altLang="it-IT" dirty="0"/>
              <a:t> </a:t>
            </a:r>
            <a:r>
              <a:rPr lang="de-DE" altLang="it-IT" dirty="0" err="1"/>
              <a:t>generate</a:t>
            </a:r>
            <a:r>
              <a:rPr lang="de-DE" altLang="it-IT" dirty="0"/>
              <a:t> </a:t>
            </a:r>
            <a:r>
              <a:rPr lang="de-DE" altLang="it-IT" dirty="0" err="1"/>
              <a:t>dall'usura</a:t>
            </a:r>
            <a:r>
              <a:rPr lang="de-DE" altLang="it-IT" dirty="0"/>
              <a:t> o di 	</a:t>
            </a:r>
            <a:r>
              <a:rPr lang="de-DE" altLang="it-IT" dirty="0" err="1"/>
              <a:t>impuritá</a:t>
            </a:r>
            <a:endParaRPr lang="de-DE" altLang="it-IT" b="1" dirty="0"/>
          </a:p>
        </p:txBody>
      </p:sp>
      <p:sp>
        <p:nvSpPr>
          <p:cNvPr id="12" name="Text Box 7"/>
          <p:cNvSpPr txBox="1">
            <a:spLocks noChangeArrowheads="1"/>
          </p:cNvSpPr>
          <p:nvPr/>
        </p:nvSpPr>
        <p:spPr bwMode="auto">
          <a:xfrm>
            <a:off x="2781449" y="4609413"/>
            <a:ext cx="2332037" cy="13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tabLst>
                <a:tab pos="238125" algn="l"/>
              </a:tabLst>
              <a:defRPr sz="1600">
                <a:solidFill>
                  <a:schemeClr val="tx1"/>
                </a:solidFill>
                <a:latin typeface="Arial" panose="020B0604020202020204" pitchFamily="34" charset="0"/>
              </a:defRPr>
            </a:lvl1pPr>
            <a:lvl2pPr marL="742950" indent="-285750" defTabSz="757238">
              <a:tabLst>
                <a:tab pos="238125" algn="l"/>
              </a:tabLst>
              <a:defRPr sz="1600">
                <a:solidFill>
                  <a:schemeClr val="tx1"/>
                </a:solidFill>
                <a:latin typeface="Arial" panose="020B0604020202020204" pitchFamily="34" charset="0"/>
              </a:defRPr>
            </a:lvl2pPr>
            <a:lvl3pPr marL="1143000" indent="-228600" defTabSz="757238">
              <a:tabLst>
                <a:tab pos="238125" algn="l"/>
              </a:tabLst>
              <a:defRPr sz="1600">
                <a:solidFill>
                  <a:schemeClr val="tx1"/>
                </a:solidFill>
                <a:latin typeface="Arial" panose="020B0604020202020204" pitchFamily="34" charset="0"/>
              </a:defRPr>
            </a:lvl3pPr>
            <a:lvl4pPr marL="1600200" indent="-228600" defTabSz="757238">
              <a:tabLst>
                <a:tab pos="238125" algn="l"/>
              </a:tabLst>
              <a:defRPr sz="1600">
                <a:solidFill>
                  <a:schemeClr val="tx1"/>
                </a:solidFill>
                <a:latin typeface="Arial" panose="020B0604020202020204" pitchFamily="34" charset="0"/>
              </a:defRPr>
            </a:lvl4pPr>
            <a:lvl5pPr marL="2057400" indent="-228600" defTabSz="757238">
              <a:tabLst>
                <a:tab pos="238125"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238125" algn="l"/>
              </a:tabLst>
              <a:defRPr sz="1600">
                <a:solidFill>
                  <a:schemeClr val="tx1"/>
                </a:solidFill>
                <a:latin typeface="Arial" panose="020B0604020202020204" pitchFamily="34" charset="0"/>
              </a:defRPr>
            </a:lvl9pPr>
          </a:lstStyle>
          <a:p>
            <a:r>
              <a:rPr lang="de-DE" altLang="it-IT" b="1" dirty="0">
                <a:sym typeface="Wingdings" panose="05000000000000000000" pitchFamily="2" charset="2"/>
              </a:rPr>
              <a:t></a:t>
            </a:r>
            <a:r>
              <a:rPr lang="de-DE" altLang="it-IT" b="1" dirty="0"/>
              <a:t>	</a:t>
            </a:r>
            <a:r>
              <a:rPr lang="de-DE" altLang="it-IT" dirty="0" err="1"/>
              <a:t>sistema</a:t>
            </a:r>
            <a:r>
              <a:rPr lang="de-DE" altLang="it-IT" dirty="0"/>
              <a:t> di </a:t>
            </a:r>
            <a:r>
              <a:rPr lang="de-DE" altLang="it-IT" dirty="0" err="1"/>
              <a:t>tenuta</a:t>
            </a:r>
            <a:r>
              <a:rPr lang="de-DE" altLang="it-IT" dirty="0"/>
              <a:t> </a:t>
            </a:r>
            <a:r>
              <a:rPr lang="de-DE" altLang="it-IT" dirty="0" err="1"/>
              <a:t>piú</a:t>
            </a:r>
            <a:r>
              <a:rPr lang="de-DE" altLang="it-IT" dirty="0"/>
              <a:t> 	</a:t>
            </a:r>
            <a:r>
              <a:rPr lang="de-DE" altLang="it-IT" dirty="0" err="1"/>
              <a:t>costoso</a:t>
            </a:r>
            <a:endParaRPr lang="de-DE" altLang="it-IT" b="1" dirty="0"/>
          </a:p>
          <a:p>
            <a:endParaRPr lang="de-DE" altLang="it-IT" b="1" dirty="0"/>
          </a:p>
          <a:p>
            <a:r>
              <a:rPr lang="de-DE" altLang="it-IT" b="1" dirty="0">
                <a:sym typeface="Wingdings" panose="05000000000000000000" pitchFamily="2" charset="2"/>
              </a:rPr>
              <a:t>	</a:t>
            </a:r>
            <a:r>
              <a:rPr lang="de-DE" altLang="it-IT" dirty="0" err="1"/>
              <a:t>sistema</a:t>
            </a:r>
            <a:r>
              <a:rPr lang="de-DE" altLang="it-IT" dirty="0"/>
              <a:t> di </a:t>
            </a:r>
            <a:r>
              <a:rPr lang="de-DE" altLang="it-IT" dirty="0" err="1"/>
              <a:t>adduzione</a:t>
            </a:r>
            <a:r>
              <a:rPr lang="de-DE" altLang="it-IT" dirty="0"/>
              <a:t>	</a:t>
            </a:r>
            <a:r>
              <a:rPr lang="de-DE" altLang="it-IT" dirty="0" err="1"/>
              <a:t>piú</a:t>
            </a:r>
            <a:r>
              <a:rPr lang="de-DE" altLang="it-IT" dirty="0"/>
              <a:t> </a:t>
            </a:r>
            <a:r>
              <a:rPr lang="de-DE" altLang="it-IT" dirty="0" err="1"/>
              <a:t>costoso</a:t>
            </a:r>
            <a:endParaRPr lang="de-DE" altLang="it-IT" dirty="0"/>
          </a:p>
        </p:txBody>
      </p:sp>
      <p:grpSp>
        <p:nvGrpSpPr>
          <p:cNvPr id="13" name="Group 8"/>
          <p:cNvGrpSpPr>
            <a:grpSpLocks/>
          </p:cNvGrpSpPr>
          <p:nvPr/>
        </p:nvGrpSpPr>
        <p:grpSpPr bwMode="auto">
          <a:xfrm>
            <a:off x="5483226" y="2557226"/>
            <a:ext cx="1066800" cy="1228725"/>
            <a:chOff x="3264" y="1632"/>
            <a:chExt cx="903" cy="903"/>
          </a:xfrm>
        </p:grpSpPr>
        <p:sp>
          <p:nvSpPr>
            <p:cNvPr id="14" name="Rectangle 9"/>
            <p:cNvSpPr>
              <a:spLocks noChangeAspect="1" noChangeArrowheads="1"/>
            </p:cNvSpPr>
            <p:nvPr/>
          </p:nvSpPr>
          <p:spPr bwMode="auto">
            <a:xfrm>
              <a:off x="3598" y="1632"/>
              <a:ext cx="236"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de-DE" altLang="it-IT" sz="1800" dirty="0"/>
            </a:p>
          </p:txBody>
        </p:sp>
        <p:sp>
          <p:nvSpPr>
            <p:cNvPr id="15" name="Rectangle 10"/>
            <p:cNvSpPr>
              <a:spLocks noChangeAspect="1" noChangeArrowheads="1"/>
            </p:cNvSpPr>
            <p:nvPr/>
          </p:nvSpPr>
          <p:spPr bwMode="auto">
            <a:xfrm rot="16200000">
              <a:off x="3597" y="1633"/>
              <a:ext cx="237" cy="903"/>
            </a:xfrm>
            <a:prstGeom prst="rect">
              <a:avLst/>
            </a:prstGeom>
            <a:solidFill>
              <a:schemeClr val="accent1"/>
            </a:solidFill>
            <a:ln w="9525">
              <a:noFill/>
              <a:miter lim="800000"/>
              <a:headEnd/>
              <a:tailEnd/>
            </a:ln>
            <a:effectLst/>
          </p:spPr>
          <p:txBody>
            <a:bodyPr vert="eaVert" wrap="none" lIns="75749" tIns="37874" rIns="75749" bIns="37874" anchor="ctr"/>
            <a:lstStyle/>
            <a:p>
              <a:pPr algn="ctr" defTabSz="757238">
                <a:defRPr/>
              </a:pPr>
              <a:r>
                <a:rPr lang="de-DE" b="1" dirty="0" err="1">
                  <a:effectLst>
                    <a:outerShdw blurRad="38100" dist="38100" dir="2700000" algn="tl">
                      <a:srgbClr val="FFFFFF"/>
                    </a:outerShdw>
                  </a:effectLst>
                </a:rPr>
                <a:t>Vantaggi</a:t>
              </a:r>
              <a:endParaRPr lang="de-DE" dirty="0"/>
            </a:p>
          </p:txBody>
        </p:sp>
      </p:grpSp>
      <p:sp>
        <p:nvSpPr>
          <p:cNvPr id="16" name="Rectangle 11"/>
          <p:cNvSpPr>
            <a:spLocks noChangeAspect="1" noChangeArrowheads="1"/>
          </p:cNvSpPr>
          <p:nvPr/>
        </p:nvSpPr>
        <p:spPr bwMode="auto">
          <a:xfrm rot="16200000">
            <a:off x="6048747" y="4317851"/>
            <a:ext cx="320675" cy="1069975"/>
          </a:xfrm>
          <a:prstGeom prst="rect">
            <a:avLst/>
          </a:prstGeom>
          <a:solidFill>
            <a:srgbClr val="FF0000"/>
          </a:solidFill>
          <a:ln w="9525">
            <a:noFill/>
            <a:miter lim="800000"/>
            <a:headEnd/>
            <a:tailEnd/>
          </a:ln>
          <a:effectLst/>
        </p:spPr>
        <p:txBody>
          <a:bodyPr vert="eaVert" wrap="none" lIns="75749" tIns="37874" rIns="75749" bIns="37874" anchor="ctr"/>
          <a:lstStyle/>
          <a:p>
            <a:pPr algn="ctr" defTabSz="757238">
              <a:defRPr/>
            </a:pPr>
            <a:r>
              <a:rPr lang="de-DE" b="1" dirty="0" err="1">
                <a:effectLst>
                  <a:outerShdw blurRad="38100" dist="38100" dir="2700000" algn="tl">
                    <a:srgbClr val="FFFFFF"/>
                  </a:outerShdw>
                </a:effectLst>
              </a:rPr>
              <a:t>Svantaggi</a:t>
            </a:r>
            <a:endParaRPr lang="de-DE" dirty="0"/>
          </a:p>
        </p:txBody>
      </p:sp>
      <p:pic>
        <p:nvPicPr>
          <p:cNvPr id="17" name="Picture 12" descr="155177"/>
          <p:cNvPicPr>
            <a:picLocks noChangeAspect="1" noChangeArrowheads="1"/>
          </p:cNvPicPr>
          <p:nvPr/>
        </p:nvPicPr>
        <p:blipFill>
          <a:blip r:embed="rId4" cstate="print">
            <a:extLst>
              <a:ext uri="{28A0092B-C50C-407E-A947-70E740481C1C}">
                <a14:useLocalDpi xmlns:a14="http://schemas.microsoft.com/office/drawing/2010/main" val="0"/>
              </a:ext>
            </a:extLst>
          </a:blip>
          <a:srcRect b="48729"/>
          <a:stretch>
            <a:fillRect/>
          </a:stretch>
        </p:blipFill>
        <p:spPr bwMode="auto">
          <a:xfrm>
            <a:off x="4376739" y="1360489"/>
            <a:ext cx="1639887"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
          <p:cNvSpPr txBox="1">
            <a:spLocks noChangeArrowheads="1"/>
          </p:cNvSpPr>
          <p:nvPr/>
        </p:nvSpPr>
        <p:spPr bwMode="auto">
          <a:xfrm>
            <a:off x="1775520" y="1452563"/>
            <a:ext cx="2448478" cy="35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b="1" dirty="0" err="1"/>
              <a:t>lubrificazione</a:t>
            </a:r>
            <a:r>
              <a:rPr lang="de-DE" altLang="it-IT" sz="1800" b="1" dirty="0"/>
              <a:t> ad </a:t>
            </a:r>
            <a:r>
              <a:rPr lang="de-DE" altLang="it-IT" sz="1800" b="1" dirty="0" err="1"/>
              <a:t>olio</a:t>
            </a:r>
            <a:endParaRPr lang="de-DE" altLang="it-IT" sz="1800" b="1" dirty="0"/>
          </a:p>
        </p:txBody>
      </p:sp>
      <p:sp>
        <p:nvSpPr>
          <p:cNvPr id="20" name="Titolo 1">
            <a:extLst>
              <a:ext uri="{FF2B5EF4-FFF2-40B4-BE49-F238E27FC236}">
                <a16:creationId xmlns:a16="http://schemas.microsoft.com/office/drawing/2014/main" id="{F6AB9337-6282-4A7C-A021-AAC964D88BFF}"/>
              </a:ext>
            </a:extLst>
          </p:cNvPr>
          <p:cNvSpPr>
            <a:spLocks noGrp="1"/>
          </p:cNvSpPr>
          <p:nvPr>
            <p:ph type="title"/>
          </p:nvPr>
        </p:nvSpPr>
        <p:spPr>
          <a:xfrm>
            <a:off x="334800" y="410400"/>
            <a:ext cx="9360000" cy="259200"/>
          </a:xfrm>
        </p:spPr>
        <p:txBody>
          <a:bodyPr/>
          <a:lstStyle/>
          <a:p>
            <a:r>
              <a:rPr lang="de-DE" altLang="it-IT" dirty="0" err="1"/>
              <a:t>Confronto</a:t>
            </a:r>
            <a:r>
              <a:rPr lang="de-DE" altLang="it-IT" dirty="0"/>
              <a:t> </a:t>
            </a:r>
            <a:r>
              <a:rPr lang="de-DE" altLang="it-IT" dirty="0" err="1"/>
              <a:t>qualitativo</a:t>
            </a:r>
            <a:r>
              <a:rPr lang="de-DE" altLang="it-IT" dirty="0"/>
              <a:t> </a:t>
            </a:r>
            <a:r>
              <a:rPr lang="de-DE" altLang="it-IT" dirty="0" err="1"/>
              <a:t>tra</a:t>
            </a:r>
            <a:r>
              <a:rPr lang="de-DE" altLang="it-IT" dirty="0"/>
              <a:t> </a:t>
            </a:r>
            <a:r>
              <a:rPr lang="de-DE" altLang="it-IT" dirty="0" err="1"/>
              <a:t>lubrificazione</a:t>
            </a:r>
            <a:r>
              <a:rPr lang="de-DE" altLang="it-IT" dirty="0"/>
              <a:t> ad </a:t>
            </a:r>
            <a:r>
              <a:rPr lang="de-DE" altLang="it-IT" dirty="0" err="1"/>
              <a:t>olio</a:t>
            </a:r>
            <a:r>
              <a:rPr lang="de-DE" altLang="it-IT" dirty="0"/>
              <a:t> e a </a:t>
            </a:r>
            <a:r>
              <a:rPr lang="de-DE" altLang="it-IT" dirty="0" err="1"/>
              <a:t>grasso</a:t>
            </a:r>
            <a:endParaRPr lang="de-DE" altLang="it-IT" dirty="0"/>
          </a:p>
        </p:txBody>
      </p:sp>
      <p:sp>
        <p:nvSpPr>
          <p:cNvPr id="21" name="Segnaposto testo 1">
            <a:extLst>
              <a:ext uri="{FF2B5EF4-FFF2-40B4-BE49-F238E27FC236}">
                <a16:creationId xmlns:a16="http://schemas.microsoft.com/office/drawing/2014/main" id="{E5FE7C46-2B47-4467-916A-F3EB37660C1D}"/>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6" name="Segnaposto data 5">
            <a:extLst>
              <a:ext uri="{FF2B5EF4-FFF2-40B4-BE49-F238E27FC236}">
                <a16:creationId xmlns:a16="http://schemas.microsoft.com/office/drawing/2014/main" id="{7A3E0171-71E6-C33E-4187-E392EDC9E296}"/>
              </a:ext>
            </a:extLst>
          </p:cNvPr>
          <p:cNvSpPr>
            <a:spLocks noGrp="1"/>
          </p:cNvSpPr>
          <p:nvPr>
            <p:ph type="dt" sz="half" idx="14"/>
          </p:nvPr>
        </p:nvSpPr>
        <p:spPr/>
        <p:txBody>
          <a:bodyPr/>
          <a:lstStyle/>
          <a:p>
            <a:fld id="{8E8C3342-7756-42C8-8887-F05657DA068B}" type="datetime3">
              <a:rPr lang="en-US" smtClean="0"/>
              <a:t>10 April 2024</a:t>
            </a:fld>
            <a:endParaRPr lang="de-DE" dirty="0"/>
          </a:p>
        </p:txBody>
      </p:sp>
    </p:spTree>
    <p:extLst>
      <p:ext uri="{BB962C8B-B14F-4D97-AF65-F5344CB8AC3E}">
        <p14:creationId xmlns:p14="http://schemas.microsoft.com/office/powerpoint/2010/main" val="189205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2B2DE746-FE1F-4D87-B253-1A40FF9FDBDB}"/>
              </a:ext>
            </a:extLst>
          </p:cNvPr>
          <p:cNvSpPr>
            <a:spLocks noGrp="1"/>
          </p:cNvSpPr>
          <p:nvPr>
            <p:ph type="title"/>
          </p:nvPr>
        </p:nvSpPr>
        <p:spPr/>
        <p:txBody>
          <a:bodyPr/>
          <a:lstStyle/>
          <a:p>
            <a:r>
              <a:rPr lang="de-DE" altLang="it-IT" dirty="0" err="1"/>
              <a:t>Importanza</a:t>
            </a:r>
            <a:r>
              <a:rPr lang="de-DE" altLang="it-IT" dirty="0"/>
              <a:t> della </a:t>
            </a:r>
            <a:r>
              <a:rPr lang="de-DE" altLang="it-IT" dirty="0" err="1"/>
              <a:t>lubrificazione</a:t>
            </a:r>
            <a:endParaRPr lang="de-DE" dirty="0"/>
          </a:p>
        </p:txBody>
      </p:sp>
      <p:sp>
        <p:nvSpPr>
          <p:cNvPr id="9" name="Segnaposto testo 8">
            <a:extLst>
              <a:ext uri="{FF2B5EF4-FFF2-40B4-BE49-F238E27FC236}">
                <a16:creationId xmlns:a16="http://schemas.microsoft.com/office/drawing/2014/main" id="{3DD68140-1050-4DAD-AE28-A9C69BAA279B}"/>
              </a:ext>
            </a:extLst>
          </p:cNvPr>
          <p:cNvSpPr>
            <a:spLocks noGrp="1"/>
          </p:cNvSpPr>
          <p:nvPr>
            <p:ph type="body" sz="quarter" idx="13"/>
          </p:nvPr>
        </p:nvSpPr>
        <p:spPr/>
        <p:txBody>
          <a:bodyPr/>
          <a:lstStyle/>
          <a:p>
            <a:r>
              <a:rPr lang="de-DE" sz="1400" dirty="0" err="1">
                <a:solidFill>
                  <a:srgbClr val="000000"/>
                </a:solidFill>
                <a:latin typeface="Calibri" panose="020F0502020204030204" pitchFamily="34" charset="0"/>
                <a:cs typeface="Arial" panose="020B0604020202020204" pitchFamily="34" charset="0"/>
              </a:rPr>
              <a:t>Lubrificazione</a:t>
            </a:r>
            <a:endParaRPr lang="de-DE" sz="1400" dirty="0"/>
          </a:p>
        </p:txBody>
      </p:sp>
      <p:graphicFrame>
        <p:nvGraphicFramePr>
          <p:cNvPr id="7" name="Chart 8">
            <a:extLst>
              <a:ext uri="{FF2B5EF4-FFF2-40B4-BE49-F238E27FC236}">
                <a16:creationId xmlns:a16="http://schemas.microsoft.com/office/drawing/2014/main" id="{DFB5D0E2-8D2C-40CF-9FCD-C87FC4B6E780}"/>
              </a:ext>
            </a:extLst>
          </p:cNvPr>
          <p:cNvGraphicFramePr/>
          <p:nvPr/>
        </p:nvGraphicFramePr>
        <p:xfrm>
          <a:off x="405779" y="1476031"/>
          <a:ext cx="7519022" cy="503997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tangolo 9">
            <a:extLst>
              <a:ext uri="{FF2B5EF4-FFF2-40B4-BE49-F238E27FC236}">
                <a16:creationId xmlns:a16="http://schemas.microsoft.com/office/drawing/2014/main" id="{9B9816A4-3113-498E-AE7B-7845CB03CA7B}"/>
              </a:ext>
            </a:extLst>
          </p:cNvPr>
          <p:cNvSpPr/>
          <p:nvPr/>
        </p:nvSpPr>
        <p:spPr>
          <a:xfrm>
            <a:off x="475442" y="1051867"/>
            <a:ext cx="73152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Cause</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di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cedimento</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dei</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cuscinetti</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prima della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durata</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prevista</a:t>
            </a:r>
            <a:endPar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endParaRPr>
          </a:p>
        </p:txBody>
      </p:sp>
      <p:pic>
        <p:nvPicPr>
          <p:cNvPr id="11" name="Immagine 10">
            <a:extLst>
              <a:ext uri="{FF2B5EF4-FFF2-40B4-BE49-F238E27FC236}">
                <a16:creationId xmlns:a16="http://schemas.microsoft.com/office/drawing/2014/main" id="{EA469CCC-2DA2-425B-BB31-0DD488C5F86D}"/>
              </a:ext>
            </a:extLst>
          </p:cNvPr>
          <p:cNvPicPr>
            <a:picLocks noChangeAspect="1"/>
          </p:cNvPicPr>
          <p:nvPr/>
        </p:nvPicPr>
        <p:blipFill>
          <a:blip r:embed="rId4"/>
          <a:stretch>
            <a:fillRect/>
          </a:stretch>
        </p:blipFill>
        <p:spPr>
          <a:xfrm>
            <a:off x="8229599" y="1600200"/>
            <a:ext cx="3556622" cy="4223489"/>
          </a:xfrm>
          <a:prstGeom prst="rect">
            <a:avLst/>
          </a:prstGeom>
        </p:spPr>
      </p:pic>
      <p:sp>
        <p:nvSpPr>
          <p:cNvPr id="12" name="Text Box 42">
            <a:extLst>
              <a:ext uri="{FF2B5EF4-FFF2-40B4-BE49-F238E27FC236}">
                <a16:creationId xmlns:a16="http://schemas.microsoft.com/office/drawing/2014/main" id="{58AC5B9F-E7F2-448F-9986-A754B6D5EF83}"/>
              </a:ext>
            </a:extLst>
          </p:cNvPr>
          <p:cNvSpPr txBox="1">
            <a:spLocks noChangeArrowheads="1"/>
          </p:cNvSpPr>
          <p:nvPr/>
        </p:nvSpPr>
        <p:spPr bwMode="auto">
          <a:xfrm>
            <a:off x="580523" y="6034291"/>
            <a:ext cx="7105037" cy="338554"/>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Oltre i  ¾ di tutte le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rotture</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sono</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ricollegabili</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problemi</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di </a:t>
            </a:r>
            <a:r>
              <a:rPr kumimoji="0" lang="de-DE" sz="1600" b="0" i="0" u="none" strike="noStrike" kern="1200" cap="none" spc="0" normalizeH="0" baseline="0" noProof="0" dirty="0" err="1">
                <a:ln>
                  <a:noFill/>
                </a:ln>
                <a:solidFill>
                  <a:srgbClr val="00461E"/>
                </a:solidFill>
                <a:effectLst/>
                <a:uLnTx/>
                <a:uFillTx/>
                <a:latin typeface="Arial" panose="020B0604020202020204" pitchFamily="34" charset="0"/>
                <a:ea typeface="+mn-ea"/>
                <a:cs typeface="Arial" panose="020B0604020202020204" pitchFamily="34" charset="0"/>
              </a:rPr>
              <a:t>lubrificazione</a:t>
            </a:r>
            <a:r>
              <a:rPr kumimoji="0" lang="de-DE" sz="1600" b="0" i="0" u="none" strike="noStrike" kern="1200" cap="none" spc="0" normalizeH="0" baseline="0" noProof="0" dirty="0">
                <a:ln>
                  <a:noFill/>
                </a:ln>
                <a:solidFill>
                  <a:srgbClr val="00461E"/>
                </a:solidFill>
                <a:effectLst/>
                <a:uLnTx/>
                <a:uFillTx/>
                <a:latin typeface="Arial" panose="020B0604020202020204" pitchFamily="34" charset="0"/>
                <a:ea typeface="+mn-ea"/>
                <a:cs typeface="Arial" panose="020B0604020202020204" pitchFamily="34" charset="0"/>
              </a:rPr>
              <a:t> </a:t>
            </a:r>
          </a:p>
        </p:txBody>
      </p:sp>
      <p:sp>
        <p:nvSpPr>
          <p:cNvPr id="3" name="Segnaposto piè di pagina 2">
            <a:extLst>
              <a:ext uri="{FF2B5EF4-FFF2-40B4-BE49-F238E27FC236}">
                <a16:creationId xmlns:a16="http://schemas.microsoft.com/office/drawing/2014/main" id="{4D431186-B18A-4393-C9EA-440BB1261180}"/>
              </a:ext>
            </a:extLst>
          </p:cNvPr>
          <p:cNvSpPr>
            <a:spLocks noGrp="1"/>
          </p:cNvSpPr>
          <p:nvPr>
            <p:ph type="ftr" sz="quarter" idx="15"/>
          </p:nvPr>
        </p:nvSpPr>
        <p:spPr/>
        <p:txBody>
          <a:bodyPr/>
          <a:lstStyle/>
          <a:p>
            <a:r>
              <a:rPr lang="en-US"/>
              <a:t>Nozioni di Lubrificazione</a:t>
            </a:r>
            <a:endParaRPr lang="de-DE" dirty="0"/>
          </a:p>
        </p:txBody>
      </p:sp>
      <p:sp>
        <p:nvSpPr>
          <p:cNvPr id="4" name="Segnaposto numero diapositiva 3">
            <a:extLst>
              <a:ext uri="{FF2B5EF4-FFF2-40B4-BE49-F238E27FC236}">
                <a16:creationId xmlns:a16="http://schemas.microsoft.com/office/drawing/2014/main" id="{CD4A200E-802A-DF8A-CE35-9A47BF00DD47}"/>
              </a:ext>
            </a:extLst>
          </p:cNvPr>
          <p:cNvSpPr>
            <a:spLocks noGrp="1"/>
          </p:cNvSpPr>
          <p:nvPr>
            <p:ph type="sldNum" sz="quarter" idx="16"/>
          </p:nvPr>
        </p:nvSpPr>
        <p:spPr/>
        <p:txBody>
          <a:bodyPr/>
          <a:lstStyle/>
          <a:p>
            <a:fld id="{CCF10D83-73B2-4D20-BE53-AA27B2521160}" type="slidenum">
              <a:rPr lang="de-DE" smtClean="0"/>
              <a:pPr/>
              <a:t>13</a:t>
            </a:fld>
            <a:endParaRPr lang="de-DE" dirty="0"/>
          </a:p>
        </p:txBody>
      </p:sp>
      <p:sp>
        <p:nvSpPr>
          <p:cNvPr id="6" name="Segnaposto data 5">
            <a:extLst>
              <a:ext uri="{FF2B5EF4-FFF2-40B4-BE49-F238E27FC236}">
                <a16:creationId xmlns:a16="http://schemas.microsoft.com/office/drawing/2014/main" id="{95352712-0702-C0F5-8BE8-C0A9422E6EA6}"/>
              </a:ext>
            </a:extLst>
          </p:cNvPr>
          <p:cNvSpPr>
            <a:spLocks noGrp="1"/>
          </p:cNvSpPr>
          <p:nvPr>
            <p:ph type="dt" sz="half" idx="14"/>
          </p:nvPr>
        </p:nvSpPr>
        <p:spPr/>
        <p:txBody>
          <a:bodyPr/>
          <a:lstStyle/>
          <a:p>
            <a:fld id="{676D6FF5-1EC1-4E01-833F-614116356347}" type="datetime3">
              <a:rPr lang="en-US" smtClean="0"/>
              <a:t>10 April 2024</a:t>
            </a:fld>
            <a:endParaRPr lang="de-DE" dirty="0"/>
          </a:p>
        </p:txBody>
      </p:sp>
    </p:spTree>
    <p:extLst>
      <p:ext uri="{BB962C8B-B14F-4D97-AF65-F5344CB8AC3E}">
        <p14:creationId xmlns:p14="http://schemas.microsoft.com/office/powerpoint/2010/main" val="331528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97CD3903-9C6D-4A44-91D3-8CC356B45B0D}"/>
              </a:ext>
            </a:extLst>
          </p:cNvPr>
          <p:cNvSpPr>
            <a:spLocks noGrp="1"/>
          </p:cNvSpPr>
          <p:nvPr>
            <p:ph type="title"/>
          </p:nvPr>
        </p:nvSpPr>
        <p:spPr/>
        <p:txBody>
          <a:bodyPr/>
          <a:lstStyle/>
          <a:p>
            <a:r>
              <a:rPr lang="de-DE" dirty="0" err="1"/>
              <a:t>Distribuzione</a:t>
            </a:r>
            <a:r>
              <a:rPr lang="de-DE" dirty="0"/>
              <a:t> </a:t>
            </a:r>
            <a:r>
              <a:rPr lang="de-DE" dirty="0" err="1"/>
              <a:t>statistica</a:t>
            </a:r>
            <a:r>
              <a:rPr lang="de-DE" dirty="0"/>
              <a:t> </a:t>
            </a:r>
            <a:r>
              <a:rPr lang="de-DE" dirty="0" err="1"/>
              <a:t>tipologia</a:t>
            </a:r>
            <a:r>
              <a:rPr lang="de-DE" dirty="0"/>
              <a:t> di </a:t>
            </a:r>
            <a:r>
              <a:rPr lang="de-DE" dirty="0" err="1"/>
              <a:t>lubrificanti</a:t>
            </a:r>
            <a:endParaRPr lang="de-DE" dirty="0"/>
          </a:p>
        </p:txBody>
      </p:sp>
      <p:sp>
        <p:nvSpPr>
          <p:cNvPr id="7" name="Segnaposto testo 6">
            <a:extLst>
              <a:ext uri="{FF2B5EF4-FFF2-40B4-BE49-F238E27FC236}">
                <a16:creationId xmlns:a16="http://schemas.microsoft.com/office/drawing/2014/main" id="{73700EA7-AE68-42BD-BF27-9A544CD62B9D}"/>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9" name="CasellaDiTesto 8">
            <a:extLst>
              <a:ext uri="{FF2B5EF4-FFF2-40B4-BE49-F238E27FC236}">
                <a16:creationId xmlns:a16="http://schemas.microsoft.com/office/drawing/2014/main" id="{BFB59C79-C761-49FD-9DF7-C7D45F08E2DB}"/>
              </a:ext>
            </a:extLst>
          </p:cNvPr>
          <p:cNvSpPr txBox="1"/>
          <p:nvPr/>
        </p:nvSpPr>
        <p:spPr bwMode="gray">
          <a:xfrm>
            <a:off x="7824192" y="2305615"/>
            <a:ext cx="3528392" cy="240065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893D"/>
              </a:buClr>
              <a:buSzTx/>
              <a:buFontTx/>
              <a:buNone/>
              <a:tabLst/>
              <a:defRPr/>
            </a:pP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Circa </a:t>
            </a:r>
            <a:r>
              <a:rPr kumimoji="0" lang="de-DE"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il</a:t>
            </a: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
                <a:srgbClr val="00893D"/>
              </a:buClr>
              <a:buSzTx/>
              <a:buFontTx/>
              <a:buNone/>
              <a:tabLst/>
              <a:defRPr/>
            </a:pP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90 %</a:t>
            </a:r>
          </a:p>
          <a:p>
            <a:pPr marL="0" marR="0" lvl="0" indent="0" algn="ctr" defTabSz="914400" rtl="0" eaLnBrk="1" fontAlgn="auto" latinLnBrk="0" hangingPunct="1">
              <a:lnSpc>
                <a:spcPct val="100000"/>
              </a:lnSpc>
              <a:spcBef>
                <a:spcPts val="0"/>
              </a:spcBef>
              <a:spcAft>
                <a:spcPts val="0"/>
              </a:spcAft>
              <a:buClr>
                <a:srgbClr val="00893D"/>
              </a:buClr>
              <a:buSzTx/>
              <a:buFontTx/>
              <a:buNone/>
              <a:tabLst/>
              <a:defRPr/>
            </a:pPr>
            <a:r>
              <a:rPr kumimoji="0" lang="de-DE"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dei</a:t>
            </a: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cuscinetti</a:t>
            </a: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vengono</a:t>
            </a: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oggi</a:t>
            </a: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lubrificati</a:t>
            </a:r>
            <a:r>
              <a:rPr kumimoji="0" lang="de-DE"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a:t>
            </a:r>
          </a:p>
          <a:p>
            <a:pPr marL="0" marR="0" lvl="0" indent="0" algn="l" defTabSz="914400" rtl="0" eaLnBrk="1" fontAlgn="auto" latinLnBrk="0" hangingPunct="1">
              <a:lnSpc>
                <a:spcPct val="100000"/>
              </a:lnSpc>
              <a:spcBef>
                <a:spcPts val="0"/>
              </a:spcBef>
              <a:spcAft>
                <a:spcPts val="0"/>
              </a:spcAft>
              <a:buClr>
                <a:srgbClr val="00893D"/>
              </a:buClr>
              <a:buSzTx/>
              <a:buFontTx/>
              <a:buNone/>
              <a:tabLst/>
              <a:defRPr/>
            </a:pPr>
            <a:r>
              <a:rPr kumimoji="0" lang="de-DE"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sz="2800" b="0" i="0" u="none" strike="noStrike" kern="1200" cap="none" spc="0" normalizeH="0" baseline="0" noProof="0" dirty="0">
                <a:ln>
                  <a:noFill/>
                </a:ln>
                <a:solidFill>
                  <a:srgbClr val="EB551E"/>
                </a:solidFill>
                <a:effectLst/>
                <a:uLnTx/>
                <a:uFillTx/>
                <a:latin typeface="Calibri" panose="020F0502020204030204" pitchFamily="34" charset="0"/>
                <a:ea typeface="+mn-ea"/>
                <a:cs typeface="+mn-cs"/>
              </a:rPr>
              <a:t>GRASSO</a:t>
            </a:r>
          </a:p>
        </p:txBody>
      </p:sp>
      <p:graphicFrame>
        <p:nvGraphicFramePr>
          <p:cNvPr id="16" name="Segnaposto contenuto 15">
            <a:extLst>
              <a:ext uri="{FF2B5EF4-FFF2-40B4-BE49-F238E27FC236}">
                <a16:creationId xmlns:a16="http://schemas.microsoft.com/office/drawing/2014/main" id="{F39E1A24-8A3E-475A-9BDC-98E600DD845F}"/>
              </a:ext>
            </a:extLst>
          </p:cNvPr>
          <p:cNvGraphicFramePr>
            <a:graphicFrameLocks noGrp="1"/>
          </p:cNvGraphicFramePr>
          <p:nvPr>
            <p:ph idx="1"/>
          </p:nvPr>
        </p:nvGraphicFramePr>
        <p:xfrm>
          <a:off x="479425" y="1196975"/>
          <a:ext cx="6768703" cy="5040313"/>
        </p:xfrm>
        <a:graphic>
          <a:graphicData uri="http://schemas.openxmlformats.org/drawingml/2006/chart">
            <c:chart xmlns:c="http://schemas.openxmlformats.org/drawingml/2006/chart" xmlns:r="http://schemas.openxmlformats.org/officeDocument/2006/relationships" r:id="rId3"/>
          </a:graphicData>
        </a:graphic>
      </p:graphicFrame>
      <p:sp>
        <p:nvSpPr>
          <p:cNvPr id="3" name="Segnaposto piè di pagina 2">
            <a:extLst>
              <a:ext uri="{FF2B5EF4-FFF2-40B4-BE49-F238E27FC236}">
                <a16:creationId xmlns:a16="http://schemas.microsoft.com/office/drawing/2014/main" id="{E20801B6-E911-A503-6A38-055FEBB46064}"/>
              </a:ext>
            </a:extLst>
          </p:cNvPr>
          <p:cNvSpPr>
            <a:spLocks noGrp="1"/>
          </p:cNvSpPr>
          <p:nvPr>
            <p:ph type="ftr" sz="quarter" idx="15"/>
          </p:nvPr>
        </p:nvSpPr>
        <p:spPr/>
        <p:txBody>
          <a:bodyPr/>
          <a:lstStyle/>
          <a:p>
            <a:r>
              <a:rPr lang="en-US"/>
              <a:t>Nozioni di Lubrificazione</a:t>
            </a:r>
            <a:endParaRPr lang="de-DE" dirty="0"/>
          </a:p>
        </p:txBody>
      </p:sp>
      <p:sp>
        <p:nvSpPr>
          <p:cNvPr id="4" name="Segnaposto numero diapositiva 3">
            <a:extLst>
              <a:ext uri="{FF2B5EF4-FFF2-40B4-BE49-F238E27FC236}">
                <a16:creationId xmlns:a16="http://schemas.microsoft.com/office/drawing/2014/main" id="{0EA9BB4A-C35F-497D-48D1-3B87C20AE76E}"/>
              </a:ext>
            </a:extLst>
          </p:cNvPr>
          <p:cNvSpPr>
            <a:spLocks noGrp="1"/>
          </p:cNvSpPr>
          <p:nvPr>
            <p:ph type="sldNum" sz="quarter" idx="16"/>
          </p:nvPr>
        </p:nvSpPr>
        <p:spPr/>
        <p:txBody>
          <a:bodyPr/>
          <a:lstStyle/>
          <a:p>
            <a:fld id="{CCF10D83-73B2-4D20-BE53-AA27B2521160}" type="slidenum">
              <a:rPr lang="de-DE" smtClean="0"/>
              <a:pPr/>
              <a:t>14</a:t>
            </a:fld>
            <a:endParaRPr lang="de-DE" dirty="0"/>
          </a:p>
        </p:txBody>
      </p:sp>
      <p:sp>
        <p:nvSpPr>
          <p:cNvPr id="8" name="Segnaposto data 7">
            <a:extLst>
              <a:ext uri="{FF2B5EF4-FFF2-40B4-BE49-F238E27FC236}">
                <a16:creationId xmlns:a16="http://schemas.microsoft.com/office/drawing/2014/main" id="{EAAB4625-9A1D-6B8B-2BA3-2C85C31C04D3}"/>
              </a:ext>
            </a:extLst>
          </p:cNvPr>
          <p:cNvSpPr>
            <a:spLocks noGrp="1"/>
          </p:cNvSpPr>
          <p:nvPr>
            <p:ph type="dt" sz="half" idx="14"/>
          </p:nvPr>
        </p:nvSpPr>
        <p:spPr/>
        <p:txBody>
          <a:bodyPr/>
          <a:lstStyle/>
          <a:p>
            <a:fld id="{829F1F63-4966-420A-9597-9C165B232AA8}" type="datetime3">
              <a:rPr lang="en-US" smtClean="0"/>
              <a:t>10 April 2024</a:t>
            </a:fld>
            <a:endParaRPr lang="de-DE" dirty="0"/>
          </a:p>
        </p:txBody>
      </p:sp>
    </p:spTree>
    <p:extLst>
      <p:ext uri="{BB962C8B-B14F-4D97-AF65-F5344CB8AC3E}">
        <p14:creationId xmlns:p14="http://schemas.microsoft.com/office/powerpoint/2010/main" val="390234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C11EF54-97E3-4194-A388-F72B9212FFDD}"/>
              </a:ext>
            </a:extLst>
          </p:cNvPr>
          <p:cNvSpPr>
            <a:spLocks noGrp="1"/>
          </p:cNvSpPr>
          <p:nvPr>
            <p:ph sz="quarter" idx="14"/>
          </p:nvPr>
        </p:nvSpPr>
        <p:spPr>
          <a:xfrm>
            <a:off x="477769" y="1340948"/>
            <a:ext cx="5340588" cy="4679950"/>
          </a:xfrm>
        </p:spPr>
        <p:txBody>
          <a:bodyPr/>
          <a:lstStyle/>
          <a:p>
            <a:r>
              <a:rPr lang="it-IT" dirty="0">
                <a:solidFill>
                  <a:schemeClr val="dk1"/>
                </a:solidFill>
              </a:rPr>
              <a:t>Grasso:</a:t>
            </a:r>
          </a:p>
          <a:p>
            <a:r>
              <a:rPr lang="it-IT" dirty="0">
                <a:solidFill>
                  <a:schemeClr val="dk1"/>
                </a:solidFill>
              </a:rPr>
              <a:t>Un grasso lubrificante è una dispersione da solida a semifluida di un agente addensante in un liquido. L'inclusione di additivi può regolare proprietà speciali come la resistenza all'ossidazione e all'usura.</a:t>
            </a:r>
            <a:endParaRPr lang="en-US" dirty="0">
              <a:solidFill>
                <a:schemeClr val="dk1"/>
              </a:solidFill>
            </a:endParaRPr>
          </a:p>
        </p:txBody>
      </p:sp>
      <p:sp>
        <p:nvSpPr>
          <p:cNvPr id="9" name="Footer Placeholder 8">
            <a:extLst>
              <a:ext uri="{FF2B5EF4-FFF2-40B4-BE49-F238E27FC236}">
                <a16:creationId xmlns:a16="http://schemas.microsoft.com/office/drawing/2014/main" id="{1C3665AF-32A2-458C-A076-A4A72B8E6508}"/>
              </a:ext>
            </a:extLst>
          </p:cNvPr>
          <p:cNvSpPr>
            <a:spLocks noGrp="1"/>
          </p:cNvSpPr>
          <p:nvPr>
            <p:ph type="ftr" sz="quarter" idx="16"/>
          </p:nvPr>
        </p:nvSpPr>
        <p:spPr/>
        <p:txBody>
          <a:bodyPr/>
          <a:lstStyle/>
          <a:p>
            <a:r>
              <a:rPr lang="en-US"/>
              <a:t>Schaeffler Lifetime Slolutions | Lubrication Workshop</a:t>
            </a:r>
            <a:endParaRPr lang="en-US" dirty="0"/>
          </a:p>
        </p:txBody>
      </p:sp>
      <p:sp>
        <p:nvSpPr>
          <p:cNvPr id="10" name="Slide Number Placeholder 9">
            <a:extLst>
              <a:ext uri="{FF2B5EF4-FFF2-40B4-BE49-F238E27FC236}">
                <a16:creationId xmlns:a16="http://schemas.microsoft.com/office/drawing/2014/main" id="{1A9548E8-6F58-4F01-9EF8-54517BD0D32B}"/>
              </a:ext>
            </a:extLst>
          </p:cNvPr>
          <p:cNvSpPr>
            <a:spLocks noGrp="1"/>
          </p:cNvSpPr>
          <p:nvPr>
            <p:ph type="sldNum" sz="quarter" idx="17"/>
          </p:nvPr>
        </p:nvSpPr>
        <p:spPr/>
        <p:txBody>
          <a:bodyPr/>
          <a:lstStyle/>
          <a:p>
            <a:fld id="{CCF10D83-73B2-4D20-BE53-AA27B2521160}" type="slidenum">
              <a:rPr lang="en-US" smtClean="0"/>
              <a:pPr/>
              <a:t>15</a:t>
            </a:fld>
            <a:endParaRPr lang="en-US" dirty="0"/>
          </a:p>
        </p:txBody>
      </p:sp>
      <p:pic>
        <p:nvPicPr>
          <p:cNvPr id="22" name="Picture 2" descr="155179_">
            <a:extLst>
              <a:ext uri="{FF2B5EF4-FFF2-40B4-BE49-F238E27FC236}">
                <a16:creationId xmlns:a16="http://schemas.microsoft.com/office/drawing/2014/main" id="{A2E84E39-0020-4DAD-BA7A-B8E78CA64C27}"/>
              </a:ext>
            </a:extLst>
          </p:cNvPr>
          <p:cNvPicPr>
            <a:picLocks noGrp="1" noChangeAspect="1" noChangeArrowheads="1"/>
          </p:cNvPicPr>
          <p:nvPr>
            <p:ph sz="quarter" idx="4294967295"/>
          </p:nvPr>
        </p:nvPicPr>
        <p:blipFill>
          <a:blip r:embed="rId3" cstate="print"/>
          <a:srcRect/>
          <a:stretch>
            <a:fillRect/>
          </a:stretch>
        </p:blipFill>
        <p:spPr bwMode="auto">
          <a:xfrm>
            <a:off x="7096125" y="2351087"/>
            <a:ext cx="5095875" cy="3287713"/>
          </a:xfrm>
          <a:prstGeom prst="rect">
            <a:avLst/>
          </a:prstGeom>
          <a:noFill/>
          <a:ln w="9525">
            <a:noFill/>
            <a:miter lim="800000"/>
            <a:headEnd/>
            <a:tailEnd/>
          </a:ln>
        </p:spPr>
      </p:pic>
      <p:sp>
        <p:nvSpPr>
          <p:cNvPr id="25" name="Text Box 13">
            <a:extLst>
              <a:ext uri="{FF2B5EF4-FFF2-40B4-BE49-F238E27FC236}">
                <a16:creationId xmlns:a16="http://schemas.microsoft.com/office/drawing/2014/main" id="{9BFFFDD5-6372-4DC0-BABB-8C54872A40CF}"/>
              </a:ext>
            </a:extLst>
          </p:cNvPr>
          <p:cNvSpPr txBox="1">
            <a:spLocks noChangeArrowheads="1"/>
          </p:cNvSpPr>
          <p:nvPr/>
        </p:nvSpPr>
        <p:spPr bwMode="auto">
          <a:xfrm>
            <a:off x="11069824" y="4187923"/>
            <a:ext cx="772969" cy="307777"/>
          </a:xfrm>
          <a:prstGeom prst="rect">
            <a:avLst/>
          </a:prstGeom>
          <a:noFill/>
          <a:ln w="9525">
            <a:noFill/>
            <a:miter lim="800000"/>
            <a:headEnd/>
            <a:tailEnd/>
          </a:ln>
          <a:extLst>
            <a:ext uri="{909E8E84-426E-40DD-AFC4-6F175D3DCCD1}">
              <a14:hiddenFill xmlns:a14="http://schemas.microsoft.com/office/drawing/2010/main">
                <a:solidFill>
                  <a:schemeClr val="bg1"/>
                </a:solidFill>
              </a14:hiddenFill>
            </a:ext>
          </a:extLst>
        </p:spPr>
        <p:txBody>
          <a:bodyPr wrap="none">
            <a:spAutoFit/>
          </a:bodyPr>
          <a:lstStyle/>
          <a:p>
            <a:pPr algn="l">
              <a:defRPr/>
            </a:pPr>
            <a:r>
              <a:rPr lang="en-US" sz="1400" i="1" dirty="0">
                <a:solidFill>
                  <a:schemeClr val="dk1"/>
                </a:solidFill>
              </a:rPr>
              <a:t>70-90 %</a:t>
            </a:r>
          </a:p>
        </p:txBody>
      </p:sp>
      <p:sp>
        <p:nvSpPr>
          <p:cNvPr id="26" name="Text Box 13">
            <a:extLst>
              <a:ext uri="{FF2B5EF4-FFF2-40B4-BE49-F238E27FC236}">
                <a16:creationId xmlns:a16="http://schemas.microsoft.com/office/drawing/2014/main" id="{74F2AD9A-6E46-4DA5-804B-75F6F1CB6F03}"/>
              </a:ext>
            </a:extLst>
          </p:cNvPr>
          <p:cNvSpPr txBox="1">
            <a:spLocks noChangeArrowheads="1"/>
          </p:cNvSpPr>
          <p:nvPr/>
        </p:nvSpPr>
        <p:spPr bwMode="auto">
          <a:xfrm>
            <a:off x="6663286" y="2941202"/>
            <a:ext cx="681597" cy="307777"/>
          </a:xfrm>
          <a:prstGeom prst="rect">
            <a:avLst/>
          </a:prstGeom>
          <a:noFill/>
          <a:ln w="9525">
            <a:noFill/>
            <a:miter lim="800000"/>
            <a:headEnd/>
            <a:tailEnd/>
          </a:ln>
        </p:spPr>
        <p:txBody>
          <a:bodyPr wrap="none">
            <a:spAutoFit/>
          </a:bodyPr>
          <a:lstStyle/>
          <a:p>
            <a:pPr algn="l">
              <a:defRPr/>
            </a:pPr>
            <a:r>
              <a:rPr lang="en-US" sz="1400" i="1" dirty="0">
                <a:solidFill>
                  <a:schemeClr val="dk1"/>
                </a:solidFill>
              </a:rPr>
              <a:t>5-30 %</a:t>
            </a:r>
          </a:p>
        </p:txBody>
      </p:sp>
      <p:sp>
        <p:nvSpPr>
          <p:cNvPr id="27" name="Text Box 13">
            <a:extLst>
              <a:ext uri="{FF2B5EF4-FFF2-40B4-BE49-F238E27FC236}">
                <a16:creationId xmlns:a16="http://schemas.microsoft.com/office/drawing/2014/main" id="{61F38DAC-252F-4355-8103-575FFCB4587B}"/>
              </a:ext>
            </a:extLst>
          </p:cNvPr>
          <p:cNvSpPr txBox="1">
            <a:spLocks noChangeArrowheads="1"/>
          </p:cNvSpPr>
          <p:nvPr/>
        </p:nvSpPr>
        <p:spPr bwMode="auto">
          <a:xfrm>
            <a:off x="7239000" y="2503487"/>
            <a:ext cx="681597" cy="307777"/>
          </a:xfrm>
          <a:prstGeom prst="rect">
            <a:avLst/>
          </a:prstGeom>
          <a:noFill/>
          <a:ln w="9525">
            <a:noFill/>
            <a:miter lim="800000"/>
            <a:headEnd/>
            <a:tailEnd/>
          </a:ln>
        </p:spPr>
        <p:txBody>
          <a:bodyPr wrap="none">
            <a:spAutoFit/>
          </a:bodyPr>
          <a:lstStyle/>
          <a:p>
            <a:pPr algn="l">
              <a:defRPr/>
            </a:pPr>
            <a:r>
              <a:rPr lang="en-US" sz="1400" i="1" dirty="0">
                <a:solidFill>
                  <a:schemeClr val="dk1"/>
                </a:solidFill>
              </a:rPr>
              <a:t>1-10 %</a:t>
            </a:r>
          </a:p>
        </p:txBody>
      </p:sp>
      <p:pic>
        <p:nvPicPr>
          <p:cNvPr id="3" name="Picture 2">
            <a:extLst>
              <a:ext uri="{FF2B5EF4-FFF2-40B4-BE49-F238E27FC236}">
                <a16:creationId xmlns:a16="http://schemas.microsoft.com/office/drawing/2014/main" id="{2D5B9C9B-0EEC-42B4-92F3-8DE551BF4B74}"/>
              </a:ext>
            </a:extLst>
          </p:cNvPr>
          <p:cNvPicPr>
            <a:picLocks noChangeAspect="1"/>
          </p:cNvPicPr>
          <p:nvPr/>
        </p:nvPicPr>
        <p:blipFill>
          <a:blip r:embed="rId4"/>
          <a:stretch>
            <a:fillRect/>
          </a:stretch>
        </p:blipFill>
        <p:spPr>
          <a:xfrm>
            <a:off x="477769" y="2438401"/>
            <a:ext cx="5342244" cy="3561496"/>
          </a:xfrm>
          <a:prstGeom prst="rect">
            <a:avLst/>
          </a:prstGeom>
        </p:spPr>
      </p:pic>
      <p:cxnSp>
        <p:nvCxnSpPr>
          <p:cNvPr id="4" name="Straight Connector 3">
            <a:extLst>
              <a:ext uri="{FF2B5EF4-FFF2-40B4-BE49-F238E27FC236}">
                <a16:creationId xmlns:a16="http://schemas.microsoft.com/office/drawing/2014/main" id="{9731DB25-FAE1-4E5C-AD03-A0E82F6B63D4}"/>
              </a:ext>
            </a:extLst>
          </p:cNvPr>
          <p:cNvCxnSpPr/>
          <p:nvPr/>
        </p:nvCxnSpPr>
        <p:spPr bwMode="gray">
          <a:xfrm>
            <a:off x="6096000" y="1524000"/>
            <a:ext cx="0" cy="48006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886297A4-74A3-4C95-8471-09ED48669DCD}"/>
              </a:ext>
            </a:extLst>
          </p:cNvPr>
          <p:cNvSpPr/>
          <p:nvPr/>
        </p:nvSpPr>
        <p:spPr bwMode="gray">
          <a:xfrm rot="5400000">
            <a:off x="6006361" y="3922742"/>
            <a:ext cx="385961" cy="166627"/>
          </a:xfrm>
          <a:prstGeom prst="triangle">
            <a:avLst/>
          </a:prstGeom>
          <a:solidFill>
            <a:srgbClr val="E3E3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1400" b="0" i="0" u="none" baseline="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DF743891-2F7C-46C5-A27C-D64F6DAD1CE6}"/>
              </a:ext>
            </a:extLst>
          </p:cNvPr>
          <p:cNvSpPr txBox="1"/>
          <p:nvPr/>
        </p:nvSpPr>
        <p:spPr bwMode="gray">
          <a:xfrm>
            <a:off x="8039021" y="2503487"/>
            <a:ext cx="1104979" cy="215444"/>
          </a:xfrm>
          <a:prstGeom prst="rect">
            <a:avLst/>
          </a:prstGeom>
          <a:solidFill>
            <a:schemeClr val="bg2">
              <a:lumMod val="75000"/>
            </a:schemeClr>
          </a:solidFill>
        </p:spPr>
        <p:txBody>
          <a:bodyPr vert="horz" wrap="square" lIns="0" tIns="0" rIns="0" bIns="0" rtlCol="0">
            <a:spAutoFit/>
          </a:bodyPr>
          <a:lstStyle/>
          <a:p>
            <a:pPr algn="l" rtl="0" eaLnBrk="1" fontAlgn="auto" hangingPunct="1">
              <a:lnSpc>
                <a:spcPct val="100000"/>
              </a:lnSpc>
              <a:spcBef>
                <a:spcPts val="600"/>
              </a:spcBef>
              <a:spcAft>
                <a:spcPts val="0"/>
              </a:spcAft>
              <a:buClr>
                <a:srgbClr val="00893D"/>
              </a:buClr>
            </a:pPr>
            <a:r>
              <a:rPr lang="en-US" sz="1400" b="0" i="0" u="none" baseline="0" dirty="0" err="1">
                <a:solidFill>
                  <a:schemeClr val="bg1"/>
                </a:solidFill>
                <a:latin typeface="Calibri" panose="020F0502020204030204" pitchFamily="34" charset="0"/>
              </a:rPr>
              <a:t>Additivo</a:t>
            </a:r>
            <a:endParaRPr lang="en-US" sz="1400" b="0" i="0" u="none" baseline="0" dirty="0">
              <a:solidFill>
                <a:schemeClr val="bg1"/>
              </a:solidFill>
              <a:latin typeface="Calibri" panose="020F0502020204030204" pitchFamily="34" charset="0"/>
            </a:endParaRPr>
          </a:p>
        </p:txBody>
      </p:sp>
      <p:sp>
        <p:nvSpPr>
          <p:cNvPr id="17" name="TextBox 16">
            <a:extLst>
              <a:ext uri="{FF2B5EF4-FFF2-40B4-BE49-F238E27FC236}">
                <a16:creationId xmlns:a16="http://schemas.microsoft.com/office/drawing/2014/main" id="{02E5E51A-B3D7-4F01-B67D-2C9F63695DEA}"/>
              </a:ext>
            </a:extLst>
          </p:cNvPr>
          <p:cNvSpPr txBox="1"/>
          <p:nvPr/>
        </p:nvSpPr>
        <p:spPr bwMode="gray">
          <a:xfrm>
            <a:off x="7414580" y="2968437"/>
            <a:ext cx="1104979" cy="215444"/>
          </a:xfrm>
          <a:prstGeom prst="rect">
            <a:avLst/>
          </a:prstGeom>
          <a:solidFill>
            <a:schemeClr val="tx1">
              <a:lumMod val="50000"/>
              <a:lumOff val="50000"/>
            </a:schemeClr>
          </a:solidFill>
        </p:spPr>
        <p:txBody>
          <a:bodyPr vert="horz" wrap="square" lIns="0" tIns="0" rIns="0" bIns="0" rtlCol="0">
            <a:spAutoFit/>
          </a:bodyPr>
          <a:lstStyle/>
          <a:p>
            <a:pPr algn="l" rtl="0" eaLnBrk="1" fontAlgn="auto" hangingPunct="1">
              <a:lnSpc>
                <a:spcPct val="100000"/>
              </a:lnSpc>
              <a:spcBef>
                <a:spcPts val="600"/>
              </a:spcBef>
              <a:spcAft>
                <a:spcPts val="0"/>
              </a:spcAft>
              <a:buClr>
                <a:srgbClr val="00893D"/>
              </a:buClr>
            </a:pPr>
            <a:r>
              <a:rPr lang="en-US" sz="1400" dirty="0" err="1">
                <a:solidFill>
                  <a:schemeClr val="bg1"/>
                </a:solidFill>
                <a:latin typeface="Calibri" panose="020F0502020204030204" pitchFamily="34" charset="0"/>
              </a:rPr>
              <a:t>Addensante</a:t>
            </a:r>
            <a:endParaRPr lang="en-US" sz="1400" b="0" i="0" u="none" baseline="0" dirty="0">
              <a:solidFill>
                <a:schemeClr val="bg1"/>
              </a:solidFill>
              <a:latin typeface="Calibri" panose="020F0502020204030204" pitchFamily="34" charset="0"/>
            </a:endParaRPr>
          </a:p>
        </p:txBody>
      </p:sp>
      <p:sp>
        <p:nvSpPr>
          <p:cNvPr id="18" name="TextBox 17">
            <a:extLst>
              <a:ext uri="{FF2B5EF4-FFF2-40B4-BE49-F238E27FC236}">
                <a16:creationId xmlns:a16="http://schemas.microsoft.com/office/drawing/2014/main" id="{07BCFE73-F4B9-4E7C-8E37-4D1A65C88AD3}"/>
              </a:ext>
            </a:extLst>
          </p:cNvPr>
          <p:cNvSpPr txBox="1"/>
          <p:nvPr/>
        </p:nvSpPr>
        <p:spPr bwMode="gray">
          <a:xfrm>
            <a:off x="10745897" y="3972479"/>
            <a:ext cx="1141303" cy="215444"/>
          </a:xfrm>
          <a:prstGeom prst="rect">
            <a:avLst/>
          </a:prstGeom>
          <a:solidFill>
            <a:schemeClr val="bg2">
              <a:lumMod val="75000"/>
            </a:schemeClr>
          </a:solidFill>
        </p:spPr>
        <p:txBody>
          <a:bodyPr vert="horz" wrap="square" lIns="0" tIns="0" rIns="0" bIns="0" rtlCol="0">
            <a:spAutoFit/>
          </a:bodyPr>
          <a:lstStyle/>
          <a:p>
            <a:pPr algn="ctr" rtl="0" eaLnBrk="1" fontAlgn="auto" hangingPunct="1">
              <a:lnSpc>
                <a:spcPct val="100000"/>
              </a:lnSpc>
              <a:spcBef>
                <a:spcPts val="600"/>
              </a:spcBef>
              <a:spcAft>
                <a:spcPts val="0"/>
              </a:spcAft>
              <a:buClr>
                <a:srgbClr val="00893D"/>
              </a:buClr>
            </a:pPr>
            <a:r>
              <a:rPr lang="en-US" sz="1400" b="0" i="0" u="none" baseline="0" dirty="0">
                <a:solidFill>
                  <a:schemeClr val="bg1"/>
                </a:solidFill>
                <a:latin typeface="Calibri" panose="020F0502020204030204" pitchFamily="34" charset="0"/>
              </a:rPr>
              <a:t>Olio base</a:t>
            </a:r>
          </a:p>
        </p:txBody>
      </p:sp>
      <p:sp>
        <p:nvSpPr>
          <p:cNvPr id="6" name="TextBox 5">
            <a:extLst>
              <a:ext uri="{FF2B5EF4-FFF2-40B4-BE49-F238E27FC236}">
                <a16:creationId xmlns:a16="http://schemas.microsoft.com/office/drawing/2014/main" id="{E1DCF0BF-F417-483C-BBC1-E7F7CE03F1C1}"/>
              </a:ext>
            </a:extLst>
          </p:cNvPr>
          <p:cNvSpPr txBox="1"/>
          <p:nvPr/>
        </p:nvSpPr>
        <p:spPr bwMode="gray">
          <a:xfrm>
            <a:off x="10148350" y="5076971"/>
            <a:ext cx="894579" cy="246221"/>
          </a:xfrm>
          <a:prstGeom prst="rect">
            <a:avLst/>
          </a:prstGeom>
          <a:solidFill>
            <a:schemeClr val="bg1"/>
          </a:solidFill>
        </p:spPr>
        <p:txBody>
          <a:bodyPr vert="horz" wrap="square" lIns="0" tIns="0" rIns="0" bIns="0" rtlCol="0">
            <a:spAutoFit/>
          </a:bodyPr>
          <a:lstStyle/>
          <a:p>
            <a:pPr algn="l" rtl="0" eaLnBrk="1" fontAlgn="auto" hangingPunct="1">
              <a:lnSpc>
                <a:spcPct val="100000"/>
              </a:lnSpc>
              <a:spcBef>
                <a:spcPts val="600"/>
              </a:spcBef>
              <a:spcAft>
                <a:spcPts val="0"/>
              </a:spcAft>
              <a:buClr>
                <a:srgbClr val="00893D"/>
              </a:buClr>
            </a:pPr>
            <a:r>
              <a:rPr lang="en-US" sz="1600" b="0" i="0" u="none" baseline="0" dirty="0">
                <a:solidFill>
                  <a:srgbClr val="000000"/>
                </a:solidFill>
                <a:latin typeface="Calibri" panose="020F0502020204030204" pitchFamily="34" charset="0"/>
              </a:rPr>
              <a:t>Grasso</a:t>
            </a:r>
          </a:p>
        </p:txBody>
      </p:sp>
      <p:sp>
        <p:nvSpPr>
          <p:cNvPr id="45" name="Date Placeholder 44">
            <a:extLst>
              <a:ext uri="{FF2B5EF4-FFF2-40B4-BE49-F238E27FC236}">
                <a16:creationId xmlns:a16="http://schemas.microsoft.com/office/drawing/2014/main" id="{B19C710F-DC5B-886F-DF2B-6184EED3BC9E}"/>
              </a:ext>
            </a:extLst>
          </p:cNvPr>
          <p:cNvSpPr>
            <a:spLocks noGrp="1"/>
          </p:cNvSpPr>
          <p:nvPr>
            <p:ph type="dt" sz="half" idx="15"/>
          </p:nvPr>
        </p:nvSpPr>
        <p:spPr/>
        <p:txBody>
          <a:bodyPr/>
          <a:lstStyle/>
          <a:p>
            <a:fld id="{D8D9B7B4-D387-4EFA-896A-3B691E05F2DA}" type="datetime3">
              <a:rPr lang="en-US" smtClean="0"/>
              <a:pPr/>
              <a:t>10 April 2024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 grpId="0" animBg="1"/>
      <p:bldP spid="17" grpId="0" animBg="1"/>
      <p:bldP spid="1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BC94D-ECAD-4010-8424-A903166A211F}"/>
              </a:ext>
            </a:extLst>
          </p:cNvPr>
          <p:cNvSpPr>
            <a:spLocks noGrp="1"/>
          </p:cNvSpPr>
          <p:nvPr>
            <p:ph type="title"/>
          </p:nvPr>
        </p:nvSpPr>
        <p:spPr/>
        <p:txBody>
          <a:bodyPr/>
          <a:lstStyle/>
          <a:p>
            <a:r>
              <a:rPr lang="de-DE" dirty="0"/>
              <a:t>La </a:t>
            </a:r>
            <a:r>
              <a:rPr lang="de-DE" dirty="0" err="1"/>
              <a:t>lubrificazione</a:t>
            </a:r>
            <a:r>
              <a:rPr lang="de-DE" dirty="0"/>
              <a:t> a </a:t>
            </a:r>
            <a:r>
              <a:rPr lang="de-DE" dirty="0" err="1"/>
              <a:t>grasso</a:t>
            </a:r>
            <a:endParaRPr lang="de-DE" dirty="0"/>
          </a:p>
        </p:txBody>
      </p:sp>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10" name="Segnaposto testo 9">
            <a:extLst>
              <a:ext uri="{FF2B5EF4-FFF2-40B4-BE49-F238E27FC236}">
                <a16:creationId xmlns:a16="http://schemas.microsoft.com/office/drawing/2014/main" id="{BE1B8130-8F59-4380-BBAC-338FBE6705C0}"/>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7" name="Rectangle 3"/>
          <p:cNvSpPr txBox="1">
            <a:spLocks noChangeArrowheads="1"/>
          </p:cNvSpPr>
          <p:nvPr/>
        </p:nvSpPr>
        <p:spPr>
          <a:xfrm>
            <a:off x="985952" y="1258788"/>
            <a:ext cx="2973388" cy="3079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altLang="it-IT" sz="1800" b="1" i="0" u="none" strike="noStrike" kern="1200" cap="none" spc="0" normalizeH="0" baseline="0" noProof="0" dirty="0">
              <a:ln>
                <a:noFill/>
              </a:ln>
              <a:solidFill>
                <a:srgbClr val="000000"/>
              </a:solidFill>
              <a:effectLst/>
              <a:uLnTx/>
              <a:uFillTx/>
              <a:latin typeface="Calibri"/>
              <a:ea typeface="+mj-ea"/>
              <a:cs typeface="+mj-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64" y="1412776"/>
            <a:ext cx="3076575"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960" y="1412776"/>
            <a:ext cx="3076575"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egnaposto data 10">
            <a:extLst>
              <a:ext uri="{FF2B5EF4-FFF2-40B4-BE49-F238E27FC236}">
                <a16:creationId xmlns:a16="http://schemas.microsoft.com/office/drawing/2014/main" id="{EFCA46E8-2D29-5493-FD90-6ABEE353FC9D}"/>
              </a:ext>
            </a:extLst>
          </p:cNvPr>
          <p:cNvSpPr>
            <a:spLocks noGrp="1"/>
          </p:cNvSpPr>
          <p:nvPr>
            <p:ph type="dt" sz="half" idx="14"/>
          </p:nvPr>
        </p:nvSpPr>
        <p:spPr/>
        <p:txBody>
          <a:bodyPr/>
          <a:lstStyle/>
          <a:p>
            <a:fld id="{194C7156-80E0-48D0-9CE8-2F323B8C6B68}" type="datetime3">
              <a:rPr lang="en-US" smtClean="0"/>
              <a:t>10 April 2024</a:t>
            </a:fld>
            <a:endParaRPr lang="de-DE" dirty="0"/>
          </a:p>
        </p:txBody>
      </p:sp>
    </p:spTree>
    <p:extLst>
      <p:ext uri="{BB962C8B-B14F-4D97-AF65-F5344CB8AC3E}">
        <p14:creationId xmlns:p14="http://schemas.microsoft.com/office/powerpoint/2010/main" val="326136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olo 1">
            <a:extLst>
              <a:ext uri="{FF2B5EF4-FFF2-40B4-BE49-F238E27FC236}">
                <a16:creationId xmlns:a16="http://schemas.microsoft.com/office/drawing/2014/main" id="{201E3D96-39B7-40B7-B3FC-304E3DDB3B6A}"/>
              </a:ext>
            </a:extLst>
          </p:cNvPr>
          <p:cNvSpPr>
            <a:spLocks noGrp="1"/>
          </p:cNvSpPr>
          <p:nvPr>
            <p:ph type="title"/>
          </p:nvPr>
        </p:nvSpPr>
        <p:spPr/>
        <p:txBody>
          <a:bodyPr/>
          <a:lstStyle/>
          <a:p>
            <a:pPr marL="442913" lvl="0" indent="-442913">
              <a:lnSpc>
                <a:spcPct val="100000"/>
              </a:lnSpc>
              <a:spcBef>
                <a:spcPct val="50000"/>
              </a:spcBef>
              <a:defRPr/>
            </a:pPr>
            <a:r>
              <a:rPr lang="de-DE" altLang="it-IT" dirty="0" err="1">
                <a:solidFill>
                  <a:srgbClr val="000000"/>
                </a:solidFill>
              </a:rPr>
              <a:t>Composizione</a:t>
            </a:r>
            <a:r>
              <a:rPr lang="de-DE" altLang="it-IT" dirty="0">
                <a:solidFill>
                  <a:srgbClr val="000000"/>
                </a:solidFill>
              </a:rPr>
              <a:t> </a:t>
            </a:r>
            <a:r>
              <a:rPr lang="de-DE" altLang="it-IT" dirty="0" err="1">
                <a:solidFill>
                  <a:srgbClr val="000000"/>
                </a:solidFill>
              </a:rPr>
              <a:t>olio</a:t>
            </a:r>
            <a:r>
              <a:rPr lang="de-DE" altLang="it-IT" dirty="0">
                <a:solidFill>
                  <a:srgbClr val="000000"/>
                </a:solidFill>
              </a:rPr>
              <a:t> </a:t>
            </a:r>
            <a:r>
              <a:rPr lang="de-DE" altLang="it-IT" dirty="0" err="1">
                <a:solidFill>
                  <a:srgbClr val="000000"/>
                </a:solidFill>
              </a:rPr>
              <a:t>lubrificante</a:t>
            </a:r>
            <a:endParaRPr lang="de-DE" altLang="it-IT" b="0" dirty="0">
              <a:solidFill>
                <a:srgbClr val="000000"/>
              </a:solidFill>
            </a:endParaRPr>
          </a:p>
        </p:txBody>
      </p:sp>
      <p:sp>
        <p:nvSpPr>
          <p:cNvPr id="6" name="Segnaposto data 5">
            <a:extLst>
              <a:ext uri="{FF2B5EF4-FFF2-40B4-BE49-F238E27FC236}">
                <a16:creationId xmlns:a16="http://schemas.microsoft.com/office/drawing/2014/main" id="{97F66466-A299-BCF3-B06D-75CB5AC2FFB9}"/>
              </a:ext>
            </a:extLst>
          </p:cNvPr>
          <p:cNvSpPr>
            <a:spLocks noGrp="1"/>
          </p:cNvSpPr>
          <p:nvPr>
            <p:ph type="dt" sz="half" idx="14"/>
          </p:nvPr>
        </p:nvSpPr>
        <p:spPr/>
        <p:txBody>
          <a:bodyPr/>
          <a:lstStyle/>
          <a:p>
            <a:fld id="{F1A3ABC9-B210-4E83-A591-438BBCC0D2A8}"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17</a:t>
            </a:fld>
            <a:endParaRPr lang="de-DE" dirty="0"/>
          </a:p>
        </p:txBody>
      </p:sp>
      <p:sp>
        <p:nvSpPr>
          <p:cNvPr id="14" name="Segnaposto testo 1">
            <a:extLst>
              <a:ext uri="{FF2B5EF4-FFF2-40B4-BE49-F238E27FC236}">
                <a16:creationId xmlns:a16="http://schemas.microsoft.com/office/drawing/2014/main" id="{316F253F-2BA6-4C27-B423-985627467A73}"/>
              </a:ext>
            </a:extLst>
          </p:cNvPr>
          <p:cNvSpPr>
            <a:spLocks noGrp="1"/>
          </p:cNvSpPr>
          <p:nvPr>
            <p:ph type="body" sz="quarter" idx="13"/>
          </p:nvPr>
        </p:nvSpPr>
        <p:spPr/>
        <p:txBody>
          <a:bodyPr/>
          <a:lstStyle/>
          <a:p>
            <a:pPr>
              <a:lnSpc>
                <a:spcPct val="90000"/>
              </a:lnSpc>
              <a:spcBef>
                <a:spcPct val="0"/>
              </a:spcBef>
            </a:pPr>
            <a:r>
              <a:rPr lang="de-DE" sz="1400" dirty="0" err="1">
                <a:solidFill>
                  <a:srgbClr val="000000"/>
                </a:solidFill>
                <a:latin typeface="Calibri"/>
                <a:ea typeface="+mj-ea"/>
                <a:cs typeface="+mj-cs"/>
              </a:rPr>
              <a:t>Lubrificazione</a:t>
            </a:r>
            <a:endParaRPr lang="de-DE" sz="1400" dirty="0">
              <a:solidFill>
                <a:srgbClr val="000000"/>
              </a:solidFill>
              <a:latin typeface="Calibri"/>
              <a:ea typeface="+mj-ea"/>
              <a:cs typeface="+mj-cs"/>
            </a:endParaRPr>
          </a:p>
        </p:txBody>
      </p:sp>
      <p:pic>
        <p:nvPicPr>
          <p:cNvPr id="7" name="Picture 2" descr="AUFB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1" y="1254126"/>
            <a:ext cx="827246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9159875" y="5878513"/>
            <a:ext cx="655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700" dirty="0"/>
              <a:t>Quelle: SKF</a:t>
            </a:r>
          </a:p>
        </p:txBody>
      </p:sp>
      <p:sp>
        <p:nvSpPr>
          <p:cNvPr id="9" name="AutoShape 5"/>
          <p:cNvSpPr>
            <a:spLocks noChangeArrowheads="1"/>
          </p:cNvSpPr>
          <p:nvPr/>
        </p:nvSpPr>
        <p:spPr bwMode="auto">
          <a:xfrm>
            <a:off x="2270126" y="1789113"/>
            <a:ext cx="2124075" cy="811212"/>
          </a:xfrm>
          <a:prstGeom prst="roundRect">
            <a:avLst>
              <a:gd name="adj" fmla="val 16667"/>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it-IT" sz="2400" dirty="0" err="1"/>
              <a:t>Olio</a:t>
            </a:r>
            <a:r>
              <a:rPr lang="de-DE" altLang="it-IT" sz="2400" dirty="0"/>
              <a:t> </a:t>
            </a:r>
            <a:r>
              <a:rPr lang="de-DE" altLang="it-IT" sz="2400" dirty="0" err="1"/>
              <a:t>base</a:t>
            </a:r>
            <a:r>
              <a:rPr lang="de-DE" altLang="it-IT" sz="2400" dirty="0"/>
              <a:t> 1</a:t>
            </a:r>
          </a:p>
        </p:txBody>
      </p:sp>
      <p:sp>
        <p:nvSpPr>
          <p:cNvPr id="10" name="AutoShape 6"/>
          <p:cNvSpPr>
            <a:spLocks noChangeArrowheads="1"/>
          </p:cNvSpPr>
          <p:nvPr/>
        </p:nvSpPr>
        <p:spPr bwMode="auto">
          <a:xfrm>
            <a:off x="7458076" y="1622425"/>
            <a:ext cx="2124075" cy="966788"/>
          </a:xfrm>
          <a:prstGeom prst="roundRect">
            <a:avLst>
              <a:gd name="adj" fmla="val 16667"/>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it-IT" sz="2400" dirty="0" err="1"/>
              <a:t>Additivi</a:t>
            </a:r>
            <a:endParaRPr lang="de-DE" altLang="it-IT" sz="2400" dirty="0"/>
          </a:p>
        </p:txBody>
      </p:sp>
      <p:sp>
        <p:nvSpPr>
          <p:cNvPr id="11" name="AutoShape 7"/>
          <p:cNvSpPr>
            <a:spLocks noChangeArrowheads="1"/>
          </p:cNvSpPr>
          <p:nvPr/>
        </p:nvSpPr>
        <p:spPr bwMode="auto">
          <a:xfrm rot="18454347" flipH="1">
            <a:off x="5805488" y="2274888"/>
            <a:ext cx="1382713" cy="687388"/>
          </a:xfrm>
          <a:prstGeom prst="rightArrow">
            <a:avLst>
              <a:gd name="adj1" fmla="val 50000"/>
              <a:gd name="adj2" fmla="val 50289"/>
            </a:avLst>
          </a:prstGeom>
          <a:solidFill>
            <a:srgbClr val="FFFF00"/>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de-DE" altLang="it-IT" dirty="0"/>
          </a:p>
        </p:txBody>
      </p:sp>
      <p:sp>
        <p:nvSpPr>
          <p:cNvPr id="12" name="AutoShape 8"/>
          <p:cNvSpPr>
            <a:spLocks noChangeArrowheads="1"/>
          </p:cNvSpPr>
          <p:nvPr/>
        </p:nvSpPr>
        <p:spPr bwMode="auto">
          <a:xfrm rot="-1785131">
            <a:off x="6523038" y="2967039"/>
            <a:ext cx="1382712" cy="688975"/>
          </a:xfrm>
          <a:prstGeom prst="leftArrow">
            <a:avLst>
              <a:gd name="adj1" fmla="val 50000"/>
              <a:gd name="adj2" fmla="val 50173"/>
            </a:avLst>
          </a:prstGeom>
          <a:solidFill>
            <a:srgbClr val="FFFF00"/>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de-DE" altLang="it-IT" dirty="0"/>
          </a:p>
        </p:txBody>
      </p:sp>
    </p:spTree>
    <p:extLst>
      <p:ext uri="{BB962C8B-B14F-4D97-AF65-F5344CB8AC3E}">
        <p14:creationId xmlns:p14="http://schemas.microsoft.com/office/powerpoint/2010/main" val="157668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AF6E597-7A6F-427C-87F4-B90850A078F8}"/>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C2A723D0-AEE5-4028-95E9-CCC9E48B3C54}"/>
              </a:ext>
            </a:extLst>
          </p:cNvPr>
          <p:cNvSpPr>
            <a:spLocks noGrp="1"/>
          </p:cNvSpPr>
          <p:nvPr>
            <p:ph type="sldNum" sz="quarter" idx="16"/>
          </p:nvPr>
        </p:nvSpPr>
        <p:spPr/>
        <p:txBody>
          <a:bodyPr/>
          <a:lstStyle/>
          <a:p>
            <a:fld id="{CCF10D83-73B2-4D20-BE53-AA27B2521160}" type="slidenum">
              <a:rPr lang="de-DE" smtClean="0"/>
              <a:pPr/>
              <a:t>18</a:t>
            </a:fld>
            <a:endParaRPr lang="de-DE" dirty="0"/>
          </a:p>
        </p:txBody>
      </p:sp>
      <p:sp>
        <p:nvSpPr>
          <p:cNvPr id="6" name="Titolo 5">
            <a:extLst>
              <a:ext uri="{FF2B5EF4-FFF2-40B4-BE49-F238E27FC236}">
                <a16:creationId xmlns:a16="http://schemas.microsoft.com/office/drawing/2014/main" id="{44AC2C45-0352-4205-A77E-20A8F04F7BCC}"/>
              </a:ext>
            </a:extLst>
          </p:cNvPr>
          <p:cNvSpPr>
            <a:spLocks noGrp="1"/>
          </p:cNvSpPr>
          <p:nvPr>
            <p:ph type="title"/>
          </p:nvPr>
        </p:nvSpPr>
        <p:spPr/>
        <p:txBody>
          <a:bodyPr/>
          <a:lstStyle/>
          <a:p>
            <a:r>
              <a:rPr lang="de-DE" dirty="0" err="1"/>
              <a:t>Composizione</a:t>
            </a:r>
            <a:r>
              <a:rPr lang="de-DE" dirty="0"/>
              <a:t> del </a:t>
            </a:r>
            <a:r>
              <a:rPr lang="de-DE" dirty="0" err="1"/>
              <a:t>grasso</a:t>
            </a:r>
            <a:r>
              <a:rPr lang="de-DE" dirty="0"/>
              <a:t> </a:t>
            </a:r>
            <a:r>
              <a:rPr lang="de-DE" dirty="0" err="1"/>
              <a:t>lubrificante</a:t>
            </a:r>
            <a:endParaRPr lang="de-DE" dirty="0"/>
          </a:p>
        </p:txBody>
      </p:sp>
      <p:sp>
        <p:nvSpPr>
          <p:cNvPr id="7" name="Segnaposto testo 6">
            <a:extLst>
              <a:ext uri="{FF2B5EF4-FFF2-40B4-BE49-F238E27FC236}">
                <a16:creationId xmlns:a16="http://schemas.microsoft.com/office/drawing/2014/main" id="{BB0E2A61-06DB-4620-A34A-03AC45648695}"/>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graphicFrame>
        <p:nvGraphicFramePr>
          <p:cNvPr id="8" name="Segnaposto contenuto 7">
            <a:extLst>
              <a:ext uri="{FF2B5EF4-FFF2-40B4-BE49-F238E27FC236}">
                <a16:creationId xmlns:a16="http://schemas.microsoft.com/office/drawing/2014/main" id="{92077375-C487-45CB-B42F-9F28C75E84FA}"/>
              </a:ext>
            </a:extLst>
          </p:cNvPr>
          <p:cNvGraphicFramePr>
            <a:graphicFrameLocks noGrp="1"/>
          </p:cNvGraphicFramePr>
          <p:nvPr>
            <p:ph idx="1"/>
            <p:extLst>
              <p:ext uri="{D42A27DB-BD31-4B8C-83A1-F6EECF244321}">
                <p14:modId xmlns:p14="http://schemas.microsoft.com/office/powerpoint/2010/main" val="1406869129"/>
              </p:ext>
            </p:extLst>
          </p:nvPr>
        </p:nvGraphicFramePr>
        <p:xfrm>
          <a:off x="479425" y="1196975"/>
          <a:ext cx="5832599" cy="5040313"/>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23E7006E-E911-49CE-B80C-A4C8A6AA257D}"/>
              </a:ext>
            </a:extLst>
          </p:cNvPr>
          <p:cNvSpPr txBox="1"/>
          <p:nvPr/>
        </p:nvSpPr>
        <p:spPr bwMode="gray">
          <a:xfrm>
            <a:off x="6503858" y="2513927"/>
            <a:ext cx="4488686" cy="1846659"/>
          </a:xfrm>
          <a:prstGeom prst="rect">
            <a:avLst/>
          </a:prstGeom>
          <a:noFill/>
        </p:spPr>
        <p:txBody>
          <a:bodyPr vert="horz" wrap="square" lIns="0" tIns="0" rIns="0" bIns="0" rtlCol="0">
            <a:spAutoFit/>
          </a:bodyPr>
          <a:lstStyle/>
          <a:p>
            <a:pPr algn="l" rtl="0" eaLnBrk="1" fontAlgn="auto" hangingPunct="1">
              <a:lnSpc>
                <a:spcPct val="100000"/>
              </a:lnSpc>
              <a:spcBef>
                <a:spcPts val="0"/>
              </a:spcBef>
              <a:spcAft>
                <a:spcPts val="0"/>
              </a:spcAft>
              <a:buClr>
                <a:srgbClr val="00893D"/>
              </a:buClr>
            </a:pPr>
            <a:r>
              <a:rPr lang="de-DE" sz="2400" b="0" i="0" u="none" baseline="0" dirty="0" err="1">
                <a:solidFill>
                  <a:srgbClr val="000000"/>
                </a:solidFill>
                <a:latin typeface="Calibri" panose="020F0502020204030204" pitchFamily="34" charset="0"/>
              </a:rPr>
              <a:t>Olio</a:t>
            </a:r>
            <a:r>
              <a:rPr lang="de-DE" sz="2400" b="0" i="0" u="none" baseline="0" dirty="0">
                <a:solidFill>
                  <a:srgbClr val="000000"/>
                </a:solidFill>
                <a:latin typeface="Calibri" panose="020F0502020204030204" pitchFamily="34" charset="0"/>
              </a:rPr>
              <a:t> Base                            70%-90%</a:t>
            </a:r>
          </a:p>
          <a:p>
            <a:pPr algn="l" rtl="0" eaLnBrk="1" fontAlgn="auto" hangingPunct="1">
              <a:lnSpc>
                <a:spcPct val="100000"/>
              </a:lnSpc>
              <a:spcBef>
                <a:spcPts val="0"/>
              </a:spcBef>
              <a:spcAft>
                <a:spcPts val="0"/>
              </a:spcAft>
              <a:buClr>
                <a:srgbClr val="00893D"/>
              </a:buClr>
            </a:pPr>
            <a:endParaRPr lang="de-DE" sz="2400" dirty="0">
              <a:solidFill>
                <a:srgbClr val="000000"/>
              </a:solidFill>
              <a:latin typeface="Calibri" panose="020F0502020204030204" pitchFamily="34" charset="0"/>
            </a:endParaRPr>
          </a:p>
          <a:p>
            <a:pPr algn="l" rtl="0" eaLnBrk="1" fontAlgn="auto" hangingPunct="1">
              <a:lnSpc>
                <a:spcPct val="100000"/>
              </a:lnSpc>
              <a:spcBef>
                <a:spcPts val="0"/>
              </a:spcBef>
              <a:spcAft>
                <a:spcPts val="0"/>
              </a:spcAft>
              <a:buClr>
                <a:srgbClr val="00893D"/>
              </a:buClr>
            </a:pPr>
            <a:r>
              <a:rPr lang="de-DE" sz="2400" b="0" i="0" u="none" baseline="0" dirty="0" err="1">
                <a:solidFill>
                  <a:srgbClr val="000000"/>
                </a:solidFill>
                <a:latin typeface="Calibri" panose="020F0502020204030204" pitchFamily="34" charset="0"/>
              </a:rPr>
              <a:t>Addensante</a:t>
            </a:r>
            <a:r>
              <a:rPr lang="de-DE" sz="2400" b="0" i="0" u="none" baseline="0" dirty="0">
                <a:solidFill>
                  <a:srgbClr val="000000"/>
                </a:solidFill>
                <a:latin typeface="Calibri" panose="020F0502020204030204" pitchFamily="34" charset="0"/>
              </a:rPr>
              <a:t>                          5%-30%</a:t>
            </a:r>
          </a:p>
          <a:p>
            <a:pPr algn="l" rtl="0" eaLnBrk="1" fontAlgn="auto" hangingPunct="1">
              <a:lnSpc>
                <a:spcPct val="100000"/>
              </a:lnSpc>
              <a:spcBef>
                <a:spcPts val="0"/>
              </a:spcBef>
              <a:spcAft>
                <a:spcPts val="0"/>
              </a:spcAft>
              <a:buClr>
                <a:srgbClr val="00893D"/>
              </a:buClr>
            </a:pPr>
            <a:endParaRPr lang="de-DE" sz="2400" dirty="0">
              <a:solidFill>
                <a:srgbClr val="000000"/>
              </a:solidFill>
              <a:latin typeface="Calibri" panose="020F0502020204030204" pitchFamily="34" charset="0"/>
            </a:endParaRPr>
          </a:p>
          <a:p>
            <a:pPr algn="l" rtl="0" eaLnBrk="1" fontAlgn="auto" hangingPunct="1">
              <a:lnSpc>
                <a:spcPct val="100000"/>
              </a:lnSpc>
              <a:spcBef>
                <a:spcPts val="0"/>
              </a:spcBef>
              <a:spcAft>
                <a:spcPts val="0"/>
              </a:spcAft>
              <a:buClr>
                <a:srgbClr val="00893D"/>
              </a:buClr>
            </a:pPr>
            <a:r>
              <a:rPr lang="de-DE" sz="2400" b="0" i="0" u="none" baseline="0" dirty="0" err="1">
                <a:solidFill>
                  <a:srgbClr val="000000"/>
                </a:solidFill>
                <a:latin typeface="Calibri" panose="020F0502020204030204" pitchFamily="34" charset="0"/>
              </a:rPr>
              <a:t>Additivi</a:t>
            </a:r>
            <a:r>
              <a:rPr lang="de-DE" sz="2400" b="0" i="0" u="none" baseline="0" dirty="0">
                <a:solidFill>
                  <a:srgbClr val="000000"/>
                </a:solidFill>
                <a:latin typeface="Calibri" panose="020F0502020204030204" pitchFamily="34" charset="0"/>
              </a:rPr>
              <a:t>                               </a:t>
            </a:r>
            <a:r>
              <a:rPr lang="de-DE" sz="2400" b="0" i="0" u="none" baseline="0" dirty="0" err="1">
                <a:solidFill>
                  <a:srgbClr val="000000"/>
                </a:solidFill>
                <a:latin typeface="Calibri" panose="020F0502020204030204" pitchFamily="34" charset="0"/>
              </a:rPr>
              <a:t>fino</a:t>
            </a:r>
            <a:r>
              <a:rPr lang="de-DE" sz="2400" b="0" i="0" u="none" baseline="0" dirty="0">
                <a:solidFill>
                  <a:srgbClr val="000000"/>
                </a:solidFill>
                <a:latin typeface="Calibri" panose="020F0502020204030204" pitchFamily="34" charset="0"/>
              </a:rPr>
              <a:t> a 10%</a:t>
            </a:r>
          </a:p>
        </p:txBody>
      </p:sp>
      <p:sp>
        <p:nvSpPr>
          <p:cNvPr id="10" name="Freccia a destra 9">
            <a:extLst>
              <a:ext uri="{FF2B5EF4-FFF2-40B4-BE49-F238E27FC236}">
                <a16:creationId xmlns:a16="http://schemas.microsoft.com/office/drawing/2014/main" id="{A3E0F25D-D96B-4932-A91F-611A89207E72}"/>
              </a:ext>
            </a:extLst>
          </p:cNvPr>
          <p:cNvSpPr/>
          <p:nvPr/>
        </p:nvSpPr>
        <p:spPr bwMode="gray">
          <a:xfrm>
            <a:off x="8472264" y="2621681"/>
            <a:ext cx="936104" cy="259200"/>
          </a:xfrm>
          <a:prstGeom prst="rightArrow">
            <a:avLst/>
          </a:prstGeom>
          <a:solidFill>
            <a:srgbClr val="00461E"/>
          </a:solidFill>
          <a:ln w="63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400" b="0" i="0" u="none" baseline="0" dirty="0">
              <a:solidFill>
                <a:srgbClr val="000000"/>
              </a:solidFill>
              <a:latin typeface="Calibri" panose="020F0502020204030204" pitchFamily="34" charset="0"/>
            </a:endParaRPr>
          </a:p>
        </p:txBody>
      </p:sp>
      <p:sp>
        <p:nvSpPr>
          <p:cNvPr id="11" name="Freccia a destra 10">
            <a:extLst>
              <a:ext uri="{FF2B5EF4-FFF2-40B4-BE49-F238E27FC236}">
                <a16:creationId xmlns:a16="http://schemas.microsoft.com/office/drawing/2014/main" id="{5D7CC1A6-3884-41FA-966E-06B546706211}"/>
              </a:ext>
            </a:extLst>
          </p:cNvPr>
          <p:cNvSpPr/>
          <p:nvPr/>
        </p:nvSpPr>
        <p:spPr bwMode="gray">
          <a:xfrm>
            <a:off x="8472264" y="3299400"/>
            <a:ext cx="936104" cy="259200"/>
          </a:xfrm>
          <a:prstGeom prst="rightArrow">
            <a:avLst/>
          </a:prstGeom>
          <a:solidFill>
            <a:srgbClr val="00893D"/>
          </a:solidFill>
          <a:ln w="63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400" b="0" i="0" u="none" baseline="0" dirty="0">
              <a:solidFill>
                <a:srgbClr val="000000"/>
              </a:solidFill>
              <a:latin typeface="Calibri" panose="020F0502020204030204" pitchFamily="34" charset="0"/>
            </a:endParaRPr>
          </a:p>
        </p:txBody>
      </p:sp>
      <p:sp>
        <p:nvSpPr>
          <p:cNvPr id="12" name="Freccia a destra 11">
            <a:extLst>
              <a:ext uri="{FF2B5EF4-FFF2-40B4-BE49-F238E27FC236}">
                <a16:creationId xmlns:a16="http://schemas.microsoft.com/office/drawing/2014/main" id="{54519A61-02B5-4EC8-AC4C-A6E48DB0F6CA}"/>
              </a:ext>
            </a:extLst>
          </p:cNvPr>
          <p:cNvSpPr/>
          <p:nvPr/>
        </p:nvSpPr>
        <p:spPr bwMode="gray">
          <a:xfrm>
            <a:off x="8484078" y="4058185"/>
            <a:ext cx="936104" cy="259200"/>
          </a:xfrm>
          <a:prstGeom prst="rightArrow">
            <a:avLst/>
          </a:prstGeom>
          <a:solidFill>
            <a:srgbClr val="B4DC5A"/>
          </a:solidFill>
          <a:ln w="63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400" b="0" i="0" u="none" baseline="0" dirty="0">
              <a:solidFill>
                <a:srgbClr val="000000"/>
              </a:solidFill>
              <a:latin typeface="Calibri" panose="020F0502020204030204" pitchFamily="34" charset="0"/>
            </a:endParaRPr>
          </a:p>
        </p:txBody>
      </p:sp>
      <p:sp>
        <p:nvSpPr>
          <p:cNvPr id="13" name="Segnaposto data 12">
            <a:extLst>
              <a:ext uri="{FF2B5EF4-FFF2-40B4-BE49-F238E27FC236}">
                <a16:creationId xmlns:a16="http://schemas.microsoft.com/office/drawing/2014/main" id="{1A526F51-AE04-5C5C-678D-993316D57BAB}"/>
              </a:ext>
            </a:extLst>
          </p:cNvPr>
          <p:cNvSpPr>
            <a:spLocks noGrp="1"/>
          </p:cNvSpPr>
          <p:nvPr>
            <p:ph type="dt" sz="half" idx="14"/>
          </p:nvPr>
        </p:nvSpPr>
        <p:spPr/>
        <p:txBody>
          <a:bodyPr/>
          <a:lstStyle/>
          <a:p>
            <a:fld id="{D0F9C9AE-CD68-47F6-B538-E8BCD3172442}" type="datetime3">
              <a:rPr lang="en-US" smtClean="0"/>
              <a:t>10 April 2024</a:t>
            </a:fld>
            <a:endParaRPr lang="de-DE" dirty="0"/>
          </a:p>
        </p:txBody>
      </p:sp>
    </p:spTree>
    <p:extLst>
      <p:ext uri="{BB962C8B-B14F-4D97-AF65-F5344CB8AC3E}">
        <p14:creationId xmlns:p14="http://schemas.microsoft.com/office/powerpoint/2010/main" val="205238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8" name="Text Box 3"/>
          <p:cNvSpPr txBox="1">
            <a:spLocks noChangeArrowheads="1"/>
          </p:cNvSpPr>
          <p:nvPr/>
        </p:nvSpPr>
        <p:spPr bwMode="auto">
          <a:xfrm>
            <a:off x="2081214" y="4705350"/>
            <a:ext cx="3399059" cy="59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L'addensante</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trattiene</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l'olio</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base</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come</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una</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spugna</a:t>
            </a:r>
            <a:endPar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 Box 4"/>
          <p:cNvSpPr txBox="1">
            <a:spLocks noChangeArrowheads="1"/>
          </p:cNvSpPr>
          <p:nvPr/>
        </p:nvSpPr>
        <p:spPr bwMode="auto">
          <a:xfrm>
            <a:off x="6696076" y="5307013"/>
            <a:ext cx="3044795" cy="59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L'olio</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è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rilasciato</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effetto</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della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pressione</a:t>
            </a:r>
            <a:r>
              <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della </a:t>
            </a:r>
            <a:r>
              <a:rPr kumimoji="0" lang="de-DE" altLang="it-IT"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gravità</a:t>
            </a:r>
            <a:endParaRPr kumimoji="0" lang="de-DE" altLang="it-IT" sz="1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8" y="1412876"/>
            <a:ext cx="43053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916113"/>
            <a:ext cx="43338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a:extLst>
              <a:ext uri="{FF2B5EF4-FFF2-40B4-BE49-F238E27FC236}">
                <a16:creationId xmlns:a16="http://schemas.microsoft.com/office/drawing/2014/main" id="{980CEA78-5415-4970-AA9C-72668C132E42}"/>
              </a:ext>
            </a:extLst>
          </p:cNvPr>
          <p:cNvSpPr txBox="1">
            <a:spLocks/>
          </p:cNvSpPr>
          <p:nvPr/>
        </p:nvSpPr>
        <p:spPr>
          <a:xfrm>
            <a:off x="334800" y="410400"/>
            <a:ext cx="9360000" cy="2592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r>
              <a:rPr lang="de-DE" altLang="it-IT" dirty="0" err="1"/>
              <a:t>Lubrificazione</a:t>
            </a:r>
            <a:r>
              <a:rPr lang="de-DE" altLang="it-IT" dirty="0"/>
              <a:t> a </a:t>
            </a:r>
            <a:r>
              <a:rPr lang="de-DE" altLang="it-IT" dirty="0" err="1"/>
              <a:t>grasso</a:t>
            </a:r>
            <a:r>
              <a:rPr lang="de-DE" altLang="it-IT" dirty="0"/>
              <a:t>: </a:t>
            </a:r>
            <a:r>
              <a:rPr lang="de-DE" altLang="it-IT" dirty="0" err="1"/>
              <a:t>come</a:t>
            </a:r>
            <a:r>
              <a:rPr lang="de-DE" altLang="it-IT" dirty="0"/>
              <a:t> </a:t>
            </a:r>
            <a:r>
              <a:rPr lang="de-DE" altLang="it-IT" dirty="0" err="1"/>
              <a:t>funziona</a:t>
            </a:r>
            <a:r>
              <a:rPr lang="de-DE" altLang="it-IT" dirty="0"/>
              <a:t> </a:t>
            </a:r>
            <a:r>
              <a:rPr lang="de-DE" altLang="it-IT" dirty="0" err="1"/>
              <a:t>il</a:t>
            </a:r>
            <a:r>
              <a:rPr lang="de-DE" altLang="it-IT" dirty="0"/>
              <a:t> </a:t>
            </a:r>
            <a:r>
              <a:rPr lang="de-DE" altLang="it-IT" dirty="0" err="1"/>
              <a:t>grasso</a:t>
            </a:r>
            <a:r>
              <a:rPr lang="de-DE" altLang="it-IT" dirty="0"/>
              <a:t> </a:t>
            </a:r>
            <a:r>
              <a:rPr lang="de-DE" altLang="it-IT" dirty="0" err="1"/>
              <a:t>lubrificante</a:t>
            </a:r>
            <a:endParaRPr lang="de-DE" altLang="it-IT" dirty="0"/>
          </a:p>
        </p:txBody>
      </p:sp>
      <p:sp>
        <p:nvSpPr>
          <p:cNvPr id="13" name="Segnaposto testo 4">
            <a:extLst>
              <a:ext uri="{FF2B5EF4-FFF2-40B4-BE49-F238E27FC236}">
                <a16:creationId xmlns:a16="http://schemas.microsoft.com/office/drawing/2014/main" id="{88FA4F7C-93FD-4284-9587-A623CA535A5A}"/>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6" name="Segnaposto data 5">
            <a:extLst>
              <a:ext uri="{FF2B5EF4-FFF2-40B4-BE49-F238E27FC236}">
                <a16:creationId xmlns:a16="http://schemas.microsoft.com/office/drawing/2014/main" id="{ABEC579F-82F6-F004-A6C0-31627B4949DE}"/>
              </a:ext>
            </a:extLst>
          </p:cNvPr>
          <p:cNvSpPr>
            <a:spLocks noGrp="1"/>
          </p:cNvSpPr>
          <p:nvPr>
            <p:ph type="dt" sz="half" idx="14"/>
          </p:nvPr>
        </p:nvSpPr>
        <p:spPr/>
        <p:txBody>
          <a:bodyPr/>
          <a:lstStyle/>
          <a:p>
            <a:fld id="{9B2C4B21-F653-4DBE-BD18-F6DBC9E272CC}" type="datetime3">
              <a:rPr lang="en-US" smtClean="0"/>
              <a:t>10 April 2024</a:t>
            </a:fld>
            <a:endParaRPr lang="de-DE" dirty="0"/>
          </a:p>
        </p:txBody>
      </p:sp>
    </p:spTree>
    <p:extLst>
      <p:ext uri="{BB962C8B-B14F-4D97-AF65-F5344CB8AC3E}">
        <p14:creationId xmlns:p14="http://schemas.microsoft.com/office/powerpoint/2010/main" val="72369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9651835-E1CD-4F63-A2C8-1AD46BB7F7D3}"/>
              </a:ext>
            </a:extLst>
          </p:cNvPr>
          <p:cNvSpPr>
            <a:spLocks noGrp="1"/>
          </p:cNvSpPr>
          <p:nvPr>
            <p:ph sz="quarter" idx="13"/>
          </p:nvPr>
        </p:nvSpPr>
        <p:spPr/>
        <p:txBody>
          <a:bodyPr/>
          <a:lstStyle/>
          <a:p>
            <a:r>
              <a:rPr lang="en-US" dirty="0"/>
              <a:t>Importance of Lubrication</a:t>
            </a:r>
          </a:p>
        </p:txBody>
      </p:sp>
      <p:sp>
        <p:nvSpPr>
          <p:cNvPr id="3" name="Titel 2">
            <a:extLst>
              <a:ext uri="{FF2B5EF4-FFF2-40B4-BE49-F238E27FC236}">
                <a16:creationId xmlns:a16="http://schemas.microsoft.com/office/drawing/2014/main" id="{40794D27-1941-4C1E-82F4-C99830BF9950}"/>
              </a:ext>
            </a:extLst>
          </p:cNvPr>
          <p:cNvSpPr>
            <a:spLocks noGrp="1"/>
          </p:cNvSpPr>
          <p:nvPr>
            <p:ph type="title"/>
          </p:nvPr>
        </p:nvSpPr>
        <p:spPr/>
        <p:txBody>
          <a:bodyPr/>
          <a:lstStyle/>
          <a:p>
            <a:r>
              <a:rPr lang="en-US" dirty="0"/>
              <a:t>Secondo la </a:t>
            </a:r>
            <a:r>
              <a:rPr lang="en-US" dirty="0" err="1"/>
              <a:t>storia</a:t>
            </a:r>
            <a:r>
              <a:rPr lang="en-US" dirty="0"/>
              <a:t>..</a:t>
            </a:r>
          </a:p>
        </p:txBody>
      </p:sp>
      <p:pic>
        <p:nvPicPr>
          <p:cNvPr id="11266" name="Picture 2">
            <a:extLst>
              <a:ext uri="{FF2B5EF4-FFF2-40B4-BE49-F238E27FC236}">
                <a16:creationId xmlns:a16="http://schemas.microsoft.com/office/drawing/2014/main" id="{99BD947E-F688-4590-81B1-5953E5B012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2324938" y="1772844"/>
            <a:ext cx="7542123" cy="4248416"/>
          </a:xfrm>
          <a:prstGeom prst="rect">
            <a:avLst/>
          </a:prstGeom>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9C83B5F2-2B97-46B8-B789-863881E1C89F}"/>
              </a:ext>
            </a:extLst>
          </p:cNvPr>
          <p:cNvSpPr/>
          <p:nvPr/>
        </p:nvSpPr>
        <p:spPr bwMode="gray">
          <a:xfrm>
            <a:off x="7968208" y="1466830"/>
            <a:ext cx="1584176" cy="612028"/>
          </a:xfrm>
          <a:prstGeom prst="rect">
            <a:avLst/>
          </a:prstGeom>
          <a:solidFill>
            <a:srgbClr val="73A195"/>
          </a:solidFill>
          <a:ln w="6350">
            <a:solidFill>
              <a:srgbClr val="73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Resp.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Manutenzione</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echteck 7">
            <a:extLst>
              <a:ext uri="{FF2B5EF4-FFF2-40B4-BE49-F238E27FC236}">
                <a16:creationId xmlns:a16="http://schemas.microsoft.com/office/drawing/2014/main" id="{4D6AB730-FE54-4BEB-9423-43CC004ADD21}"/>
              </a:ext>
            </a:extLst>
          </p:cNvPr>
          <p:cNvSpPr/>
          <p:nvPr/>
        </p:nvSpPr>
        <p:spPr bwMode="gray">
          <a:xfrm>
            <a:off x="2655668" y="1466830"/>
            <a:ext cx="1584176" cy="612028"/>
          </a:xfrm>
          <a:prstGeom prst="rect">
            <a:avLst/>
          </a:prstGeom>
          <a:solidFill>
            <a:srgbClr val="73A195"/>
          </a:solidFill>
          <a:ln w="6350">
            <a:solidFill>
              <a:srgbClr val="73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Resp. Operation</a:t>
            </a:r>
          </a:p>
        </p:txBody>
      </p:sp>
      <p:sp>
        <p:nvSpPr>
          <p:cNvPr id="9" name="Rechteck 8">
            <a:extLst>
              <a:ext uri="{FF2B5EF4-FFF2-40B4-BE49-F238E27FC236}">
                <a16:creationId xmlns:a16="http://schemas.microsoft.com/office/drawing/2014/main" id="{09D2D297-409B-4C7B-BE0A-380EF500ED70}"/>
              </a:ext>
            </a:extLst>
          </p:cNvPr>
          <p:cNvSpPr/>
          <p:nvPr/>
        </p:nvSpPr>
        <p:spPr bwMode="gray">
          <a:xfrm>
            <a:off x="6180875" y="1466830"/>
            <a:ext cx="1584176" cy="612028"/>
          </a:xfrm>
          <a:prstGeom prst="rect">
            <a:avLst/>
          </a:prstGeom>
          <a:solidFill>
            <a:srgbClr val="73A195"/>
          </a:solidFill>
          <a:ln w="6350">
            <a:solidFill>
              <a:srgbClr val="73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Resp.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Acquisti</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 name="Rechteck 9">
            <a:extLst>
              <a:ext uri="{FF2B5EF4-FFF2-40B4-BE49-F238E27FC236}">
                <a16:creationId xmlns:a16="http://schemas.microsoft.com/office/drawing/2014/main" id="{C2DA5591-8AB2-4D23-BB42-262580CFCB14}"/>
              </a:ext>
            </a:extLst>
          </p:cNvPr>
          <p:cNvSpPr/>
          <p:nvPr/>
        </p:nvSpPr>
        <p:spPr bwMode="gray">
          <a:xfrm>
            <a:off x="4443001" y="1466830"/>
            <a:ext cx="1584176" cy="612028"/>
          </a:xfrm>
          <a:prstGeom prst="rect">
            <a:avLst/>
          </a:prstGeom>
          <a:solidFill>
            <a:srgbClr val="73A195"/>
          </a:solidFill>
          <a:ln w="6350">
            <a:solidFill>
              <a:srgbClr val="73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Plant Manager</a:t>
            </a:r>
          </a:p>
        </p:txBody>
      </p:sp>
      <p:cxnSp>
        <p:nvCxnSpPr>
          <p:cNvPr id="11" name="Gerade Verbindung mit Pfeil 10">
            <a:extLst>
              <a:ext uri="{FF2B5EF4-FFF2-40B4-BE49-F238E27FC236}">
                <a16:creationId xmlns:a16="http://schemas.microsoft.com/office/drawing/2014/main" id="{2F8AB4CA-18F1-46FC-A2A9-C32B095E3A36}"/>
              </a:ext>
            </a:extLst>
          </p:cNvPr>
          <p:cNvCxnSpPr>
            <a:cxnSpLocks/>
          </p:cNvCxnSpPr>
          <p:nvPr/>
        </p:nvCxnSpPr>
        <p:spPr bwMode="gray">
          <a:xfrm>
            <a:off x="1991544" y="6021260"/>
            <a:ext cx="82809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B8DF2C87-ABBB-47EB-ABDE-2509ACA2E718}"/>
              </a:ext>
            </a:extLst>
          </p:cNvPr>
          <p:cNvCxnSpPr>
            <a:cxnSpLocks/>
            <a:stCxn id="7" idx="2"/>
            <a:endCxn id="28" idx="7"/>
          </p:cNvCxnSpPr>
          <p:nvPr/>
        </p:nvCxnSpPr>
        <p:spPr bwMode="gray">
          <a:xfrm flipH="1">
            <a:off x="4659999" y="2078858"/>
            <a:ext cx="4100297" cy="202369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a:extLst>
              <a:ext uri="{FF2B5EF4-FFF2-40B4-BE49-F238E27FC236}">
                <a16:creationId xmlns:a16="http://schemas.microsoft.com/office/drawing/2014/main" id="{0181EDCF-4180-44A2-A20B-1F9FC975DE2A}"/>
              </a:ext>
            </a:extLst>
          </p:cNvPr>
          <p:cNvCxnSpPr>
            <a:cxnSpLocks/>
            <a:stCxn id="9" idx="2"/>
          </p:cNvCxnSpPr>
          <p:nvPr/>
        </p:nvCxnSpPr>
        <p:spPr bwMode="gray">
          <a:xfrm flipH="1">
            <a:off x="4251332" y="2078858"/>
            <a:ext cx="2721631" cy="123400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0" name="Gerade Verbindung mit Pfeil 19">
            <a:extLst>
              <a:ext uri="{FF2B5EF4-FFF2-40B4-BE49-F238E27FC236}">
                <a16:creationId xmlns:a16="http://schemas.microsoft.com/office/drawing/2014/main" id="{402ACE3D-BC62-4F36-A3EC-BB1D55047F99}"/>
              </a:ext>
            </a:extLst>
          </p:cNvPr>
          <p:cNvCxnSpPr>
            <a:cxnSpLocks/>
            <a:stCxn id="10" idx="2"/>
          </p:cNvCxnSpPr>
          <p:nvPr/>
        </p:nvCxnSpPr>
        <p:spPr bwMode="gray">
          <a:xfrm flipH="1">
            <a:off x="3857418" y="2078858"/>
            <a:ext cx="1377671" cy="87837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Gerade Verbindung mit Pfeil 22">
            <a:extLst>
              <a:ext uri="{FF2B5EF4-FFF2-40B4-BE49-F238E27FC236}">
                <a16:creationId xmlns:a16="http://schemas.microsoft.com/office/drawing/2014/main" id="{8A0A2596-B397-47ED-B25D-2BE873194655}"/>
              </a:ext>
            </a:extLst>
          </p:cNvPr>
          <p:cNvCxnSpPr>
            <a:cxnSpLocks/>
            <a:stCxn id="8" idx="2"/>
          </p:cNvCxnSpPr>
          <p:nvPr/>
        </p:nvCxnSpPr>
        <p:spPr bwMode="gray">
          <a:xfrm flipH="1">
            <a:off x="3071664" y="2078858"/>
            <a:ext cx="376092" cy="7630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Ellipse 27">
            <a:extLst>
              <a:ext uri="{FF2B5EF4-FFF2-40B4-BE49-F238E27FC236}">
                <a16:creationId xmlns:a16="http://schemas.microsoft.com/office/drawing/2014/main" id="{6FD2140A-501B-4E91-9EB2-D8CF2D8DE50E}"/>
              </a:ext>
            </a:extLst>
          </p:cNvPr>
          <p:cNvSpPr/>
          <p:nvPr/>
        </p:nvSpPr>
        <p:spPr bwMode="gray">
          <a:xfrm>
            <a:off x="3844856" y="3924065"/>
            <a:ext cx="955000" cy="12188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 name="Foliennummernplatzhalter 18">
            <a:extLst>
              <a:ext uri="{FF2B5EF4-FFF2-40B4-BE49-F238E27FC236}">
                <a16:creationId xmlns:a16="http://schemas.microsoft.com/office/drawing/2014/main" id="{98862165-5F9F-4C81-BA09-5A0D7858E2EB}"/>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en-US" sz="9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44" name="Fußzeilenplatzhalter 43">
            <a:extLst>
              <a:ext uri="{FF2B5EF4-FFF2-40B4-BE49-F238E27FC236}">
                <a16:creationId xmlns:a16="http://schemas.microsoft.com/office/drawing/2014/main" id="{51E7B283-2ADC-4207-A6C9-08F15407878F}"/>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62626"/>
                </a:solidFill>
                <a:effectLst/>
                <a:uLnTx/>
                <a:uFillTx/>
                <a:latin typeface="Calibri" panose="020F0502020204030204"/>
                <a:ea typeface="+mn-ea"/>
                <a:cs typeface="+mn-cs"/>
              </a:rPr>
              <a:t>Nozioni di Lubrificazione</a:t>
            </a:r>
            <a:endParaRPr kumimoji="0" lang="en-US"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6" name="Rechteck 19">
            <a:extLst>
              <a:ext uri="{FF2B5EF4-FFF2-40B4-BE49-F238E27FC236}">
                <a16:creationId xmlns:a16="http://schemas.microsoft.com/office/drawing/2014/main" id="{707F1607-009D-EF3F-45CE-9631EAFEA167}"/>
              </a:ext>
            </a:extLst>
          </p:cNvPr>
          <p:cNvSpPr>
            <a:spLocks noChangeArrowheads="1"/>
          </p:cNvSpPr>
          <p:nvPr/>
        </p:nvSpPr>
        <p:spPr bwMode="auto">
          <a:xfrm>
            <a:off x="3342463" y="5982293"/>
            <a:ext cx="5338577" cy="58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 typeface="Times" pitchFamily="18" charset="0"/>
              <a:buNone/>
              <a:tabLst/>
              <a:defRPr/>
            </a:pPr>
            <a:r>
              <a:rPr kumimoji="0" lang="en-US" altLang="de-DE" sz="1400" b="0" i="0" u="none" strike="noStrike" kern="1200" cap="none" spc="0" normalizeH="0" baseline="0" noProof="0" dirty="0" err="1">
                <a:ln>
                  <a:noFill/>
                </a:ln>
                <a:solidFill>
                  <a:srgbClr val="262626"/>
                </a:solidFill>
                <a:effectLst/>
                <a:uLnTx/>
                <a:uFillTx/>
                <a:latin typeface="Calibri" panose="020F0502020204030204"/>
                <a:ea typeface="+mn-ea"/>
                <a:cs typeface="+mn-cs"/>
              </a:rPr>
              <a:t>Trasporto</a:t>
            </a:r>
            <a:r>
              <a:rPr kumimoji="0" lang="en-US" altLang="de-DE" sz="1400" b="0" i="0" u="none" strike="noStrike" kern="1200" cap="none" spc="0" normalizeH="0" baseline="0" noProof="0" dirty="0">
                <a:ln>
                  <a:noFill/>
                </a:ln>
                <a:solidFill>
                  <a:srgbClr val="262626"/>
                </a:solidFill>
                <a:effectLst/>
                <a:uLnTx/>
                <a:uFillTx/>
                <a:latin typeface="Calibri" panose="020F0502020204030204"/>
                <a:ea typeface="+mn-ea"/>
                <a:cs typeface="+mn-cs"/>
              </a:rPr>
              <a:t> di </a:t>
            </a:r>
            <a:r>
              <a:rPr kumimoji="0" lang="en-US" altLang="de-DE" sz="1400" b="0" i="0" u="none" strike="noStrike" kern="1200" cap="none" spc="0" normalizeH="0" baseline="0" noProof="0" dirty="0" err="1">
                <a:ln>
                  <a:noFill/>
                </a:ln>
                <a:solidFill>
                  <a:srgbClr val="262626"/>
                </a:solidFill>
                <a:effectLst/>
                <a:uLnTx/>
                <a:uFillTx/>
                <a:latin typeface="Calibri" panose="020F0502020204030204"/>
                <a:ea typeface="+mn-ea"/>
                <a:cs typeface="+mn-cs"/>
              </a:rPr>
              <a:t>una</a:t>
            </a:r>
            <a:r>
              <a:rPr kumimoji="0" lang="en-US" altLang="de-DE" sz="1400" b="0" i="0" u="none" strike="noStrike" kern="1200" cap="none" spc="0" normalizeH="0" baseline="0" noProof="0" dirty="0">
                <a:ln>
                  <a:noFill/>
                </a:ln>
                <a:solidFill>
                  <a:srgbClr val="262626"/>
                </a:solidFill>
                <a:effectLst/>
                <a:uLnTx/>
                <a:uFillTx/>
                <a:latin typeface="Calibri" panose="020F0502020204030204"/>
                <a:ea typeface="+mn-ea"/>
                <a:cs typeface="+mn-cs"/>
              </a:rPr>
              <a:t> </a:t>
            </a:r>
            <a:r>
              <a:rPr kumimoji="0" lang="en-US" altLang="de-DE" sz="1400" b="0" i="0" u="none" strike="noStrike" kern="1200" cap="none" spc="0" normalizeH="0" baseline="0" noProof="0" dirty="0" err="1">
                <a:ln>
                  <a:noFill/>
                </a:ln>
                <a:solidFill>
                  <a:srgbClr val="262626"/>
                </a:solidFill>
                <a:effectLst/>
                <a:uLnTx/>
                <a:uFillTx/>
                <a:latin typeface="Calibri" panose="020F0502020204030204"/>
                <a:ea typeface="+mn-ea"/>
                <a:cs typeface="+mn-cs"/>
              </a:rPr>
              <a:t>statua</a:t>
            </a:r>
            <a:r>
              <a:rPr kumimoji="0" lang="en-US" altLang="de-DE" sz="1400" b="0" i="0" u="none" strike="noStrike" kern="1200" cap="none" spc="0" normalizeH="0" baseline="0" noProof="0" dirty="0">
                <a:ln>
                  <a:noFill/>
                </a:ln>
                <a:solidFill>
                  <a:srgbClr val="262626"/>
                </a:solidFill>
                <a:effectLst/>
                <a:uLnTx/>
                <a:uFillTx/>
                <a:latin typeface="Calibri" panose="020F0502020204030204"/>
                <a:ea typeface="+mn-ea"/>
                <a:cs typeface="+mn-cs"/>
              </a:rPr>
              <a:t>, circa 2400 AC</a:t>
            </a:r>
          </a:p>
          <a:p>
            <a:pPr marL="0" marR="0" lvl="0" indent="0" algn="ctr" defTabSz="914400" rtl="0" eaLnBrk="1" fontAlgn="auto" latinLnBrk="0" hangingPunct="1">
              <a:lnSpc>
                <a:spcPts val="2000"/>
              </a:lnSpc>
              <a:spcBef>
                <a:spcPts val="0"/>
              </a:spcBef>
              <a:spcAft>
                <a:spcPts val="0"/>
              </a:spcAft>
              <a:buClrTx/>
              <a:buSzTx/>
              <a:buFont typeface="Times" pitchFamily="18" charset="0"/>
              <a:buNone/>
              <a:tabLst/>
              <a:defRPr/>
            </a:pPr>
            <a:r>
              <a:rPr kumimoji="0" lang="en-US" altLang="de-DE" sz="1400" b="0" i="0" u="none" strike="noStrike" kern="1200" cap="none" spc="0" normalizeH="0" baseline="0" noProof="0" dirty="0">
                <a:ln>
                  <a:noFill/>
                </a:ln>
                <a:solidFill>
                  <a:srgbClr val="262626"/>
                </a:solidFill>
                <a:effectLst/>
                <a:uLnTx/>
                <a:uFillTx/>
                <a:latin typeface="Calibri" panose="020F0502020204030204"/>
                <a:ea typeface="+mn-ea"/>
                <a:cs typeface="+mn-cs"/>
              </a:rPr>
              <a:t>Con </a:t>
            </a:r>
            <a:r>
              <a:rPr kumimoji="0" lang="en-US" altLang="de-DE" sz="1400" b="0" i="0" u="none" strike="noStrike" kern="1200" cap="none" spc="0" normalizeH="0" baseline="0" noProof="0" dirty="0" err="1">
                <a:ln>
                  <a:noFill/>
                </a:ln>
                <a:solidFill>
                  <a:srgbClr val="262626"/>
                </a:solidFill>
                <a:effectLst/>
                <a:uLnTx/>
                <a:uFillTx/>
                <a:latin typeface="Calibri" panose="020F0502020204030204"/>
                <a:ea typeface="+mn-ea"/>
                <a:cs typeface="+mn-cs"/>
              </a:rPr>
              <a:t>vari</a:t>
            </a:r>
            <a:r>
              <a:rPr lang="en-US" altLang="de-DE" sz="1400" dirty="0">
                <a:solidFill>
                  <a:srgbClr val="262626"/>
                </a:solidFill>
                <a:latin typeface="Calibri" panose="020F0502020204030204"/>
              </a:rPr>
              <a:t>e </a:t>
            </a:r>
            <a:r>
              <a:rPr lang="en-US" altLang="de-DE" sz="1400" dirty="0" err="1">
                <a:solidFill>
                  <a:srgbClr val="262626"/>
                </a:solidFill>
                <a:latin typeface="Calibri" panose="020F0502020204030204"/>
              </a:rPr>
              <a:t>tipologie</a:t>
            </a:r>
            <a:r>
              <a:rPr lang="en-US" altLang="de-DE" sz="1400" dirty="0">
                <a:solidFill>
                  <a:srgbClr val="262626"/>
                </a:solidFill>
                <a:latin typeface="Calibri" panose="020F0502020204030204"/>
              </a:rPr>
              <a:t> di </a:t>
            </a:r>
            <a:r>
              <a:rPr lang="en-US" altLang="de-DE" sz="1400" dirty="0" err="1">
                <a:solidFill>
                  <a:srgbClr val="262626"/>
                </a:solidFill>
                <a:latin typeface="Calibri" panose="020F0502020204030204"/>
              </a:rPr>
              <a:t>lubrificanti</a:t>
            </a:r>
            <a:r>
              <a:rPr lang="en-US" altLang="de-DE" sz="1400" dirty="0">
                <a:solidFill>
                  <a:srgbClr val="262626"/>
                </a:solidFill>
                <a:latin typeface="Calibri" panose="020F0502020204030204"/>
              </a:rPr>
              <a:t> </a:t>
            </a:r>
            <a:r>
              <a:rPr lang="en-US" altLang="de-DE" sz="1400" dirty="0" err="1">
                <a:solidFill>
                  <a:srgbClr val="262626"/>
                </a:solidFill>
                <a:latin typeface="Calibri" panose="020F0502020204030204"/>
              </a:rPr>
              <a:t>tra</a:t>
            </a:r>
            <a:r>
              <a:rPr lang="en-US" altLang="de-DE" sz="1400" dirty="0">
                <a:solidFill>
                  <a:srgbClr val="262626"/>
                </a:solidFill>
                <a:latin typeface="Calibri" panose="020F0502020204030204"/>
              </a:rPr>
              <a:t> cui </a:t>
            </a:r>
            <a:r>
              <a:rPr lang="en-US" altLang="de-DE" sz="1400" dirty="0" err="1">
                <a:solidFill>
                  <a:srgbClr val="262626"/>
                </a:solidFill>
                <a:latin typeface="Calibri" panose="020F0502020204030204"/>
              </a:rPr>
              <a:t>olii</a:t>
            </a:r>
            <a:r>
              <a:rPr lang="en-US" altLang="de-DE" sz="1400" dirty="0">
                <a:solidFill>
                  <a:srgbClr val="262626"/>
                </a:solidFill>
                <a:latin typeface="Calibri" panose="020F0502020204030204"/>
              </a:rPr>
              <a:t> </a:t>
            </a:r>
            <a:r>
              <a:rPr lang="en-US" altLang="de-DE" sz="1400" dirty="0" err="1">
                <a:solidFill>
                  <a:srgbClr val="262626"/>
                </a:solidFill>
                <a:latin typeface="Calibri" panose="020F0502020204030204"/>
              </a:rPr>
              <a:t>vegetali</a:t>
            </a:r>
            <a:r>
              <a:rPr lang="en-US" altLang="de-DE" sz="1400" dirty="0">
                <a:solidFill>
                  <a:srgbClr val="262626"/>
                </a:solidFill>
                <a:latin typeface="Calibri" panose="020F0502020204030204"/>
              </a:rPr>
              <a:t> ed </a:t>
            </a:r>
            <a:r>
              <a:rPr lang="en-US" altLang="de-DE" sz="1400" dirty="0" err="1">
                <a:solidFill>
                  <a:srgbClr val="262626"/>
                </a:solidFill>
                <a:latin typeface="Calibri" panose="020F0502020204030204"/>
              </a:rPr>
              <a:t>animali</a:t>
            </a:r>
            <a:r>
              <a:rPr lang="en-US" altLang="de-DE" sz="1400" dirty="0">
                <a:solidFill>
                  <a:srgbClr val="262626"/>
                </a:solidFill>
                <a:latin typeface="Calibri" panose="020F0502020204030204"/>
              </a:rPr>
              <a:t>, </a:t>
            </a:r>
            <a:r>
              <a:rPr lang="en-US" altLang="de-DE" sz="1400" dirty="0" err="1">
                <a:solidFill>
                  <a:srgbClr val="262626"/>
                </a:solidFill>
                <a:latin typeface="Calibri" panose="020F0502020204030204"/>
              </a:rPr>
              <a:t>acqua</a:t>
            </a:r>
            <a:r>
              <a:rPr lang="en-US" altLang="de-DE" sz="1400" dirty="0">
                <a:solidFill>
                  <a:srgbClr val="262626"/>
                </a:solidFill>
                <a:latin typeface="Calibri" panose="020F0502020204030204"/>
              </a:rPr>
              <a:t>..</a:t>
            </a:r>
            <a:endParaRPr kumimoji="0" lang="en-US" altLang="de-DE" sz="14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13" name="Freihandform 6">
            <a:extLst>
              <a:ext uri="{FF2B5EF4-FFF2-40B4-BE49-F238E27FC236}">
                <a16:creationId xmlns:a16="http://schemas.microsoft.com/office/drawing/2014/main" id="{7CB051DC-FD8D-4554-A14C-6F7B2BCFAB00}"/>
              </a:ext>
            </a:extLst>
          </p:cNvPr>
          <p:cNvSpPr/>
          <p:nvPr/>
        </p:nvSpPr>
        <p:spPr bwMode="auto">
          <a:xfrm>
            <a:off x="2329314" y="4395002"/>
            <a:ext cx="2286000" cy="612027"/>
          </a:xfrm>
          <a:custGeom>
            <a:avLst/>
            <a:gdLst>
              <a:gd name="connsiteX0" fmla="*/ 2076450 w 2286000"/>
              <a:gd name="connsiteY0" fmla="*/ 0 h 584200"/>
              <a:gd name="connsiteX1" fmla="*/ 2159000 w 2286000"/>
              <a:gd name="connsiteY1" fmla="*/ 95250 h 584200"/>
              <a:gd name="connsiteX2" fmla="*/ 2216150 w 2286000"/>
              <a:gd name="connsiteY2" fmla="*/ 228600 h 584200"/>
              <a:gd name="connsiteX3" fmla="*/ 2260600 w 2286000"/>
              <a:gd name="connsiteY3" fmla="*/ 368300 h 584200"/>
              <a:gd name="connsiteX4" fmla="*/ 2286000 w 2286000"/>
              <a:gd name="connsiteY4" fmla="*/ 558800 h 584200"/>
              <a:gd name="connsiteX5" fmla="*/ 44450 w 2286000"/>
              <a:gd name="connsiteY5" fmla="*/ 584200 h 584200"/>
              <a:gd name="connsiteX6" fmla="*/ 0 w 2286000"/>
              <a:gd name="connsiteY6" fmla="*/ 546100 h 584200"/>
              <a:gd name="connsiteX7" fmla="*/ 2082800 w 2286000"/>
              <a:gd name="connsiteY7" fmla="*/ 520700 h 584200"/>
              <a:gd name="connsiteX8" fmla="*/ 2146300 w 2286000"/>
              <a:gd name="connsiteY8" fmla="*/ 482600 h 584200"/>
              <a:gd name="connsiteX9" fmla="*/ 2216150 w 2286000"/>
              <a:gd name="connsiteY9" fmla="*/ 393700 h 584200"/>
              <a:gd name="connsiteX10" fmla="*/ 2184400 w 2286000"/>
              <a:gd name="connsiteY10" fmla="*/ 273050 h 584200"/>
              <a:gd name="connsiteX11" fmla="*/ 2108200 w 2286000"/>
              <a:gd name="connsiteY11" fmla="*/ 50800 h 584200"/>
              <a:gd name="connsiteX12" fmla="*/ 2076450 w 2286000"/>
              <a:gd name="connsiteY12" fmla="*/ 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584200">
                <a:moveTo>
                  <a:pt x="2076450" y="0"/>
                </a:moveTo>
                <a:lnTo>
                  <a:pt x="2159000" y="95250"/>
                </a:lnTo>
                <a:lnTo>
                  <a:pt x="2216150" y="228600"/>
                </a:lnTo>
                <a:lnTo>
                  <a:pt x="2260600" y="368300"/>
                </a:lnTo>
                <a:lnTo>
                  <a:pt x="2286000" y="558800"/>
                </a:lnTo>
                <a:lnTo>
                  <a:pt x="44450" y="584200"/>
                </a:lnTo>
                <a:lnTo>
                  <a:pt x="0" y="546100"/>
                </a:lnTo>
                <a:lnTo>
                  <a:pt x="2082800" y="520700"/>
                </a:lnTo>
                <a:lnTo>
                  <a:pt x="2146300" y="482600"/>
                </a:lnTo>
                <a:lnTo>
                  <a:pt x="2216150" y="393700"/>
                </a:lnTo>
                <a:lnTo>
                  <a:pt x="2184400" y="273050"/>
                </a:lnTo>
                <a:lnTo>
                  <a:pt x="2108200" y="50800"/>
                </a:lnTo>
                <a:lnTo>
                  <a:pt x="2076450" y="0"/>
                </a:lnTo>
                <a:close/>
              </a:path>
            </a:pathLst>
          </a:custGeom>
          <a:solidFill>
            <a:srgbClr val="A1C861"/>
          </a:solidFill>
          <a:ln>
            <a:solidFill>
              <a:schemeClr val="accent6">
                <a:lumMod val="75000"/>
              </a:schemeClr>
            </a:solidFill>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ts val="2000"/>
              </a:lnSpc>
              <a:spcBef>
                <a:spcPct val="0"/>
              </a:spcBef>
              <a:spcAft>
                <a:spcPct val="0"/>
              </a:spcAft>
              <a:buClrTx/>
              <a:buSzTx/>
              <a:buFont typeface="Times" pitchFamily="18" charset="0"/>
              <a:buNone/>
              <a:tabLst/>
              <a:defRPr/>
            </a:pPr>
            <a:endParaRPr kumimoji="0" lang="en-US" sz="1600" b="0" i="0" u="none" strike="noStrike" kern="1200" cap="none" spc="0" normalizeH="0" baseline="0" noProof="0" dirty="0">
              <a:ln>
                <a:noFill/>
              </a:ln>
              <a:solidFill>
                <a:srgbClr val="262626"/>
              </a:solidFill>
              <a:effectLst/>
              <a:uLnTx/>
              <a:uFillTx/>
              <a:latin typeface="Arial" charset="0"/>
              <a:ea typeface="ＭＳ Ｐゴシック" charset="-128"/>
              <a:cs typeface="Arial" charset="0"/>
            </a:endParaRPr>
          </a:p>
        </p:txBody>
      </p:sp>
      <p:sp>
        <p:nvSpPr>
          <p:cNvPr id="45" name="Date Placeholder 44">
            <a:extLst>
              <a:ext uri="{FF2B5EF4-FFF2-40B4-BE49-F238E27FC236}">
                <a16:creationId xmlns:a16="http://schemas.microsoft.com/office/drawing/2014/main" id="{069450C5-0BBF-730C-AF18-4D27CA57777B}"/>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CA71C6-9C63-4037-9B14-1F0937FBF472}" type="datetime3">
              <a:rPr kumimoji="0" lang="en-US" sz="900" b="0" i="0" u="none" strike="noStrike" kern="1200" cap="none" spc="0" normalizeH="0" baseline="0" noProof="0" smtClean="0">
                <a:ln>
                  <a:noFill/>
                </a:ln>
                <a:solidFill>
                  <a:srgbClr val="262626"/>
                </a:solidFill>
                <a:effectLst/>
                <a:uLnTx/>
                <a:uFillTx/>
                <a:latin typeface="Calibri" panose="020F0502020204030204"/>
                <a:ea typeface="+mn-ea"/>
                <a:cs typeface="+mn-cs"/>
              </a:rPr>
              <a:t>10 April 2024</a:t>
            </a:fld>
            <a:endParaRPr kumimoji="0" lang="en-US"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4" name="MIO_AGENDA_BREADCRUMB_SHAPE">
            <a:extLst>
              <a:ext uri="{FF2B5EF4-FFF2-40B4-BE49-F238E27FC236}">
                <a16:creationId xmlns:a16="http://schemas.microsoft.com/office/drawing/2014/main" id="{772D0172-A1F3-6571-1B64-49B27F1D1887}"/>
              </a:ext>
            </a:extLst>
          </p:cNvPr>
          <p:cNvSpPr>
            <a:spLocks/>
          </p:cNvSpPr>
          <p:nvPr>
            <p:custDataLst>
              <p:tags r:id="rId1"/>
            </p:custDataLst>
          </p:nvPr>
        </p:nvSpPr>
        <p:spPr bwMode="gray">
          <a:xfrm>
            <a:off x="479424" y="403200"/>
            <a:ext cx="7164000" cy="215999"/>
          </a:xfrm>
          <a:prstGeom prst="rect">
            <a:avLst/>
          </a:prstGeom>
          <a:solidFill>
            <a:schemeClr val="l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L’importanza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della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lubrificazione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175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8"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8" name="Rectangle 2"/>
          <p:cNvSpPr>
            <a:spLocks noGrp="1" noChangeArrowheads="1"/>
          </p:cNvSpPr>
          <p:nvPr>
            <p:ph type="body" idx="1"/>
          </p:nvPr>
        </p:nvSpPr>
        <p:spPr>
          <a:xfrm>
            <a:off x="1774826" y="1900140"/>
            <a:ext cx="873125" cy="458787"/>
          </a:xfrm>
          <a:solidFill>
            <a:srgbClr val="CCFFFF"/>
          </a:solidFill>
          <a:ln>
            <a:solidFill>
              <a:schemeClr val="tx1"/>
            </a:solidFill>
            <a:miter lim="800000"/>
            <a:headEnd/>
            <a:tailEnd/>
          </a:ln>
        </p:spPr>
        <p:txBody>
          <a:bodyPr vert="horz" lIns="75749" tIns="37874" rIns="75749" bIns="37874" rtlCol="0" anchor="ctr" anchorCtr="1">
            <a:noAutofit/>
          </a:bodyPr>
          <a:lstStyle/>
          <a:p>
            <a:pPr algn="ctr"/>
            <a:r>
              <a:rPr lang="de-DE" altLang="it-IT" sz="1200" dirty="0" err="1"/>
              <a:t>litio</a:t>
            </a:r>
            <a:endParaRPr lang="de-DE" altLang="it-IT" sz="1200" dirty="0"/>
          </a:p>
        </p:txBody>
      </p:sp>
      <p:sp>
        <p:nvSpPr>
          <p:cNvPr id="9" name="Rectangle 4"/>
          <p:cNvSpPr>
            <a:spLocks noChangeArrowheads="1"/>
          </p:cNvSpPr>
          <p:nvPr/>
        </p:nvSpPr>
        <p:spPr bwMode="auto">
          <a:xfrm>
            <a:off x="2962275" y="1908077"/>
            <a:ext cx="1117600" cy="576263"/>
          </a:xfrm>
          <a:prstGeom prst="rect">
            <a:avLst/>
          </a:prstGeom>
          <a:solidFill>
            <a:srgbClr val="CCFFFF"/>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litio</a:t>
            </a:r>
            <a: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complesso</a:t>
            </a:r>
            <a:endParaRPr kumimoji="0" lang="de-DE" altLang="it-IT"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5"/>
          <p:cNvSpPr>
            <a:spLocks noChangeArrowheads="1"/>
          </p:cNvSpPr>
          <p:nvPr/>
        </p:nvSpPr>
        <p:spPr bwMode="auto">
          <a:xfrm>
            <a:off x="4260850" y="1906489"/>
            <a:ext cx="1123950" cy="576262"/>
          </a:xfrm>
          <a:prstGeom prst="rect">
            <a:avLst/>
          </a:prstGeom>
          <a:solidFill>
            <a:srgbClr val="CCFFFF"/>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calcio-complesso</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Rectangle 6"/>
          <p:cNvSpPr>
            <a:spLocks noChangeArrowheads="1"/>
          </p:cNvSpPr>
          <p:nvPr/>
        </p:nvSpPr>
        <p:spPr bwMode="auto">
          <a:xfrm>
            <a:off x="5591175" y="1908077"/>
            <a:ext cx="1225550" cy="576263"/>
          </a:xfrm>
          <a:prstGeom prst="rect">
            <a:avLst/>
          </a:prstGeom>
          <a:solidFill>
            <a:srgbClr val="CCFFFF"/>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bario-complesso</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Rectangle 7"/>
          <p:cNvSpPr>
            <a:spLocks noChangeArrowheads="1"/>
          </p:cNvSpPr>
          <p:nvPr/>
        </p:nvSpPr>
        <p:spPr bwMode="auto">
          <a:xfrm>
            <a:off x="8231189" y="1920777"/>
            <a:ext cx="1087437" cy="576263"/>
          </a:xfrm>
          <a:prstGeom prst="rect">
            <a:avLst/>
          </a:prstGeom>
          <a:solidFill>
            <a:srgbClr val="CCFFFF"/>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bentonite</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Rectangle 8"/>
          <p:cNvSpPr>
            <a:spLocks noChangeArrowheads="1"/>
          </p:cNvSpPr>
          <p:nvPr/>
        </p:nvSpPr>
        <p:spPr bwMode="auto">
          <a:xfrm>
            <a:off x="6950076" y="1930302"/>
            <a:ext cx="1101725" cy="576263"/>
          </a:xfrm>
          <a:prstGeom prst="rect">
            <a:avLst/>
          </a:prstGeom>
          <a:solidFill>
            <a:srgbClr val="CCFFFF"/>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poliurea</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Rectangle 9"/>
          <p:cNvSpPr>
            <a:spLocks noChangeArrowheads="1"/>
          </p:cNvSpPr>
          <p:nvPr/>
        </p:nvSpPr>
        <p:spPr bwMode="auto">
          <a:xfrm>
            <a:off x="9534526" y="1930301"/>
            <a:ext cx="957263" cy="552450"/>
          </a:xfrm>
          <a:prstGeom prst="rect">
            <a:avLst/>
          </a:prstGeom>
          <a:solidFill>
            <a:srgbClr val="CCFFFF"/>
          </a:solidFill>
          <a:ln w="9525">
            <a:solidFill>
              <a:schemeClr val="tx1"/>
            </a:solidFill>
            <a:miter lim="800000"/>
            <a:headEnd/>
            <a:tailEnd/>
          </a:ln>
        </p:spPr>
        <p:txBody>
          <a:bodyPr lIns="87264" tIns="43631" rIns="87264" bIns="43631" anchor="ctr" anchorCtr="1"/>
          <a:lstStyle>
            <a:lvl1pPr marL="271463" indent="-271463"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271463" marR="0" lvl="0" indent="-271463"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PTFE</a:t>
            </a:r>
          </a:p>
        </p:txBody>
      </p:sp>
      <p:sp>
        <p:nvSpPr>
          <p:cNvPr id="15" name="Rectangle 10"/>
          <p:cNvSpPr>
            <a:spLocks noChangeArrowheads="1"/>
          </p:cNvSpPr>
          <p:nvPr/>
        </p:nvSpPr>
        <p:spPr bwMode="auto">
          <a:xfrm>
            <a:off x="2495550" y="4995764"/>
            <a:ext cx="1468438" cy="539750"/>
          </a:xfrm>
          <a:prstGeom prst="rect">
            <a:avLst/>
          </a:prstGeom>
          <a:solidFill>
            <a:srgbClr val="FFCC00"/>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olio</a:t>
            </a:r>
            <a: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minerale</a:t>
            </a:r>
            <a: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PAO</a:t>
            </a:r>
          </a:p>
        </p:txBody>
      </p:sp>
      <p:sp>
        <p:nvSpPr>
          <p:cNvPr id="16" name="Rectangle 11"/>
          <p:cNvSpPr>
            <a:spLocks noChangeArrowheads="1"/>
          </p:cNvSpPr>
          <p:nvPr/>
        </p:nvSpPr>
        <p:spPr bwMode="auto">
          <a:xfrm>
            <a:off x="4262438" y="4960839"/>
            <a:ext cx="893762" cy="539750"/>
          </a:xfrm>
          <a:prstGeom prst="rect">
            <a:avLst/>
          </a:prstGeom>
          <a:solidFill>
            <a:srgbClr val="FFCC00"/>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estere</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Rectangle 12"/>
          <p:cNvSpPr>
            <a:spLocks noChangeArrowheads="1"/>
          </p:cNvSpPr>
          <p:nvPr/>
        </p:nvSpPr>
        <p:spPr bwMode="auto">
          <a:xfrm>
            <a:off x="5343525" y="4960839"/>
            <a:ext cx="1049338" cy="539750"/>
          </a:xfrm>
          <a:prstGeom prst="rect">
            <a:avLst/>
          </a:prstGeom>
          <a:solidFill>
            <a:srgbClr val="FFCC00"/>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silicone</a:t>
            </a:r>
            <a: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8" name="Rectangle 13"/>
          <p:cNvSpPr>
            <a:spLocks noChangeArrowheads="1"/>
          </p:cNvSpPr>
          <p:nvPr/>
        </p:nvSpPr>
        <p:spPr bwMode="auto">
          <a:xfrm>
            <a:off x="6696076" y="4960839"/>
            <a:ext cx="1374775" cy="539750"/>
          </a:xfrm>
          <a:prstGeom prst="rect">
            <a:avLst/>
          </a:prstGeom>
          <a:solidFill>
            <a:srgbClr val="FFCC00"/>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alkoxy</a:t>
            </a:r>
            <a:br>
              <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fluoretere</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4"/>
          <p:cNvSpPr>
            <a:spLocks noChangeArrowheads="1"/>
          </p:cNvSpPr>
          <p:nvPr/>
        </p:nvSpPr>
        <p:spPr bwMode="auto">
          <a:xfrm>
            <a:off x="8235950" y="4960839"/>
            <a:ext cx="1231900" cy="539750"/>
          </a:xfrm>
          <a:prstGeom prst="rect">
            <a:avLst/>
          </a:prstGeom>
          <a:solidFill>
            <a:srgbClr val="FFCC00"/>
          </a:solidFill>
          <a:ln w="9525">
            <a:solidFill>
              <a:schemeClr val="tx1"/>
            </a:solidFill>
            <a:miter lim="800000"/>
            <a:headEnd/>
            <a:tailEnd/>
          </a:ln>
        </p:spPr>
        <p:txBody>
          <a:bodyPr lIns="87264" tIns="43631" rIns="87264" bIns="43631" anchor="ctr" anchorCtr="1"/>
          <a:lstStyle>
            <a:lvl1pPr defTabSz="723900">
              <a:defRPr sz="1600">
                <a:solidFill>
                  <a:schemeClr val="tx1"/>
                </a:solidFill>
                <a:latin typeface="Arial" panose="020B0604020202020204" pitchFamily="34" charset="0"/>
              </a:defRPr>
            </a:lvl1pPr>
            <a:lvl2pPr marL="742950" indent="-285750" defTabSz="723900">
              <a:defRPr sz="1600">
                <a:solidFill>
                  <a:schemeClr val="tx1"/>
                </a:solidFill>
                <a:latin typeface="Arial" panose="020B0604020202020204" pitchFamily="34" charset="0"/>
              </a:defRPr>
            </a:lvl2pPr>
            <a:lvl3pPr marL="1143000" indent="-228600" defTabSz="723900">
              <a:defRPr sz="1600">
                <a:solidFill>
                  <a:schemeClr val="tx1"/>
                </a:solidFill>
                <a:latin typeface="Arial" panose="020B0604020202020204" pitchFamily="34" charset="0"/>
              </a:defRPr>
            </a:lvl3pPr>
            <a:lvl4pPr marL="1600200" indent="-228600" defTabSz="723900">
              <a:defRPr sz="1600">
                <a:solidFill>
                  <a:schemeClr val="tx1"/>
                </a:solidFill>
                <a:latin typeface="Arial" panose="020B0604020202020204" pitchFamily="34" charset="0"/>
              </a:defRPr>
            </a:lvl4pPr>
            <a:lvl5pPr marL="2057400" indent="-228600" defTabSz="723900">
              <a:defRPr sz="1600">
                <a:solidFill>
                  <a:schemeClr val="tx1"/>
                </a:solidFill>
                <a:latin typeface="Arial" panose="020B0604020202020204" pitchFamily="34" charset="0"/>
              </a:defRPr>
            </a:lvl5pPr>
            <a:lvl6pPr marL="2514600" indent="-228600" defTabSz="7239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239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239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239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23900" rtl="0" eaLnBrk="1" fontAlgn="auto" latinLnBrk="0" hangingPunct="1">
              <a:lnSpc>
                <a:spcPct val="100000"/>
              </a:lnSpc>
              <a:spcBef>
                <a:spcPct val="20000"/>
              </a:spcBef>
              <a:spcAft>
                <a:spcPts val="0"/>
              </a:spcAft>
              <a:buClr>
                <a:srgbClr val="666666"/>
              </a:buClr>
              <a:buSzTx/>
              <a:buFont typeface="Arial" panose="020B0604020202020204" pitchFamily="34" charset="0"/>
              <a:buChar char="●"/>
              <a:tabLst/>
              <a:defRPr/>
            </a:pPr>
            <a:r>
              <a:rPr kumimoji="0" lang="de-DE" altLang="it-IT"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poliglicole</a:t>
            </a:r>
            <a:endParaRPr kumimoji="0" lang="de-DE" alt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 name="Line 15"/>
          <p:cNvSpPr>
            <a:spLocks noChangeShapeType="1"/>
          </p:cNvSpPr>
          <p:nvPr/>
        </p:nvSpPr>
        <p:spPr bwMode="auto">
          <a:xfrm flipH="1" flipV="1">
            <a:off x="1847851" y="2331939"/>
            <a:ext cx="1293813" cy="2628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Line 16"/>
          <p:cNvSpPr>
            <a:spLocks noChangeShapeType="1"/>
          </p:cNvSpPr>
          <p:nvPr/>
        </p:nvSpPr>
        <p:spPr bwMode="auto">
          <a:xfrm flipH="1" flipV="1">
            <a:off x="2987675" y="2474815"/>
            <a:ext cx="184150" cy="2498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Line 17"/>
          <p:cNvSpPr>
            <a:spLocks noChangeShapeType="1"/>
          </p:cNvSpPr>
          <p:nvPr/>
        </p:nvSpPr>
        <p:spPr bwMode="auto">
          <a:xfrm flipH="1" flipV="1">
            <a:off x="3157539" y="2463702"/>
            <a:ext cx="1169987" cy="25320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Line 18"/>
          <p:cNvSpPr>
            <a:spLocks noChangeShapeType="1"/>
          </p:cNvSpPr>
          <p:nvPr/>
        </p:nvSpPr>
        <p:spPr bwMode="auto">
          <a:xfrm flipV="1">
            <a:off x="3316289" y="2457351"/>
            <a:ext cx="1125537" cy="24907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Line 19"/>
          <p:cNvSpPr>
            <a:spLocks noChangeShapeType="1"/>
          </p:cNvSpPr>
          <p:nvPr/>
        </p:nvSpPr>
        <p:spPr bwMode="auto">
          <a:xfrm flipV="1">
            <a:off x="3287714" y="2460526"/>
            <a:ext cx="2466975" cy="25225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 name="Line 20"/>
          <p:cNvSpPr>
            <a:spLocks noChangeShapeType="1"/>
          </p:cNvSpPr>
          <p:nvPr/>
        </p:nvSpPr>
        <p:spPr bwMode="auto">
          <a:xfrm flipV="1">
            <a:off x="3740151" y="2498627"/>
            <a:ext cx="3705225" cy="2462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6" name="Line 21"/>
          <p:cNvSpPr>
            <a:spLocks noChangeShapeType="1"/>
          </p:cNvSpPr>
          <p:nvPr/>
        </p:nvSpPr>
        <p:spPr bwMode="auto">
          <a:xfrm flipV="1">
            <a:off x="3581401" y="2487515"/>
            <a:ext cx="4778375" cy="2484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 name="Line 22"/>
          <p:cNvSpPr>
            <a:spLocks noChangeShapeType="1"/>
          </p:cNvSpPr>
          <p:nvPr/>
        </p:nvSpPr>
        <p:spPr bwMode="auto">
          <a:xfrm flipV="1">
            <a:off x="3987801" y="2493865"/>
            <a:ext cx="5692775" cy="2466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 name="Line 23"/>
          <p:cNvSpPr>
            <a:spLocks noChangeShapeType="1"/>
          </p:cNvSpPr>
          <p:nvPr/>
        </p:nvSpPr>
        <p:spPr bwMode="auto">
          <a:xfrm flipH="1" flipV="1">
            <a:off x="1992313" y="2331939"/>
            <a:ext cx="2405062" cy="26400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 name="Line 24"/>
          <p:cNvSpPr>
            <a:spLocks noChangeShapeType="1"/>
          </p:cNvSpPr>
          <p:nvPr/>
        </p:nvSpPr>
        <p:spPr bwMode="auto">
          <a:xfrm flipV="1">
            <a:off x="4414838" y="2465290"/>
            <a:ext cx="323850" cy="24971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 name="Line 25"/>
          <p:cNvSpPr>
            <a:spLocks noChangeShapeType="1"/>
          </p:cNvSpPr>
          <p:nvPr/>
        </p:nvSpPr>
        <p:spPr bwMode="auto">
          <a:xfrm flipV="1">
            <a:off x="4440238" y="2451001"/>
            <a:ext cx="1600200" cy="24511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Line 26"/>
          <p:cNvSpPr>
            <a:spLocks noChangeShapeType="1"/>
          </p:cNvSpPr>
          <p:nvPr/>
        </p:nvSpPr>
        <p:spPr bwMode="auto">
          <a:xfrm flipV="1">
            <a:off x="4787901" y="2492277"/>
            <a:ext cx="2843213" cy="24685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2" name="Line 27"/>
          <p:cNvSpPr>
            <a:spLocks noChangeShapeType="1"/>
          </p:cNvSpPr>
          <p:nvPr/>
        </p:nvSpPr>
        <p:spPr bwMode="auto">
          <a:xfrm flipV="1">
            <a:off x="4583113" y="2498627"/>
            <a:ext cx="3949700" cy="24622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3" name="Line 28"/>
          <p:cNvSpPr>
            <a:spLocks noChangeShapeType="1"/>
          </p:cNvSpPr>
          <p:nvPr/>
        </p:nvSpPr>
        <p:spPr bwMode="auto">
          <a:xfrm flipV="1">
            <a:off x="5033963" y="2474815"/>
            <a:ext cx="4870450" cy="2486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4" name="Line 29"/>
          <p:cNvSpPr>
            <a:spLocks noChangeShapeType="1"/>
          </p:cNvSpPr>
          <p:nvPr/>
        </p:nvSpPr>
        <p:spPr bwMode="auto">
          <a:xfrm flipH="1" flipV="1">
            <a:off x="2208213" y="2331939"/>
            <a:ext cx="3333750" cy="264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5" name="Line 30"/>
          <p:cNvSpPr>
            <a:spLocks noChangeShapeType="1"/>
          </p:cNvSpPr>
          <p:nvPr/>
        </p:nvSpPr>
        <p:spPr bwMode="auto">
          <a:xfrm flipH="1" flipV="1">
            <a:off x="3395664" y="2458940"/>
            <a:ext cx="2174875" cy="25034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6" name="Line 31"/>
          <p:cNvSpPr>
            <a:spLocks noChangeShapeType="1"/>
          </p:cNvSpPr>
          <p:nvPr/>
        </p:nvSpPr>
        <p:spPr bwMode="auto">
          <a:xfrm flipH="1" flipV="1">
            <a:off x="4899026" y="2457351"/>
            <a:ext cx="688975" cy="2503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7" name="Line 32"/>
          <p:cNvSpPr>
            <a:spLocks noChangeShapeType="1"/>
          </p:cNvSpPr>
          <p:nvPr/>
        </p:nvSpPr>
        <p:spPr bwMode="auto">
          <a:xfrm flipV="1">
            <a:off x="5745163" y="2470051"/>
            <a:ext cx="539750" cy="2490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8" name="Line 33"/>
          <p:cNvSpPr>
            <a:spLocks noChangeShapeType="1"/>
          </p:cNvSpPr>
          <p:nvPr/>
        </p:nvSpPr>
        <p:spPr bwMode="auto">
          <a:xfrm flipV="1">
            <a:off x="6080125" y="2492277"/>
            <a:ext cx="1760538" cy="2468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9" name="Line 34"/>
          <p:cNvSpPr>
            <a:spLocks noChangeShapeType="1"/>
          </p:cNvSpPr>
          <p:nvPr/>
        </p:nvSpPr>
        <p:spPr bwMode="auto">
          <a:xfrm flipV="1">
            <a:off x="5919789" y="2473226"/>
            <a:ext cx="2928937" cy="2533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0" name="Line 35"/>
          <p:cNvSpPr>
            <a:spLocks noChangeShapeType="1"/>
          </p:cNvSpPr>
          <p:nvPr/>
        </p:nvSpPr>
        <p:spPr bwMode="auto">
          <a:xfrm flipV="1">
            <a:off x="6265863" y="2492277"/>
            <a:ext cx="3752850" cy="2468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1" name="Line 36"/>
          <p:cNvSpPr>
            <a:spLocks noChangeShapeType="1"/>
          </p:cNvSpPr>
          <p:nvPr/>
        </p:nvSpPr>
        <p:spPr bwMode="auto">
          <a:xfrm flipH="1" flipV="1">
            <a:off x="2424114" y="2331939"/>
            <a:ext cx="4289425" cy="262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2" name="Line 37"/>
          <p:cNvSpPr>
            <a:spLocks noChangeShapeType="1"/>
          </p:cNvSpPr>
          <p:nvPr/>
        </p:nvSpPr>
        <p:spPr bwMode="auto">
          <a:xfrm flipH="1" flipV="1">
            <a:off x="3576638" y="2457352"/>
            <a:ext cx="3251200" cy="2505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3" name="Line 38"/>
          <p:cNvSpPr>
            <a:spLocks noChangeShapeType="1"/>
          </p:cNvSpPr>
          <p:nvPr/>
        </p:nvSpPr>
        <p:spPr bwMode="auto">
          <a:xfrm flipH="1" flipV="1">
            <a:off x="5076825" y="2451001"/>
            <a:ext cx="1900238" cy="2522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4" name="Line 39"/>
          <p:cNvSpPr>
            <a:spLocks noChangeShapeType="1"/>
          </p:cNvSpPr>
          <p:nvPr/>
        </p:nvSpPr>
        <p:spPr bwMode="auto">
          <a:xfrm flipH="1" flipV="1">
            <a:off x="6464301" y="2476401"/>
            <a:ext cx="696913" cy="2508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5" name="Line 40"/>
          <p:cNvSpPr>
            <a:spLocks noChangeShapeType="1"/>
          </p:cNvSpPr>
          <p:nvPr/>
        </p:nvSpPr>
        <p:spPr bwMode="auto">
          <a:xfrm flipV="1">
            <a:off x="7496176" y="2492277"/>
            <a:ext cx="517525" cy="2468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6" name="Line 41"/>
          <p:cNvSpPr>
            <a:spLocks noChangeShapeType="1"/>
          </p:cNvSpPr>
          <p:nvPr/>
        </p:nvSpPr>
        <p:spPr bwMode="auto">
          <a:xfrm flipV="1">
            <a:off x="7407275" y="2485927"/>
            <a:ext cx="1581150" cy="2473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7" name="Line 42"/>
          <p:cNvSpPr>
            <a:spLocks noChangeShapeType="1"/>
          </p:cNvSpPr>
          <p:nvPr/>
        </p:nvSpPr>
        <p:spPr bwMode="auto">
          <a:xfrm flipV="1">
            <a:off x="7816851" y="2463701"/>
            <a:ext cx="2366963" cy="25082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8" name="Line 43"/>
          <p:cNvSpPr>
            <a:spLocks noChangeShapeType="1"/>
          </p:cNvSpPr>
          <p:nvPr/>
        </p:nvSpPr>
        <p:spPr bwMode="auto">
          <a:xfrm flipH="1" flipV="1">
            <a:off x="2640013" y="2331940"/>
            <a:ext cx="5694362" cy="2676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 name="Line 44"/>
          <p:cNvSpPr>
            <a:spLocks noChangeShapeType="1"/>
          </p:cNvSpPr>
          <p:nvPr/>
        </p:nvSpPr>
        <p:spPr bwMode="auto">
          <a:xfrm flipH="1" flipV="1">
            <a:off x="3763963" y="2474814"/>
            <a:ext cx="4565650" cy="25082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0" name="Line 45"/>
          <p:cNvSpPr>
            <a:spLocks noChangeShapeType="1"/>
          </p:cNvSpPr>
          <p:nvPr/>
        </p:nvSpPr>
        <p:spPr bwMode="auto">
          <a:xfrm flipH="1" flipV="1">
            <a:off x="5295900" y="2463701"/>
            <a:ext cx="3098800" cy="25098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1" name="Line 46"/>
          <p:cNvSpPr>
            <a:spLocks noChangeShapeType="1"/>
          </p:cNvSpPr>
          <p:nvPr/>
        </p:nvSpPr>
        <p:spPr bwMode="auto">
          <a:xfrm flipH="1" flipV="1">
            <a:off x="6629400" y="2465290"/>
            <a:ext cx="1881188" cy="2497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2" name="Line 47"/>
          <p:cNvSpPr>
            <a:spLocks noChangeShapeType="1"/>
          </p:cNvSpPr>
          <p:nvPr/>
        </p:nvSpPr>
        <p:spPr bwMode="auto">
          <a:xfrm flipH="1" flipV="1">
            <a:off x="7981950" y="2474815"/>
            <a:ext cx="1054100" cy="2486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3" name="Line 48"/>
          <p:cNvSpPr>
            <a:spLocks noChangeShapeType="1"/>
          </p:cNvSpPr>
          <p:nvPr/>
        </p:nvSpPr>
        <p:spPr bwMode="auto">
          <a:xfrm flipV="1">
            <a:off x="9066214" y="2485927"/>
            <a:ext cx="136525" cy="2474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4" name="Line 49"/>
          <p:cNvSpPr>
            <a:spLocks noChangeShapeType="1"/>
          </p:cNvSpPr>
          <p:nvPr/>
        </p:nvSpPr>
        <p:spPr bwMode="auto">
          <a:xfrm flipV="1">
            <a:off x="9342438" y="2457351"/>
            <a:ext cx="90170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5" name="Text Box 50"/>
          <p:cNvSpPr txBox="1">
            <a:spLocks noChangeArrowheads="1"/>
          </p:cNvSpPr>
          <p:nvPr/>
        </p:nvSpPr>
        <p:spPr bwMode="auto">
          <a:xfrm>
            <a:off x="5210175" y="1412776"/>
            <a:ext cx="2159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Tipi di </a:t>
            </a:r>
            <a:r>
              <a:rPr kumimoji="0" lang="de-DE" altLang="it-IT"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addensante</a:t>
            </a:r>
            <a:endPar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6" name="Text Box 51"/>
          <p:cNvSpPr txBox="1">
            <a:spLocks noChangeArrowheads="1"/>
          </p:cNvSpPr>
          <p:nvPr/>
        </p:nvSpPr>
        <p:spPr bwMode="auto">
          <a:xfrm>
            <a:off x="5449888" y="5716490"/>
            <a:ext cx="1879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Tipi di </a:t>
            </a:r>
            <a:r>
              <a:rPr kumimoji="0" lang="de-DE" altLang="it-IT"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olio</a:t>
            </a:r>
            <a:r>
              <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base</a:t>
            </a:r>
            <a:endPar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7" name="Titolo 1">
            <a:extLst>
              <a:ext uri="{FF2B5EF4-FFF2-40B4-BE49-F238E27FC236}">
                <a16:creationId xmlns:a16="http://schemas.microsoft.com/office/drawing/2014/main" id="{2DE9DCFC-6529-475A-BFB5-02C15B9DD7D8}"/>
              </a:ext>
            </a:extLst>
          </p:cNvPr>
          <p:cNvSpPr txBox="1">
            <a:spLocks/>
          </p:cNvSpPr>
          <p:nvPr/>
        </p:nvSpPr>
        <p:spPr>
          <a:xfrm>
            <a:off x="334800" y="410400"/>
            <a:ext cx="9360000" cy="2592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r>
              <a:rPr lang="de-DE" altLang="it-IT" dirty="0" err="1"/>
              <a:t>Lubrificazione</a:t>
            </a:r>
            <a:r>
              <a:rPr lang="de-DE" altLang="it-IT" dirty="0"/>
              <a:t> a </a:t>
            </a:r>
            <a:r>
              <a:rPr lang="de-DE" altLang="it-IT" dirty="0" err="1"/>
              <a:t>grasso</a:t>
            </a:r>
            <a:r>
              <a:rPr lang="de-DE" altLang="it-IT" dirty="0"/>
              <a:t>: </a:t>
            </a:r>
            <a:r>
              <a:rPr lang="de-DE" altLang="it-IT" dirty="0" err="1"/>
              <a:t>combinazioni</a:t>
            </a:r>
            <a:r>
              <a:rPr lang="de-DE" altLang="it-IT" dirty="0"/>
              <a:t> </a:t>
            </a:r>
            <a:r>
              <a:rPr lang="de-DE" altLang="it-IT" dirty="0" err="1"/>
              <a:t>addensanti</a:t>
            </a:r>
            <a:r>
              <a:rPr lang="de-DE" altLang="it-IT" dirty="0"/>
              <a:t>/</a:t>
            </a:r>
            <a:r>
              <a:rPr lang="de-DE" altLang="it-IT" dirty="0" err="1"/>
              <a:t>oli</a:t>
            </a:r>
            <a:r>
              <a:rPr lang="de-DE" altLang="it-IT" dirty="0"/>
              <a:t> </a:t>
            </a:r>
            <a:r>
              <a:rPr lang="de-DE" altLang="it-IT" dirty="0" err="1"/>
              <a:t>base</a:t>
            </a:r>
            <a:endParaRPr lang="de-DE" altLang="it-IT" dirty="0"/>
          </a:p>
        </p:txBody>
      </p:sp>
      <p:sp>
        <p:nvSpPr>
          <p:cNvPr id="58" name="Segnaposto testo 4">
            <a:extLst>
              <a:ext uri="{FF2B5EF4-FFF2-40B4-BE49-F238E27FC236}">
                <a16:creationId xmlns:a16="http://schemas.microsoft.com/office/drawing/2014/main" id="{2A8C3D37-47F4-4A69-9506-B407A5FF843F}"/>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6" name="Segnaposto data 5">
            <a:extLst>
              <a:ext uri="{FF2B5EF4-FFF2-40B4-BE49-F238E27FC236}">
                <a16:creationId xmlns:a16="http://schemas.microsoft.com/office/drawing/2014/main" id="{64DE023A-6EB1-22E5-EEF2-5476E5C62BAB}"/>
              </a:ext>
            </a:extLst>
          </p:cNvPr>
          <p:cNvSpPr>
            <a:spLocks noGrp="1"/>
          </p:cNvSpPr>
          <p:nvPr>
            <p:ph type="dt" sz="half" idx="14"/>
          </p:nvPr>
        </p:nvSpPr>
        <p:spPr/>
        <p:txBody>
          <a:bodyPr/>
          <a:lstStyle/>
          <a:p>
            <a:fld id="{07100D57-1AC0-41D2-BC70-CF521250EFF7}" type="datetime3">
              <a:rPr lang="en-US" smtClean="0"/>
              <a:t>10 April 2024</a:t>
            </a:fld>
            <a:endParaRPr lang="de-DE" dirty="0"/>
          </a:p>
        </p:txBody>
      </p:sp>
    </p:spTree>
    <p:extLst>
      <p:ext uri="{BB962C8B-B14F-4D97-AF65-F5344CB8AC3E}">
        <p14:creationId xmlns:p14="http://schemas.microsoft.com/office/powerpoint/2010/main" val="9712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childTnLst>
                                </p:cTn>
                              </p:par>
                              <p:par>
                                <p:cTn id="59" presetID="22" presetClass="entr" presetSubtype="4" fill="hold" grpId="1"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grpId="1"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grpId="1"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4" fill="hold" grpId="1"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grpId="1"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00"/>
                                        <p:tgtEl>
                                          <p:spTgt spid="3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500"/>
                                        <p:tgtEl>
                                          <p:spTgt spid="4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down)">
                                      <p:cBhvr>
                                        <p:cTn id="90" dur="500"/>
                                        <p:tgtEl>
                                          <p:spTgt spid="48"/>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down)">
                                      <p:cBhvr>
                                        <p:cTn id="93" dur="500"/>
                                        <p:tgtEl>
                                          <p:spTgt spid="4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down)">
                                      <p:cBhvr>
                                        <p:cTn id="96" dur="500"/>
                                        <p:tgtEl>
                                          <p:spTgt spid="4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down)">
                                      <p:cBhvr>
                                        <p:cTn id="99" dur="500"/>
                                        <p:tgtEl>
                                          <p:spTgt spid="2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500"/>
                                        <p:tgtEl>
                                          <p:spTgt spid="2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down)">
                                      <p:cBhvr>
                                        <p:cTn id="105" dur="500"/>
                                        <p:tgtEl>
                                          <p:spTgt spid="23"/>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down)">
                                      <p:cBhvr>
                                        <p:cTn id="108" dur="500"/>
                                        <p:tgtEl>
                                          <p:spTgt spid="29"/>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down)">
                                      <p:cBhvr>
                                        <p:cTn id="111" dur="500"/>
                                        <p:tgtEl>
                                          <p:spTgt spid="36"/>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wipe(down)">
                                      <p:cBhvr>
                                        <p:cTn id="120" dur="500"/>
                                        <p:tgtEl>
                                          <p:spTgt spid="24"/>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down)">
                                      <p:cBhvr>
                                        <p:cTn id="123" dur="500"/>
                                        <p:tgtEl>
                                          <p:spTgt spid="30"/>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wipe(down)">
                                      <p:cBhvr>
                                        <p:cTn id="126" dur="500"/>
                                        <p:tgtEl>
                                          <p:spTgt spid="37"/>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down)">
                                      <p:cBhvr>
                                        <p:cTn id="129" dur="500"/>
                                        <p:tgtEl>
                                          <p:spTgt spid="44"/>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wipe(down)">
                                      <p:cBhvr>
                                        <p:cTn id="132" dur="500"/>
                                        <p:tgtEl>
                                          <p:spTgt spid="51"/>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500"/>
                                        <p:tgtEl>
                                          <p:spTgt spid="31"/>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down)">
                                      <p:cBhvr>
                                        <p:cTn id="141" dur="500"/>
                                        <p:tgtEl>
                                          <p:spTgt spid="3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wipe(down)">
                                      <p:cBhvr>
                                        <p:cTn id="144" dur="500"/>
                                        <p:tgtEl>
                                          <p:spTgt spid="45"/>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wipe(down)">
                                      <p:cBhvr>
                                        <p:cTn id="147" dur="500"/>
                                        <p:tgtEl>
                                          <p:spTgt spid="52"/>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wipe(down)">
                                      <p:cBhvr>
                                        <p:cTn id="150" dur="500"/>
                                        <p:tgtEl>
                                          <p:spTgt spid="32"/>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down)">
                                      <p:cBhvr>
                                        <p:cTn id="153" dur="500"/>
                                        <p:tgtEl>
                                          <p:spTgt spid="26"/>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wipe(down)">
                                      <p:cBhvr>
                                        <p:cTn id="156" dur="500"/>
                                        <p:tgtEl>
                                          <p:spTgt spid="39"/>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down)">
                                      <p:cBhvr>
                                        <p:cTn id="159" dur="500"/>
                                        <p:tgtEl>
                                          <p:spTgt spid="46"/>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down)">
                                      <p:cBhvr>
                                        <p:cTn id="162" dur="500"/>
                                        <p:tgtEl>
                                          <p:spTgt spid="53"/>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27"/>
                                        </p:tgtEl>
                                        <p:attrNameLst>
                                          <p:attrName>style.visibility</p:attrName>
                                        </p:attrNameLst>
                                      </p:cBhvr>
                                      <p:to>
                                        <p:strVal val="visible"/>
                                      </p:to>
                                    </p:set>
                                    <p:animEffect transition="in" filter="wipe(down)">
                                      <p:cBhvr>
                                        <p:cTn id="165" dur="500"/>
                                        <p:tgtEl>
                                          <p:spTgt spid="2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3"/>
                                        </p:tgtEl>
                                        <p:attrNameLst>
                                          <p:attrName>style.visibility</p:attrName>
                                        </p:attrNameLst>
                                      </p:cBhvr>
                                      <p:to>
                                        <p:strVal val="visible"/>
                                      </p:to>
                                    </p:set>
                                    <p:animEffect transition="in" filter="wipe(down)">
                                      <p:cBhvr>
                                        <p:cTn id="168" dur="500"/>
                                        <p:tgtEl>
                                          <p:spTgt spid="33"/>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wipe(down)">
                                      <p:cBhvr>
                                        <p:cTn id="171" dur="500"/>
                                        <p:tgtEl>
                                          <p:spTgt spid="40"/>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wipe(down)">
                                      <p:cBhvr>
                                        <p:cTn id="174" dur="500"/>
                                        <p:tgtEl>
                                          <p:spTgt spid="47"/>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wipe(down)">
                                      <p:cBhvr>
                                        <p:cTn id="177" dur="500"/>
                                        <p:tgtEl>
                                          <p:spTgt spid="54"/>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35"/>
                                        </p:tgtEl>
                                        <p:attrNameLst>
                                          <p:attrName>style.visibility</p:attrName>
                                        </p:attrNameLst>
                                      </p:cBhvr>
                                      <p:to>
                                        <p:strVal val="visible"/>
                                      </p:to>
                                    </p:set>
                                    <p:animEffect transition="in" filter="wipe(down)">
                                      <p:cBhvr>
                                        <p:cTn id="1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10" grpId="0" animBg="1"/>
      <p:bldP spid="11" grpId="0" animBg="1"/>
      <p:bldP spid="12" grpId="0" animBg="1"/>
      <p:bldP spid="13" grpId="0"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5CC327-28EA-4CCE-A415-99FD8316CF51}"/>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1800" b="1" kern="1200" dirty="0">
                <a:solidFill>
                  <a:schemeClr val="tx1"/>
                </a:solidFill>
                <a:effectLst/>
                <a:latin typeface="+mn-lt"/>
                <a:ea typeface="+mj-ea"/>
                <a:cs typeface="+mj-cs"/>
              </a:rPr>
              <a:t>Grassi </a:t>
            </a:r>
            <a:r>
              <a:rPr lang="de-DE" sz="1800" b="1" kern="1200" dirty="0" err="1">
                <a:solidFill>
                  <a:schemeClr val="tx1"/>
                </a:solidFill>
                <a:effectLst/>
                <a:latin typeface="+mn-lt"/>
                <a:ea typeface="+mj-ea"/>
                <a:cs typeface="+mj-cs"/>
              </a:rPr>
              <a:t>lubrificanti</a:t>
            </a:r>
            <a:r>
              <a:rPr lang="de-DE" sz="1800" b="1" kern="1200" dirty="0">
                <a:solidFill>
                  <a:schemeClr val="tx1"/>
                </a:solidFill>
                <a:effectLst/>
                <a:latin typeface="+mn-lt"/>
                <a:ea typeface="+mj-ea"/>
                <a:cs typeface="+mj-cs"/>
              </a:rPr>
              <a:t> – sigle (DIN 51825)</a:t>
            </a:r>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21</a:t>
            </a:fld>
            <a:endParaRPr lang="de-DE" dirty="0"/>
          </a:p>
        </p:txBody>
      </p:sp>
      <p:sp>
        <p:nvSpPr>
          <p:cNvPr id="8" name="Segnaposto testo 7">
            <a:extLst>
              <a:ext uri="{FF2B5EF4-FFF2-40B4-BE49-F238E27FC236}">
                <a16:creationId xmlns:a16="http://schemas.microsoft.com/office/drawing/2014/main" id="{863AF746-ABE5-4E6B-A87A-0290E1C2E0DD}"/>
              </a:ext>
            </a:extLst>
          </p:cNvPr>
          <p:cNvSpPr>
            <a:spLocks noGrp="1"/>
          </p:cNvSpPr>
          <p:nvPr>
            <p:ph type="body" sz="quarter" idx="13"/>
          </p:nvPr>
        </p:nvSpPr>
        <p:spPr/>
        <p:txBody>
          <a:bodyPr/>
          <a:lstStyle/>
          <a:p>
            <a:r>
              <a:rPr lang="de-DE" sz="1400" dirty="0" err="1"/>
              <a:t>Lubrificazione</a:t>
            </a:r>
            <a:endParaRPr lang="de-DE" sz="1400" dirty="0"/>
          </a:p>
        </p:txBody>
      </p:sp>
      <p:sp>
        <p:nvSpPr>
          <p:cNvPr id="7" name="Rectangle 3"/>
          <p:cNvSpPr txBox="1">
            <a:spLocks noChangeArrowheads="1"/>
          </p:cNvSpPr>
          <p:nvPr/>
        </p:nvSpPr>
        <p:spPr>
          <a:xfrm>
            <a:off x="170284" y="161926"/>
            <a:ext cx="4125516" cy="3079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endParaRPr lang="de-DE" altLang="it-IT" dirty="0"/>
          </a:p>
        </p:txBody>
      </p:sp>
      <p:sp>
        <p:nvSpPr>
          <p:cNvPr id="14" name="Text Box 3"/>
          <p:cNvSpPr txBox="1">
            <a:spLocks noChangeArrowheads="1"/>
          </p:cNvSpPr>
          <p:nvPr/>
        </p:nvSpPr>
        <p:spPr bwMode="auto">
          <a:xfrm>
            <a:off x="2063751" y="1230426"/>
            <a:ext cx="825418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b="1" dirty="0">
                <a:solidFill>
                  <a:schemeClr val="accent2"/>
                </a:solidFill>
              </a:rPr>
              <a:t>K</a:t>
            </a:r>
            <a:r>
              <a:rPr lang="de-DE" altLang="it-IT" sz="1800" b="1" dirty="0"/>
              <a:t> </a:t>
            </a:r>
            <a:r>
              <a:rPr lang="de-DE" altLang="it-IT" sz="1800" b="1" dirty="0">
                <a:solidFill>
                  <a:srgbClr val="CC0000"/>
                </a:solidFill>
              </a:rPr>
              <a:t>E</a:t>
            </a:r>
            <a:r>
              <a:rPr lang="de-DE" altLang="it-IT" sz="1800" b="1" dirty="0"/>
              <a:t> </a:t>
            </a:r>
            <a:r>
              <a:rPr lang="de-DE" altLang="it-IT" sz="1800" b="1" dirty="0">
                <a:solidFill>
                  <a:srgbClr val="9900CC"/>
                </a:solidFill>
              </a:rPr>
              <a:t>2</a:t>
            </a:r>
            <a:r>
              <a:rPr lang="de-DE" altLang="it-IT" sz="1800" b="1" dirty="0">
                <a:solidFill>
                  <a:srgbClr val="FF0000"/>
                </a:solidFill>
              </a:rPr>
              <a:t> </a:t>
            </a:r>
            <a:r>
              <a:rPr lang="de-DE" altLang="it-IT" sz="1800" b="1" dirty="0">
                <a:solidFill>
                  <a:srgbClr val="006600"/>
                </a:solidFill>
              </a:rPr>
              <a:t>R</a:t>
            </a:r>
            <a:r>
              <a:rPr lang="de-DE" altLang="it-IT" sz="1800" b="1" dirty="0"/>
              <a:t> </a:t>
            </a:r>
            <a:r>
              <a:rPr lang="de-DE" altLang="it-IT" sz="1800" b="1" dirty="0">
                <a:solidFill>
                  <a:srgbClr val="0070C0"/>
                </a:solidFill>
              </a:rPr>
              <a:t>- 30</a:t>
            </a:r>
            <a:r>
              <a:rPr lang="de-DE" altLang="it-IT" sz="1400" b="1" dirty="0"/>
              <a:t>		</a:t>
            </a:r>
          </a:p>
          <a:p>
            <a:r>
              <a:rPr lang="de-DE" altLang="it-IT" sz="1400" b="1" dirty="0"/>
              <a:t>						</a:t>
            </a:r>
            <a:r>
              <a:rPr lang="de-DE" altLang="it-IT" sz="1200" b="1" dirty="0"/>
              <a:t>       	               </a:t>
            </a:r>
            <a:r>
              <a:rPr lang="de-DE" altLang="it-IT" sz="1200" b="1" dirty="0" err="1"/>
              <a:t>Sigla</a:t>
            </a:r>
            <a:endParaRPr lang="de-DE" altLang="it-IT" sz="1200" b="1" dirty="0"/>
          </a:p>
          <a:p>
            <a:r>
              <a:rPr lang="de-DE" altLang="it-IT" sz="1400" dirty="0"/>
              <a:t>		</a:t>
            </a:r>
            <a:r>
              <a:rPr lang="de-DE" altLang="it-IT" sz="1400" dirty="0">
                <a:solidFill>
                  <a:schemeClr val="accent2"/>
                </a:solidFill>
              </a:rPr>
              <a:t>1) </a:t>
            </a:r>
            <a:r>
              <a:rPr lang="de-DE" altLang="it-IT" sz="1400" dirty="0" err="1">
                <a:solidFill>
                  <a:schemeClr val="accent2"/>
                </a:solidFill>
              </a:rPr>
              <a:t>Tipo</a:t>
            </a:r>
            <a:r>
              <a:rPr lang="de-DE" altLang="it-IT" sz="1400" dirty="0">
                <a:solidFill>
                  <a:schemeClr val="accent2"/>
                </a:solidFill>
              </a:rPr>
              <a:t> di </a:t>
            </a:r>
            <a:r>
              <a:rPr lang="de-DE" altLang="it-IT" sz="1400" dirty="0" err="1">
                <a:solidFill>
                  <a:schemeClr val="accent2"/>
                </a:solidFill>
              </a:rPr>
              <a:t>grasso</a:t>
            </a:r>
            <a:r>
              <a:rPr lang="de-DE" altLang="it-IT" sz="1400" dirty="0">
                <a:solidFill>
                  <a:schemeClr val="accent2"/>
                </a:solidFill>
              </a:rPr>
              <a:t> </a:t>
            </a:r>
            <a:r>
              <a:rPr lang="de-DE" altLang="it-IT" sz="1400" dirty="0" err="1">
                <a:solidFill>
                  <a:schemeClr val="accent2"/>
                </a:solidFill>
              </a:rPr>
              <a:t>lubrificante</a:t>
            </a:r>
            <a:endParaRPr lang="de-DE" altLang="it-IT" sz="1400" dirty="0">
              <a:solidFill>
                <a:schemeClr val="accent2"/>
              </a:solidFill>
            </a:endParaRPr>
          </a:p>
          <a:p>
            <a:r>
              <a:rPr lang="de-DE" altLang="it-IT" sz="1100" dirty="0"/>
              <a:t>	</a:t>
            </a:r>
            <a:r>
              <a:rPr lang="de-DE" altLang="it-IT" sz="1200" dirty="0"/>
              <a:t>		</a:t>
            </a:r>
            <a:r>
              <a:rPr lang="de-DE" altLang="it-IT" sz="1200" dirty="0">
                <a:solidFill>
                  <a:schemeClr val="accent2"/>
                </a:solidFill>
              </a:rPr>
              <a:t>per </a:t>
            </a:r>
            <a:r>
              <a:rPr lang="de-DE" altLang="it-IT" sz="1200" dirty="0" err="1">
                <a:solidFill>
                  <a:schemeClr val="accent2"/>
                </a:solidFill>
              </a:rPr>
              <a:t>cuscinetti</a:t>
            </a:r>
            <a:r>
              <a:rPr lang="de-DE" altLang="it-IT" sz="1200" dirty="0">
                <a:solidFill>
                  <a:schemeClr val="accent2"/>
                </a:solidFill>
              </a:rPr>
              <a:t> </a:t>
            </a:r>
            <a:r>
              <a:rPr lang="de-DE" altLang="it-IT" sz="1200" dirty="0" err="1">
                <a:solidFill>
                  <a:schemeClr val="accent2"/>
                </a:solidFill>
              </a:rPr>
              <a:t>volventi</a:t>
            </a:r>
            <a:r>
              <a:rPr lang="de-DE" altLang="it-IT" sz="1200" dirty="0">
                <a:solidFill>
                  <a:schemeClr val="accent2"/>
                </a:solidFill>
              </a:rPr>
              <a:t>, a </a:t>
            </a:r>
            <a:r>
              <a:rPr lang="de-DE" altLang="it-IT" sz="1200" dirty="0" err="1">
                <a:solidFill>
                  <a:schemeClr val="accent2"/>
                </a:solidFill>
              </a:rPr>
              <a:t>strisciamento</a:t>
            </a:r>
            <a:r>
              <a:rPr lang="de-DE" altLang="it-IT" sz="1200" dirty="0">
                <a:solidFill>
                  <a:schemeClr val="accent2"/>
                </a:solidFill>
              </a:rPr>
              <a:t> e </a:t>
            </a:r>
            <a:r>
              <a:rPr lang="de-DE" altLang="it-IT" sz="1200" dirty="0" err="1">
                <a:solidFill>
                  <a:schemeClr val="accent2"/>
                </a:solidFill>
              </a:rPr>
              <a:t>superfici</a:t>
            </a:r>
            <a:r>
              <a:rPr lang="de-DE" altLang="it-IT" sz="1200" dirty="0">
                <a:solidFill>
                  <a:schemeClr val="accent2"/>
                </a:solidFill>
              </a:rPr>
              <a:t> di </a:t>
            </a:r>
            <a:r>
              <a:rPr lang="de-DE" altLang="it-IT" sz="1200" dirty="0" err="1">
                <a:solidFill>
                  <a:schemeClr val="accent2"/>
                </a:solidFill>
              </a:rPr>
              <a:t>strisc</a:t>
            </a:r>
            <a:r>
              <a:rPr lang="de-DE" altLang="it-IT" sz="1200" dirty="0">
                <a:solidFill>
                  <a:schemeClr val="accent2"/>
                </a:solidFill>
              </a:rPr>
              <a:t>.	K</a:t>
            </a:r>
          </a:p>
          <a:p>
            <a:r>
              <a:rPr lang="de-DE" altLang="it-IT" sz="1200" dirty="0">
                <a:solidFill>
                  <a:schemeClr val="accent2"/>
                </a:solidFill>
              </a:rPr>
              <a:t>			per </a:t>
            </a:r>
            <a:r>
              <a:rPr lang="de-DE" altLang="it-IT" sz="1200" dirty="0" err="1">
                <a:solidFill>
                  <a:schemeClr val="accent2"/>
                </a:solidFill>
              </a:rPr>
              <a:t>meccanismi</a:t>
            </a:r>
            <a:r>
              <a:rPr lang="de-DE" altLang="it-IT" sz="1200" dirty="0">
                <a:solidFill>
                  <a:schemeClr val="accent2"/>
                </a:solidFill>
              </a:rPr>
              <a:t> </a:t>
            </a:r>
            <a:r>
              <a:rPr lang="de-DE" altLang="it-IT" sz="1200" dirty="0" err="1">
                <a:solidFill>
                  <a:schemeClr val="accent2"/>
                </a:solidFill>
              </a:rPr>
              <a:t>chiusi</a:t>
            </a:r>
            <a:r>
              <a:rPr lang="de-DE" altLang="it-IT" sz="1200" dirty="0">
                <a:solidFill>
                  <a:schemeClr val="accent2"/>
                </a:solidFill>
              </a:rPr>
              <a:t>				G</a:t>
            </a:r>
          </a:p>
          <a:p>
            <a:r>
              <a:rPr lang="de-DE" altLang="it-IT" sz="1200" dirty="0">
                <a:solidFill>
                  <a:schemeClr val="accent2"/>
                </a:solidFill>
              </a:rPr>
              <a:t>			per </a:t>
            </a:r>
            <a:r>
              <a:rPr lang="de-DE" altLang="it-IT" sz="1200" dirty="0" err="1">
                <a:solidFill>
                  <a:schemeClr val="accent2"/>
                </a:solidFill>
              </a:rPr>
              <a:t>meccanismi</a:t>
            </a:r>
            <a:r>
              <a:rPr lang="de-DE" altLang="it-IT" sz="1200" dirty="0">
                <a:solidFill>
                  <a:schemeClr val="accent2"/>
                </a:solidFill>
              </a:rPr>
              <a:t> </a:t>
            </a:r>
            <a:r>
              <a:rPr lang="de-DE" altLang="it-IT" sz="1200" dirty="0" err="1">
                <a:solidFill>
                  <a:schemeClr val="accent2"/>
                </a:solidFill>
              </a:rPr>
              <a:t>aperti</a:t>
            </a:r>
            <a:r>
              <a:rPr lang="de-DE" altLang="it-IT" sz="1200" dirty="0">
                <a:solidFill>
                  <a:schemeClr val="accent2"/>
                </a:solidFill>
              </a:rPr>
              <a:t>, </a:t>
            </a:r>
            <a:r>
              <a:rPr lang="de-DE" altLang="it-IT" sz="1200" dirty="0" err="1">
                <a:solidFill>
                  <a:schemeClr val="accent2"/>
                </a:solidFill>
              </a:rPr>
              <a:t>dentature</a:t>
            </a:r>
            <a:r>
              <a:rPr lang="de-DE" altLang="it-IT" sz="1200" dirty="0">
                <a:solidFill>
                  <a:schemeClr val="accent2"/>
                </a:solidFill>
              </a:rPr>
              <a:t>			OG</a:t>
            </a:r>
          </a:p>
          <a:p>
            <a:r>
              <a:rPr lang="de-DE" altLang="it-IT" sz="1200" dirty="0">
                <a:solidFill>
                  <a:schemeClr val="accent2"/>
                </a:solidFill>
              </a:rPr>
              <a:t>			per </a:t>
            </a:r>
            <a:r>
              <a:rPr lang="de-DE" altLang="it-IT" sz="1200" dirty="0" err="1">
                <a:solidFill>
                  <a:schemeClr val="accent2"/>
                </a:solidFill>
              </a:rPr>
              <a:t>cuscinetti</a:t>
            </a:r>
            <a:r>
              <a:rPr lang="de-DE" altLang="it-IT" sz="1200" dirty="0">
                <a:solidFill>
                  <a:schemeClr val="accent2"/>
                </a:solidFill>
              </a:rPr>
              <a:t> a </a:t>
            </a:r>
            <a:r>
              <a:rPr lang="de-DE" altLang="it-IT" sz="1200" dirty="0" err="1">
                <a:solidFill>
                  <a:schemeClr val="accent2"/>
                </a:solidFill>
              </a:rPr>
              <a:t>strisciamento</a:t>
            </a:r>
            <a:r>
              <a:rPr lang="de-DE" altLang="it-IT" sz="1200" dirty="0">
                <a:solidFill>
                  <a:schemeClr val="accent2"/>
                </a:solidFill>
              </a:rPr>
              <a:t> e </a:t>
            </a:r>
            <a:r>
              <a:rPr lang="de-DE" altLang="it-IT" sz="1200" dirty="0" err="1">
                <a:solidFill>
                  <a:schemeClr val="accent2"/>
                </a:solidFill>
              </a:rPr>
              <a:t>tenute</a:t>
            </a:r>
            <a:r>
              <a:rPr lang="de-DE" altLang="it-IT" sz="1200" dirty="0">
                <a:solidFill>
                  <a:schemeClr val="accent2"/>
                </a:solidFill>
              </a:rPr>
              <a:t>			M</a:t>
            </a:r>
          </a:p>
          <a:p>
            <a:endParaRPr lang="de-DE" altLang="it-IT" sz="1200" dirty="0">
              <a:solidFill>
                <a:schemeClr val="accent2"/>
              </a:solidFill>
            </a:endParaRPr>
          </a:p>
          <a:p>
            <a:r>
              <a:rPr lang="de-DE" altLang="it-IT" sz="1400" dirty="0">
                <a:solidFill>
                  <a:srgbClr val="FF0000"/>
                </a:solidFill>
              </a:rPr>
              <a:t>		</a:t>
            </a:r>
            <a:r>
              <a:rPr lang="de-DE" altLang="it-IT" sz="1400" dirty="0">
                <a:solidFill>
                  <a:srgbClr val="CC0000"/>
                </a:solidFill>
              </a:rPr>
              <a:t>2) </a:t>
            </a:r>
            <a:r>
              <a:rPr lang="de-DE" altLang="it-IT" sz="1400" dirty="0" err="1">
                <a:solidFill>
                  <a:srgbClr val="CC0000"/>
                </a:solidFill>
              </a:rPr>
              <a:t>Tipo</a:t>
            </a:r>
            <a:r>
              <a:rPr lang="de-DE" altLang="it-IT" sz="1400" dirty="0">
                <a:solidFill>
                  <a:srgbClr val="CC0000"/>
                </a:solidFill>
              </a:rPr>
              <a:t> di </a:t>
            </a:r>
            <a:r>
              <a:rPr lang="de-DE" altLang="it-IT" sz="1400" dirty="0" err="1">
                <a:solidFill>
                  <a:srgbClr val="CC0000"/>
                </a:solidFill>
              </a:rPr>
              <a:t>olio</a:t>
            </a:r>
            <a:r>
              <a:rPr lang="de-DE" altLang="it-IT" sz="1400" dirty="0">
                <a:solidFill>
                  <a:srgbClr val="CC0000"/>
                </a:solidFill>
              </a:rPr>
              <a:t> </a:t>
            </a:r>
            <a:r>
              <a:rPr lang="de-DE" altLang="it-IT" sz="1400" dirty="0" err="1">
                <a:solidFill>
                  <a:srgbClr val="CC0000"/>
                </a:solidFill>
              </a:rPr>
              <a:t>base</a:t>
            </a:r>
            <a:endParaRPr lang="de-DE" altLang="it-IT" sz="1400" dirty="0">
              <a:solidFill>
                <a:srgbClr val="CC0000"/>
              </a:solidFill>
            </a:endParaRPr>
          </a:p>
          <a:p>
            <a:r>
              <a:rPr lang="de-DE" altLang="it-IT" sz="1200" dirty="0">
                <a:solidFill>
                  <a:srgbClr val="CC0000"/>
                </a:solidFill>
              </a:rPr>
              <a:t>			</a:t>
            </a:r>
            <a:r>
              <a:rPr lang="de-DE" altLang="it-IT" sz="1200" dirty="0" err="1">
                <a:solidFill>
                  <a:srgbClr val="CC0000"/>
                </a:solidFill>
              </a:rPr>
              <a:t>Olio</a:t>
            </a:r>
            <a:r>
              <a:rPr lang="de-DE" altLang="it-IT" sz="1200" dirty="0">
                <a:solidFill>
                  <a:srgbClr val="CC0000"/>
                </a:solidFill>
              </a:rPr>
              <a:t> </a:t>
            </a:r>
            <a:r>
              <a:rPr lang="de-DE" altLang="it-IT" sz="1200" dirty="0" err="1">
                <a:solidFill>
                  <a:srgbClr val="CC0000"/>
                </a:solidFill>
              </a:rPr>
              <a:t>minerale</a:t>
            </a:r>
            <a:r>
              <a:rPr lang="de-DE" altLang="it-IT" sz="1200" dirty="0">
                <a:solidFill>
                  <a:srgbClr val="CC0000"/>
                </a:solidFill>
              </a:rPr>
              <a:t>					-</a:t>
            </a:r>
          </a:p>
          <a:p>
            <a:r>
              <a:rPr lang="de-DE" altLang="it-IT" sz="1200" dirty="0">
                <a:solidFill>
                  <a:srgbClr val="CC0000"/>
                </a:solidFill>
              </a:rPr>
              <a:t>			</a:t>
            </a:r>
            <a:r>
              <a:rPr lang="de-DE" altLang="it-IT" sz="1200" dirty="0" err="1">
                <a:solidFill>
                  <a:srgbClr val="CC0000"/>
                </a:solidFill>
              </a:rPr>
              <a:t>Idrocarburi</a:t>
            </a:r>
            <a:r>
              <a:rPr lang="de-DE" altLang="it-IT" sz="1200" dirty="0">
                <a:solidFill>
                  <a:srgbClr val="CC0000"/>
                </a:solidFill>
              </a:rPr>
              <a:t> </a:t>
            </a:r>
            <a:r>
              <a:rPr lang="de-DE" altLang="it-IT" sz="1200" dirty="0" err="1">
                <a:solidFill>
                  <a:srgbClr val="CC0000"/>
                </a:solidFill>
              </a:rPr>
              <a:t>sintetici</a:t>
            </a:r>
            <a:r>
              <a:rPr lang="de-DE" altLang="it-IT" sz="1200" dirty="0">
                <a:solidFill>
                  <a:srgbClr val="CC0000"/>
                </a:solidFill>
              </a:rPr>
              <a:t> (PAO)				HC</a:t>
            </a:r>
          </a:p>
          <a:p>
            <a:r>
              <a:rPr lang="de-DE" altLang="it-IT" sz="1200" dirty="0">
                <a:solidFill>
                  <a:srgbClr val="CC0000"/>
                </a:solidFill>
              </a:rPr>
              <a:t>			</a:t>
            </a:r>
            <a:r>
              <a:rPr lang="de-DE" altLang="it-IT" sz="1200" dirty="0" err="1">
                <a:solidFill>
                  <a:srgbClr val="CC0000"/>
                </a:solidFill>
              </a:rPr>
              <a:t>Estere</a:t>
            </a:r>
            <a:r>
              <a:rPr lang="de-DE" altLang="it-IT" sz="1200" dirty="0">
                <a:solidFill>
                  <a:srgbClr val="CC0000"/>
                </a:solidFill>
              </a:rPr>
              <a:t>					E</a:t>
            </a:r>
          </a:p>
          <a:p>
            <a:r>
              <a:rPr lang="de-DE" altLang="it-IT" sz="1200" dirty="0">
                <a:solidFill>
                  <a:srgbClr val="CC0000"/>
                </a:solidFill>
              </a:rPr>
              <a:t>			</a:t>
            </a:r>
            <a:r>
              <a:rPr lang="de-DE" altLang="it-IT" sz="1200" dirty="0" err="1">
                <a:solidFill>
                  <a:srgbClr val="CC0000"/>
                </a:solidFill>
              </a:rPr>
              <a:t>Poliglicole</a:t>
            </a:r>
            <a:r>
              <a:rPr lang="de-DE" altLang="it-IT" sz="1200" dirty="0">
                <a:solidFill>
                  <a:srgbClr val="CC0000"/>
                </a:solidFill>
              </a:rPr>
              <a:t>					PG</a:t>
            </a:r>
          </a:p>
          <a:p>
            <a:r>
              <a:rPr lang="de-DE" altLang="it-IT" sz="1200" dirty="0">
                <a:solidFill>
                  <a:srgbClr val="CC0000"/>
                </a:solidFill>
              </a:rPr>
              <a:t>			Oli </a:t>
            </a:r>
            <a:r>
              <a:rPr lang="de-DE" altLang="it-IT" sz="1200" dirty="0" err="1">
                <a:solidFill>
                  <a:srgbClr val="CC0000"/>
                </a:solidFill>
              </a:rPr>
              <a:t>perfluorati</a:t>
            </a:r>
            <a:r>
              <a:rPr lang="de-DE" altLang="it-IT" sz="1200" dirty="0">
                <a:solidFill>
                  <a:srgbClr val="CC0000"/>
                </a:solidFill>
              </a:rPr>
              <a:t>					FK</a:t>
            </a:r>
          </a:p>
          <a:p>
            <a:r>
              <a:rPr lang="de-DE" altLang="it-IT" sz="1200" dirty="0">
                <a:solidFill>
                  <a:srgbClr val="CC0000"/>
                </a:solidFill>
              </a:rPr>
              <a:t>			Oli </a:t>
            </a:r>
            <a:r>
              <a:rPr lang="de-DE" altLang="it-IT" sz="1200" dirty="0" err="1">
                <a:solidFill>
                  <a:srgbClr val="CC0000"/>
                </a:solidFill>
              </a:rPr>
              <a:t>siliconici</a:t>
            </a:r>
            <a:r>
              <a:rPr lang="de-DE" altLang="it-IT" sz="1200" dirty="0">
                <a:solidFill>
                  <a:srgbClr val="CC0000"/>
                </a:solidFill>
              </a:rPr>
              <a:t>					SI</a:t>
            </a:r>
          </a:p>
          <a:p>
            <a:endParaRPr lang="de-DE" altLang="it-IT" sz="1200" dirty="0">
              <a:solidFill>
                <a:srgbClr val="CC0000"/>
              </a:solidFill>
            </a:endParaRPr>
          </a:p>
          <a:p>
            <a:r>
              <a:rPr lang="de-DE" altLang="it-IT" sz="1400" dirty="0"/>
              <a:t>		</a:t>
            </a:r>
            <a:r>
              <a:rPr lang="de-DE" altLang="it-IT" sz="1400" dirty="0">
                <a:solidFill>
                  <a:srgbClr val="9900CC"/>
                </a:solidFill>
              </a:rPr>
              <a:t>3) </a:t>
            </a:r>
            <a:r>
              <a:rPr lang="de-DE" altLang="it-IT" sz="1400" dirty="0" err="1">
                <a:solidFill>
                  <a:srgbClr val="9900CC"/>
                </a:solidFill>
              </a:rPr>
              <a:t>Consistenza</a:t>
            </a:r>
            <a:endParaRPr lang="de-DE" altLang="it-IT" sz="1400" dirty="0">
              <a:solidFill>
                <a:srgbClr val="9900CC"/>
              </a:solidFill>
            </a:endParaRPr>
          </a:p>
          <a:p>
            <a:r>
              <a:rPr lang="de-DE" altLang="it-IT" sz="1400" dirty="0">
                <a:solidFill>
                  <a:srgbClr val="9900CC"/>
                </a:solidFill>
              </a:rPr>
              <a:t>	</a:t>
            </a:r>
            <a:r>
              <a:rPr lang="de-DE" altLang="it-IT" sz="1200" dirty="0">
                <a:solidFill>
                  <a:srgbClr val="9900CC"/>
                </a:solidFill>
              </a:rPr>
              <a:t>		</a:t>
            </a:r>
            <a:r>
              <a:rPr lang="de-DE" altLang="it-IT" sz="1200" dirty="0" err="1">
                <a:solidFill>
                  <a:srgbClr val="9900CC"/>
                </a:solidFill>
              </a:rPr>
              <a:t>Classe</a:t>
            </a:r>
            <a:r>
              <a:rPr lang="de-DE" altLang="it-IT" sz="1200" dirty="0">
                <a:solidFill>
                  <a:srgbClr val="9900CC"/>
                </a:solidFill>
              </a:rPr>
              <a:t> NLGI					000 … 6</a:t>
            </a:r>
          </a:p>
          <a:p>
            <a:endParaRPr lang="de-DE" altLang="it-IT" sz="1200" dirty="0">
              <a:solidFill>
                <a:srgbClr val="9900CC"/>
              </a:solidFill>
            </a:endParaRPr>
          </a:p>
          <a:p>
            <a:r>
              <a:rPr lang="de-DE" altLang="it-IT" sz="1400" dirty="0">
                <a:solidFill>
                  <a:srgbClr val="FF0000"/>
                </a:solidFill>
              </a:rPr>
              <a:t>		</a:t>
            </a:r>
            <a:r>
              <a:rPr lang="de-DE" altLang="it-IT" sz="1400" dirty="0">
                <a:solidFill>
                  <a:srgbClr val="006600"/>
                </a:solidFill>
              </a:rPr>
              <a:t>4) </a:t>
            </a:r>
            <a:r>
              <a:rPr lang="de-DE" altLang="it-IT" sz="1400" dirty="0" err="1">
                <a:solidFill>
                  <a:srgbClr val="006600"/>
                </a:solidFill>
              </a:rPr>
              <a:t>Temperatura</a:t>
            </a:r>
            <a:r>
              <a:rPr lang="de-DE" altLang="it-IT" sz="1400" dirty="0">
                <a:solidFill>
                  <a:srgbClr val="006600"/>
                </a:solidFill>
              </a:rPr>
              <a:t> </a:t>
            </a:r>
            <a:r>
              <a:rPr lang="de-DE" altLang="it-IT" sz="1400" dirty="0" err="1">
                <a:solidFill>
                  <a:srgbClr val="006600"/>
                </a:solidFill>
              </a:rPr>
              <a:t>d‘esercizio</a:t>
            </a:r>
            <a:r>
              <a:rPr lang="de-DE" altLang="it-IT" sz="1400" dirty="0">
                <a:solidFill>
                  <a:srgbClr val="006600"/>
                </a:solidFill>
              </a:rPr>
              <a:t> </a:t>
            </a:r>
            <a:r>
              <a:rPr lang="de-DE" altLang="it-IT" sz="1400" dirty="0" err="1">
                <a:solidFill>
                  <a:srgbClr val="006600"/>
                </a:solidFill>
              </a:rPr>
              <a:t>superiore</a:t>
            </a:r>
            <a:r>
              <a:rPr lang="de-DE" altLang="it-IT" sz="1400" dirty="0">
                <a:solidFill>
                  <a:srgbClr val="006600"/>
                </a:solidFill>
              </a:rPr>
              <a:t> </a:t>
            </a:r>
            <a:r>
              <a:rPr lang="de-DE" altLang="it-IT" sz="1400" dirty="0" err="1">
                <a:solidFill>
                  <a:srgbClr val="006600"/>
                </a:solidFill>
              </a:rPr>
              <a:t>secondo</a:t>
            </a:r>
            <a:r>
              <a:rPr lang="de-DE" altLang="it-IT" sz="1400" dirty="0">
                <a:solidFill>
                  <a:srgbClr val="006600"/>
                </a:solidFill>
              </a:rPr>
              <a:t> FE9 </a:t>
            </a:r>
          </a:p>
          <a:p>
            <a:r>
              <a:rPr lang="de-DE" altLang="it-IT" sz="1400" dirty="0">
                <a:solidFill>
                  <a:srgbClr val="006600"/>
                </a:solidFill>
              </a:rPr>
              <a:t>		     (+</a:t>
            </a:r>
            <a:r>
              <a:rPr lang="de-DE" altLang="it-IT" sz="1400" dirty="0" err="1">
                <a:solidFill>
                  <a:srgbClr val="006600"/>
                </a:solidFill>
              </a:rPr>
              <a:t>comportamento</a:t>
            </a:r>
            <a:r>
              <a:rPr lang="de-DE" altLang="it-IT" sz="1400" dirty="0">
                <a:solidFill>
                  <a:srgbClr val="006600"/>
                </a:solidFill>
              </a:rPr>
              <a:t> </a:t>
            </a:r>
            <a:r>
              <a:rPr lang="de-DE" altLang="it-IT" sz="1400" dirty="0" err="1">
                <a:solidFill>
                  <a:srgbClr val="006600"/>
                </a:solidFill>
              </a:rPr>
              <a:t>all‘acqua</a:t>
            </a:r>
            <a:r>
              <a:rPr lang="de-DE" altLang="it-IT" sz="1400" dirty="0">
                <a:solidFill>
                  <a:srgbClr val="006600"/>
                </a:solidFill>
              </a:rPr>
              <a:t>)</a:t>
            </a:r>
          </a:p>
          <a:p>
            <a:r>
              <a:rPr lang="de-DE" altLang="it-IT" sz="1100" dirty="0">
                <a:solidFill>
                  <a:srgbClr val="006600"/>
                </a:solidFill>
              </a:rPr>
              <a:t>	</a:t>
            </a:r>
            <a:r>
              <a:rPr lang="de-DE" altLang="it-IT" sz="1200" dirty="0">
                <a:solidFill>
                  <a:srgbClr val="006600"/>
                </a:solidFill>
              </a:rPr>
              <a:t>		+60 … &gt;220°C				C … U</a:t>
            </a:r>
          </a:p>
          <a:p>
            <a:endParaRPr lang="de-DE" altLang="it-IT" sz="1200" dirty="0">
              <a:solidFill>
                <a:srgbClr val="006600"/>
              </a:solidFill>
            </a:endParaRPr>
          </a:p>
          <a:p>
            <a:r>
              <a:rPr lang="de-DE" altLang="it-IT" sz="1400" dirty="0">
                <a:solidFill>
                  <a:schemeClr val="folHlink"/>
                </a:solidFill>
              </a:rPr>
              <a:t>	</a:t>
            </a:r>
            <a:r>
              <a:rPr lang="de-DE" altLang="it-IT" sz="1400" dirty="0">
                <a:solidFill>
                  <a:schemeClr val="bg2"/>
                </a:solidFill>
              </a:rPr>
              <a:t>	</a:t>
            </a:r>
            <a:r>
              <a:rPr lang="de-DE" altLang="it-IT" sz="1400" dirty="0">
                <a:solidFill>
                  <a:srgbClr val="0070C0"/>
                </a:solidFill>
              </a:rPr>
              <a:t>5) </a:t>
            </a:r>
            <a:r>
              <a:rPr lang="de-DE" altLang="it-IT" sz="1400" dirty="0" err="1">
                <a:solidFill>
                  <a:srgbClr val="0070C0"/>
                </a:solidFill>
              </a:rPr>
              <a:t>Temperatura</a:t>
            </a:r>
            <a:r>
              <a:rPr lang="de-DE" altLang="it-IT" sz="1400" dirty="0">
                <a:solidFill>
                  <a:srgbClr val="0070C0"/>
                </a:solidFill>
              </a:rPr>
              <a:t> </a:t>
            </a:r>
            <a:r>
              <a:rPr lang="de-DE" altLang="it-IT" sz="1400" dirty="0" err="1">
                <a:solidFill>
                  <a:srgbClr val="0070C0"/>
                </a:solidFill>
              </a:rPr>
              <a:t>d‘esercizio</a:t>
            </a:r>
            <a:r>
              <a:rPr lang="de-DE" altLang="it-IT" sz="1400" dirty="0">
                <a:solidFill>
                  <a:srgbClr val="0070C0"/>
                </a:solidFill>
              </a:rPr>
              <a:t> inferiore			</a:t>
            </a:r>
            <a:r>
              <a:rPr lang="de-DE" altLang="it-IT" sz="1200" dirty="0">
                <a:solidFill>
                  <a:srgbClr val="0070C0"/>
                </a:solidFill>
              </a:rPr>
              <a:t>-10 … -60</a:t>
            </a:r>
          </a:p>
        </p:txBody>
      </p:sp>
      <p:sp>
        <p:nvSpPr>
          <p:cNvPr id="15" name="Line 4"/>
          <p:cNvSpPr>
            <a:spLocks noChangeShapeType="1"/>
          </p:cNvSpPr>
          <p:nvPr/>
        </p:nvSpPr>
        <p:spPr bwMode="auto">
          <a:xfrm>
            <a:off x="2227263" y="1628900"/>
            <a:ext cx="0" cy="215924"/>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6" name="Line 5"/>
          <p:cNvSpPr>
            <a:spLocks noChangeShapeType="1"/>
          </p:cNvSpPr>
          <p:nvPr/>
        </p:nvSpPr>
        <p:spPr bwMode="auto">
          <a:xfrm>
            <a:off x="2423592" y="1628900"/>
            <a:ext cx="0" cy="1368052"/>
          </a:xfrm>
          <a:prstGeom prst="line">
            <a:avLst/>
          </a:prstGeom>
          <a:noFill/>
          <a:ln w="15875">
            <a:solidFill>
              <a:srgbClr val="CC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7" name="Line 6"/>
          <p:cNvSpPr>
            <a:spLocks noChangeShapeType="1"/>
          </p:cNvSpPr>
          <p:nvPr/>
        </p:nvSpPr>
        <p:spPr bwMode="auto">
          <a:xfrm flipH="1">
            <a:off x="2639616" y="1628899"/>
            <a:ext cx="9523" cy="2880221"/>
          </a:xfrm>
          <a:prstGeom prst="line">
            <a:avLst/>
          </a:prstGeom>
          <a:noFill/>
          <a:ln w="15875">
            <a:solidFill>
              <a:srgbClr val="9900CC"/>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8" name="Line 7"/>
          <p:cNvSpPr>
            <a:spLocks noChangeShapeType="1"/>
          </p:cNvSpPr>
          <p:nvPr/>
        </p:nvSpPr>
        <p:spPr bwMode="auto">
          <a:xfrm flipH="1">
            <a:off x="2855640" y="1695971"/>
            <a:ext cx="6349" cy="3456285"/>
          </a:xfrm>
          <a:prstGeom prst="line">
            <a:avLst/>
          </a:prstGeom>
          <a:noFill/>
          <a:ln w="15875">
            <a:solidFill>
              <a:srgbClr val="0066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9" name="Line 8"/>
          <p:cNvSpPr>
            <a:spLocks noChangeShapeType="1"/>
          </p:cNvSpPr>
          <p:nvPr/>
        </p:nvSpPr>
        <p:spPr bwMode="auto">
          <a:xfrm>
            <a:off x="3378200" y="1628900"/>
            <a:ext cx="0" cy="4248372"/>
          </a:xfrm>
          <a:prstGeom prst="line">
            <a:avLst/>
          </a:prstGeom>
          <a:noFill/>
          <a:ln w="15875">
            <a:solidFill>
              <a:srgbClr val="666699"/>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0" name="Line 9"/>
          <p:cNvSpPr>
            <a:spLocks noChangeShapeType="1"/>
          </p:cNvSpPr>
          <p:nvPr/>
        </p:nvSpPr>
        <p:spPr bwMode="auto">
          <a:xfrm>
            <a:off x="2227263" y="1844824"/>
            <a:ext cx="1655762" cy="0"/>
          </a:xfrm>
          <a:prstGeom prst="line">
            <a:avLst/>
          </a:prstGeom>
          <a:noFill/>
          <a:ln w="158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21" name="Line 10"/>
          <p:cNvSpPr>
            <a:spLocks noChangeShapeType="1"/>
          </p:cNvSpPr>
          <p:nvPr/>
        </p:nvSpPr>
        <p:spPr bwMode="auto">
          <a:xfrm>
            <a:off x="2423593" y="2996952"/>
            <a:ext cx="1440384" cy="0"/>
          </a:xfrm>
          <a:prstGeom prst="line">
            <a:avLst/>
          </a:prstGeom>
          <a:noFill/>
          <a:ln w="158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22" name="Line 11"/>
          <p:cNvSpPr>
            <a:spLocks noChangeShapeType="1"/>
          </p:cNvSpPr>
          <p:nvPr/>
        </p:nvSpPr>
        <p:spPr bwMode="auto">
          <a:xfrm>
            <a:off x="2639617" y="4502348"/>
            <a:ext cx="1195784" cy="6772"/>
          </a:xfrm>
          <a:prstGeom prst="line">
            <a:avLst/>
          </a:prstGeom>
          <a:noFill/>
          <a:ln w="15875">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23" name="Line 12"/>
          <p:cNvSpPr>
            <a:spLocks noChangeShapeType="1"/>
          </p:cNvSpPr>
          <p:nvPr/>
        </p:nvSpPr>
        <p:spPr bwMode="auto">
          <a:xfrm>
            <a:off x="2855640" y="5152256"/>
            <a:ext cx="979760" cy="4936"/>
          </a:xfrm>
          <a:prstGeom prst="line">
            <a:avLst/>
          </a:prstGeom>
          <a:noFill/>
          <a:ln w="158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24" name="Line 13"/>
          <p:cNvSpPr>
            <a:spLocks noChangeShapeType="1"/>
          </p:cNvSpPr>
          <p:nvPr/>
        </p:nvSpPr>
        <p:spPr bwMode="auto">
          <a:xfrm>
            <a:off x="3378201" y="5877272"/>
            <a:ext cx="504825" cy="0"/>
          </a:xfrm>
          <a:prstGeom prst="line">
            <a:avLst/>
          </a:prstGeom>
          <a:noFill/>
          <a:ln w="15875">
            <a:solidFill>
              <a:srgbClr val="666699"/>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p>
        </p:txBody>
      </p:sp>
      <p:sp>
        <p:nvSpPr>
          <p:cNvPr id="9" name="Segnaposto data 8">
            <a:extLst>
              <a:ext uri="{FF2B5EF4-FFF2-40B4-BE49-F238E27FC236}">
                <a16:creationId xmlns:a16="http://schemas.microsoft.com/office/drawing/2014/main" id="{31E73A1D-A44E-3624-995E-D24441200733}"/>
              </a:ext>
            </a:extLst>
          </p:cNvPr>
          <p:cNvSpPr>
            <a:spLocks noGrp="1"/>
          </p:cNvSpPr>
          <p:nvPr>
            <p:ph type="dt" sz="half" idx="14"/>
          </p:nvPr>
        </p:nvSpPr>
        <p:spPr/>
        <p:txBody>
          <a:bodyPr/>
          <a:lstStyle/>
          <a:p>
            <a:fld id="{26046FCD-BAAF-4AAC-B643-FB703B32D466}" type="datetime3">
              <a:rPr lang="en-US" smtClean="0"/>
              <a:t>10 April 2024</a:t>
            </a:fld>
            <a:endParaRPr lang="de-DE" dirty="0"/>
          </a:p>
        </p:txBody>
      </p:sp>
    </p:spTree>
    <p:extLst>
      <p:ext uri="{BB962C8B-B14F-4D97-AF65-F5344CB8AC3E}">
        <p14:creationId xmlns:p14="http://schemas.microsoft.com/office/powerpoint/2010/main" val="296357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ED43356-5CCD-4D06-84C4-6362982FFDBF}"/>
              </a:ext>
            </a:extLst>
          </p:cNvPr>
          <p:cNvSpPr>
            <a:spLocks noGrp="1"/>
          </p:cNvSpPr>
          <p:nvPr>
            <p:ph type="title"/>
          </p:nvPr>
        </p:nvSpPr>
        <p:spPr/>
        <p:txBody>
          <a:bodyPr/>
          <a:lstStyle/>
          <a:p>
            <a:r>
              <a:rPr lang="de-DE" dirty="0">
                <a:solidFill>
                  <a:srgbClr val="000000"/>
                </a:solidFill>
                <a:latin typeface="Calibri" panose="020F0502020204030204" pitchFamily="34" charset="0"/>
              </a:rPr>
              <a:t>Grassi </a:t>
            </a:r>
            <a:r>
              <a:rPr lang="de-DE" dirty="0" err="1">
                <a:solidFill>
                  <a:srgbClr val="000000"/>
                </a:solidFill>
                <a:latin typeface="Calibri" panose="020F0502020204030204" pitchFamily="34" charset="0"/>
              </a:rPr>
              <a:t>lubrificanti</a:t>
            </a:r>
            <a:r>
              <a:rPr lang="de-DE" dirty="0">
                <a:solidFill>
                  <a:srgbClr val="000000"/>
                </a:solidFill>
                <a:latin typeface="Calibri" panose="020F0502020204030204" pitchFamily="34" charset="0"/>
              </a:rPr>
              <a:t> – </a:t>
            </a:r>
            <a:r>
              <a:rPr lang="de-DE" dirty="0" err="1">
                <a:solidFill>
                  <a:srgbClr val="000000"/>
                </a:solidFill>
                <a:latin typeface="Calibri" panose="020F0502020204030204" pitchFamily="34" charset="0"/>
              </a:rPr>
              <a:t>consistenza</a:t>
            </a:r>
            <a:r>
              <a:rPr lang="de-DE" dirty="0">
                <a:solidFill>
                  <a:srgbClr val="000000"/>
                </a:solidFill>
                <a:latin typeface="Calibri" panose="020F0502020204030204" pitchFamily="34" charset="0"/>
              </a:rPr>
              <a:t>, </a:t>
            </a:r>
            <a:r>
              <a:rPr lang="de-DE" dirty="0" err="1">
                <a:solidFill>
                  <a:srgbClr val="000000"/>
                </a:solidFill>
                <a:latin typeface="Calibri" panose="020F0502020204030204" pitchFamily="34" charset="0"/>
              </a:rPr>
              <a:t>classi</a:t>
            </a:r>
            <a:r>
              <a:rPr lang="de-DE" dirty="0">
                <a:solidFill>
                  <a:srgbClr val="000000"/>
                </a:solidFill>
                <a:latin typeface="Calibri" panose="020F0502020204030204" pitchFamily="34" charset="0"/>
              </a:rPr>
              <a:t> NLGI</a:t>
            </a:r>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22</a:t>
            </a:fld>
            <a:endParaRPr lang="de-DE" dirty="0"/>
          </a:p>
        </p:txBody>
      </p:sp>
      <p:sp>
        <p:nvSpPr>
          <p:cNvPr id="8" name="Segnaposto testo 7">
            <a:extLst>
              <a:ext uri="{FF2B5EF4-FFF2-40B4-BE49-F238E27FC236}">
                <a16:creationId xmlns:a16="http://schemas.microsoft.com/office/drawing/2014/main" id="{90F9B854-1468-4147-857E-DA4E89E7D794}"/>
              </a:ext>
            </a:extLst>
          </p:cNvPr>
          <p:cNvSpPr>
            <a:spLocks noGrp="1"/>
          </p:cNvSpPr>
          <p:nvPr>
            <p:ph type="body" sz="quarter" idx="13"/>
          </p:nvPr>
        </p:nvSpPr>
        <p:spPr/>
        <p:txBody>
          <a:bodyPr/>
          <a:lstStyle/>
          <a:p>
            <a:r>
              <a:rPr lang="de-DE" sz="1400" dirty="0" err="1"/>
              <a:t>Lubrificazione</a:t>
            </a:r>
            <a:endParaRPr lang="de-DE" sz="1400" dirty="0"/>
          </a:p>
        </p:txBody>
      </p:sp>
      <p:sp>
        <p:nvSpPr>
          <p:cNvPr id="6" name="Rectangle 3"/>
          <p:cNvSpPr txBox="1">
            <a:spLocks noChangeArrowheads="1"/>
          </p:cNvSpPr>
          <p:nvPr/>
        </p:nvSpPr>
        <p:spPr>
          <a:xfrm>
            <a:off x="170284" y="161926"/>
            <a:ext cx="4197524" cy="3079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endParaRPr lang="de-DE" altLang="it-IT" dirty="0"/>
          </a:p>
        </p:txBody>
      </p:sp>
      <p:sp>
        <p:nvSpPr>
          <p:cNvPr id="12" name="Text Box 3"/>
          <p:cNvSpPr txBox="1">
            <a:spLocks noChangeArrowheads="1"/>
          </p:cNvSpPr>
          <p:nvPr/>
        </p:nvSpPr>
        <p:spPr bwMode="auto">
          <a:xfrm>
            <a:off x="4495800" y="1143000"/>
            <a:ext cx="2362200" cy="276542"/>
          </a:xfrm>
          <a:prstGeom prst="rect">
            <a:avLst/>
          </a:prstGeom>
          <a:solidFill>
            <a:srgbClr val="FFFF00"/>
          </a:solidFill>
          <a:ln w="19050">
            <a:solidFill>
              <a:schemeClr val="tx1"/>
            </a:solidFill>
            <a:miter lim="800000"/>
            <a:headEnd/>
            <a:tailEnd/>
          </a:ln>
        </p:spPr>
        <p:txBody>
          <a:bodyPr lIns="75749" tIns="37874" rIns="75749" bIns="37874">
            <a:spAutoFit/>
          </a:bodyPr>
          <a:lstStyle>
            <a:lvl1pPr defTabSz="757238" eaLnBrk="0" hangingPunct="0">
              <a:defRPr sz="1600">
                <a:solidFill>
                  <a:schemeClr val="tx1"/>
                </a:solidFill>
                <a:latin typeface="Arial" panose="020B0604020202020204" pitchFamily="34" charset="0"/>
              </a:defRPr>
            </a:lvl1pPr>
            <a:lvl2pPr marL="742950" indent="-285750" defTabSz="757238" eaLnBrk="0" hangingPunct="0">
              <a:defRPr sz="1600">
                <a:solidFill>
                  <a:schemeClr val="tx1"/>
                </a:solidFill>
                <a:latin typeface="Arial" panose="020B0604020202020204" pitchFamily="34" charset="0"/>
              </a:defRPr>
            </a:lvl2pPr>
            <a:lvl3pPr marL="1143000" indent="-228600" defTabSz="757238" eaLnBrk="0" hangingPunct="0">
              <a:defRPr sz="1600">
                <a:solidFill>
                  <a:schemeClr val="tx1"/>
                </a:solidFill>
                <a:latin typeface="Arial" panose="020B0604020202020204" pitchFamily="34" charset="0"/>
              </a:defRPr>
            </a:lvl3pPr>
            <a:lvl4pPr marL="1600200" indent="-228600" defTabSz="757238" eaLnBrk="0" hangingPunct="0">
              <a:defRPr sz="1600">
                <a:solidFill>
                  <a:schemeClr val="tx1"/>
                </a:solidFill>
                <a:latin typeface="Arial" panose="020B0604020202020204" pitchFamily="34" charset="0"/>
              </a:defRPr>
            </a:lvl4pPr>
            <a:lvl5pPr marL="2057400" indent="-228600" defTabSz="757238" eaLnBrk="0" hangingPunct="0">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algn="ctr"/>
            <a:r>
              <a:rPr lang="de-DE" altLang="it-IT" sz="1300" b="1" dirty="0" err="1"/>
              <a:t>Consistenza</a:t>
            </a:r>
            <a:r>
              <a:rPr lang="de-DE" altLang="it-IT" sz="1300" b="1" dirty="0"/>
              <a:t> = </a:t>
            </a:r>
            <a:r>
              <a:rPr lang="de-DE" altLang="it-IT" sz="1300" b="1" dirty="0" err="1"/>
              <a:t>durezza</a:t>
            </a:r>
            <a:endParaRPr lang="de-DE" altLang="it-IT" sz="1300" b="1" dirty="0">
              <a:latin typeface="Times New Roman" panose="02020603050405020304" pitchFamily="18" charset="0"/>
            </a:endParaRPr>
          </a:p>
        </p:txBody>
      </p:sp>
      <p:graphicFrame>
        <p:nvGraphicFramePr>
          <p:cNvPr id="13" name="Object 4"/>
          <p:cNvGraphicFramePr>
            <a:graphicFrameLocks noChangeAspect="1"/>
          </p:cNvGraphicFramePr>
          <p:nvPr/>
        </p:nvGraphicFramePr>
        <p:xfrm>
          <a:off x="6509568" y="3567261"/>
          <a:ext cx="4699000" cy="2886075"/>
        </p:xfrm>
        <a:graphic>
          <a:graphicData uri="http://schemas.openxmlformats.org/presentationml/2006/ole">
            <mc:AlternateContent xmlns:mc="http://schemas.openxmlformats.org/markup-compatibility/2006">
              <mc:Choice xmlns:v="urn:schemas-microsoft-com:vml" Requires="v">
                <p:oleObj name="Document" r:id="rId3" imgW="6471687" imgH="3958203" progId="Word.Document.8">
                  <p:embed/>
                </p:oleObj>
              </mc:Choice>
              <mc:Fallback>
                <p:oleObj name="Document" r:id="rId3" imgW="6471687" imgH="3958203" progId="Word.Document.8">
                  <p:embed/>
                  <p:pic>
                    <p:nvPicPr>
                      <p:cNvPr id="1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568" y="3567261"/>
                        <a:ext cx="4699000" cy="2886075"/>
                      </a:xfrm>
                      <a:prstGeom prst="rect">
                        <a:avLst/>
                      </a:prstGeom>
                      <a:noFill/>
                      <a:ln>
                        <a:noFill/>
                      </a:ln>
                      <a:effectLst/>
                    </p:spPr>
                  </p:pic>
                </p:oleObj>
              </mc:Fallback>
            </mc:AlternateContent>
          </a:graphicData>
        </a:graphic>
      </p:graphicFrame>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600200"/>
            <a:ext cx="3495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5643" y="1318053"/>
            <a:ext cx="304323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data 8">
            <a:extLst>
              <a:ext uri="{FF2B5EF4-FFF2-40B4-BE49-F238E27FC236}">
                <a16:creationId xmlns:a16="http://schemas.microsoft.com/office/drawing/2014/main" id="{98DB8265-768E-E398-909B-177E8E728BE1}"/>
              </a:ext>
            </a:extLst>
          </p:cNvPr>
          <p:cNvSpPr>
            <a:spLocks noGrp="1"/>
          </p:cNvSpPr>
          <p:nvPr>
            <p:ph type="dt" sz="half" idx="14"/>
          </p:nvPr>
        </p:nvSpPr>
        <p:spPr/>
        <p:txBody>
          <a:bodyPr/>
          <a:lstStyle/>
          <a:p>
            <a:fld id="{5297B329-78E4-4DA3-BBAA-3845292A6C15}" type="datetime3">
              <a:rPr lang="en-US" smtClean="0"/>
              <a:t>10 April 2024</a:t>
            </a:fld>
            <a:endParaRPr lang="de-DE" dirty="0"/>
          </a:p>
        </p:txBody>
      </p:sp>
    </p:spTree>
    <p:extLst>
      <p:ext uri="{BB962C8B-B14F-4D97-AF65-F5344CB8AC3E}">
        <p14:creationId xmlns:p14="http://schemas.microsoft.com/office/powerpoint/2010/main" val="578247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24C0C-E5B1-6A06-B485-67932F772B06}"/>
              </a:ext>
            </a:extLst>
          </p:cNvPr>
          <p:cNvSpPr>
            <a:spLocks noGrp="1"/>
          </p:cNvSpPr>
          <p:nvPr>
            <p:ph type="title"/>
          </p:nvPr>
        </p:nvSpPr>
        <p:spPr/>
        <p:txBody>
          <a:bodyPr/>
          <a:lstStyle/>
          <a:p>
            <a:r>
              <a:rPr lang="de-DE" dirty="0">
                <a:solidFill>
                  <a:srgbClr val="000000"/>
                </a:solidFill>
                <a:latin typeface="Calibri" panose="020F0502020204030204" pitchFamily="34" charset="0"/>
              </a:rPr>
              <a:t>Grassi </a:t>
            </a:r>
            <a:r>
              <a:rPr lang="de-DE" dirty="0" err="1">
                <a:solidFill>
                  <a:srgbClr val="000000"/>
                </a:solidFill>
                <a:latin typeface="Calibri" panose="020F0502020204030204" pitchFamily="34" charset="0"/>
              </a:rPr>
              <a:t>lubrificanti</a:t>
            </a:r>
            <a:r>
              <a:rPr lang="de-DE" dirty="0">
                <a:solidFill>
                  <a:srgbClr val="000000"/>
                </a:solidFill>
                <a:latin typeface="Calibri" panose="020F0502020204030204" pitchFamily="34" charset="0"/>
              </a:rPr>
              <a:t> – </a:t>
            </a:r>
            <a:r>
              <a:rPr lang="de-DE" dirty="0" err="1">
                <a:solidFill>
                  <a:srgbClr val="000000"/>
                </a:solidFill>
                <a:latin typeface="Calibri" panose="020F0502020204030204" pitchFamily="34" charset="0"/>
              </a:rPr>
              <a:t>consistenza</a:t>
            </a:r>
            <a:r>
              <a:rPr lang="de-DE" dirty="0">
                <a:solidFill>
                  <a:srgbClr val="000000"/>
                </a:solidFill>
                <a:latin typeface="Calibri" panose="020F0502020204030204" pitchFamily="34" charset="0"/>
              </a:rPr>
              <a:t>, </a:t>
            </a:r>
            <a:r>
              <a:rPr lang="de-DE" dirty="0" err="1">
                <a:solidFill>
                  <a:srgbClr val="000000"/>
                </a:solidFill>
                <a:latin typeface="Calibri" panose="020F0502020204030204" pitchFamily="34" charset="0"/>
              </a:rPr>
              <a:t>classi</a:t>
            </a:r>
            <a:r>
              <a:rPr lang="de-DE" dirty="0">
                <a:solidFill>
                  <a:srgbClr val="000000"/>
                </a:solidFill>
                <a:latin typeface="Calibri" panose="020F0502020204030204" pitchFamily="34" charset="0"/>
              </a:rPr>
              <a:t> NLGI</a:t>
            </a:r>
            <a:endParaRPr lang="de-DE" dirty="0"/>
          </a:p>
        </p:txBody>
      </p:sp>
      <p:sp>
        <p:nvSpPr>
          <p:cNvPr id="6" name="Segnaposto data 5">
            <a:extLst>
              <a:ext uri="{FF2B5EF4-FFF2-40B4-BE49-F238E27FC236}">
                <a16:creationId xmlns:a16="http://schemas.microsoft.com/office/drawing/2014/main" id="{A4E03965-C69B-D825-1ED4-531633111D22}"/>
              </a:ext>
            </a:extLst>
          </p:cNvPr>
          <p:cNvSpPr>
            <a:spLocks noGrp="1"/>
          </p:cNvSpPr>
          <p:nvPr>
            <p:ph type="dt" sz="half" idx="14"/>
          </p:nvPr>
        </p:nvSpPr>
        <p:spPr/>
        <p:txBody>
          <a:bodyPr/>
          <a:lstStyle/>
          <a:p>
            <a:fld id="{8D0DC7F9-5012-4009-9DAA-0B0ACDA7822E}"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23</a:t>
            </a:fld>
            <a:endParaRPr lang="de-DE" dirty="0"/>
          </a:p>
        </p:txBody>
      </p:sp>
      <p:sp>
        <p:nvSpPr>
          <p:cNvPr id="3" name="Segnaposto testo 2">
            <a:extLst>
              <a:ext uri="{FF2B5EF4-FFF2-40B4-BE49-F238E27FC236}">
                <a16:creationId xmlns:a16="http://schemas.microsoft.com/office/drawing/2014/main" id="{D04807F5-9AE3-BBBB-2B50-D908C2DC0875}"/>
              </a:ext>
            </a:extLst>
          </p:cNvPr>
          <p:cNvSpPr>
            <a:spLocks noGrp="1"/>
          </p:cNvSpPr>
          <p:nvPr>
            <p:ph type="body" sz="quarter" idx="13"/>
          </p:nvPr>
        </p:nvSpPr>
        <p:spPr/>
        <p:txBody>
          <a:bodyPr/>
          <a:lstStyle/>
          <a:p>
            <a:r>
              <a:rPr lang="de-DE" sz="1400" dirty="0" err="1"/>
              <a:t>Lubrificazione</a:t>
            </a:r>
            <a:endParaRPr lang="de-DE" sz="1400" dirty="0"/>
          </a:p>
        </p:txBody>
      </p:sp>
      <p:sp>
        <p:nvSpPr>
          <p:cNvPr id="8" name="Text Box 3"/>
          <p:cNvSpPr txBox="1">
            <a:spLocks noChangeArrowheads="1"/>
          </p:cNvSpPr>
          <p:nvPr/>
        </p:nvSpPr>
        <p:spPr bwMode="auto">
          <a:xfrm>
            <a:off x="694963" y="1484784"/>
            <a:ext cx="1051360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66700" eaLnBrk="0" hangingPunct="0">
              <a:defRPr sz="1600">
                <a:solidFill>
                  <a:schemeClr val="tx1"/>
                </a:solidFill>
                <a:latin typeface="Arial" panose="020B0604020202020204" pitchFamily="34" charset="0"/>
              </a:defRPr>
            </a:lvl1pPr>
            <a:lvl2pPr marL="742950" indent="-285750" defTabSz="266700" eaLnBrk="0" hangingPunct="0">
              <a:defRPr sz="1600">
                <a:solidFill>
                  <a:schemeClr val="tx1"/>
                </a:solidFill>
                <a:latin typeface="Arial" panose="020B0604020202020204" pitchFamily="34" charset="0"/>
              </a:defRPr>
            </a:lvl2pPr>
            <a:lvl3pPr marL="1143000" indent="-228600" defTabSz="266700" eaLnBrk="0" hangingPunct="0">
              <a:defRPr sz="1600">
                <a:solidFill>
                  <a:schemeClr val="tx1"/>
                </a:solidFill>
                <a:latin typeface="Arial" panose="020B0604020202020204" pitchFamily="34" charset="0"/>
              </a:defRPr>
            </a:lvl3pPr>
            <a:lvl4pPr marL="1600200" indent="-228600" defTabSz="266700" eaLnBrk="0" hangingPunct="0">
              <a:defRPr sz="1600">
                <a:solidFill>
                  <a:schemeClr val="tx1"/>
                </a:solidFill>
                <a:latin typeface="Arial" panose="020B0604020202020204" pitchFamily="34" charset="0"/>
              </a:defRPr>
            </a:lvl4pPr>
            <a:lvl5pPr marL="2057400" indent="-228600" defTabSz="266700" eaLnBrk="0" hangingPunct="0">
              <a:defRPr sz="1600">
                <a:solidFill>
                  <a:schemeClr val="tx1"/>
                </a:solidFill>
                <a:latin typeface="Arial" panose="020B0604020202020204" pitchFamily="34" charset="0"/>
              </a:defRPr>
            </a:lvl5pPr>
            <a:lvl6pPr marL="2514600" indent="-228600" defTabSz="2667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2667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2667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2667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de-DE" altLang="it-IT" sz="1400" b="1" dirty="0"/>
              <a:t>Normalmente, i </a:t>
            </a:r>
            <a:r>
              <a:rPr lang="de-DE" altLang="it-IT" sz="1400" b="1" dirty="0" err="1"/>
              <a:t>grassi</a:t>
            </a:r>
            <a:r>
              <a:rPr lang="de-DE" altLang="it-IT" sz="1400" b="1" dirty="0"/>
              <a:t> delle </a:t>
            </a:r>
            <a:r>
              <a:rPr lang="de-DE" altLang="it-IT" sz="1400" b="1" dirty="0" err="1"/>
              <a:t>classi</a:t>
            </a:r>
            <a:r>
              <a:rPr lang="de-DE" altLang="it-IT" sz="1400" b="1" dirty="0"/>
              <a:t> di </a:t>
            </a:r>
            <a:r>
              <a:rPr lang="de-DE" altLang="it-IT" sz="1400" b="1" dirty="0" err="1"/>
              <a:t>consistenza</a:t>
            </a:r>
            <a:r>
              <a:rPr lang="de-DE" altLang="it-IT" sz="1400" b="1" dirty="0"/>
              <a:t> NLGI 1, 2 o 3 </a:t>
            </a:r>
            <a:r>
              <a:rPr lang="de-DE" altLang="it-IT" sz="1400" b="1" dirty="0" err="1"/>
              <a:t>sono</a:t>
            </a:r>
            <a:r>
              <a:rPr lang="de-DE" altLang="it-IT" sz="1400" b="1" dirty="0"/>
              <a:t> </a:t>
            </a:r>
            <a:r>
              <a:rPr lang="de-DE" altLang="it-IT" sz="1400" b="1" dirty="0" err="1"/>
              <a:t>utilizzati</a:t>
            </a:r>
            <a:r>
              <a:rPr lang="de-DE" altLang="it-IT" sz="1400" b="1" dirty="0"/>
              <a:t> per </a:t>
            </a:r>
            <a:r>
              <a:rPr lang="de-DE" altLang="it-IT" sz="1400" b="1" dirty="0" err="1"/>
              <a:t>lubrificare</a:t>
            </a:r>
            <a:r>
              <a:rPr lang="de-DE" altLang="it-IT" sz="1400" b="1" dirty="0"/>
              <a:t> i </a:t>
            </a:r>
            <a:r>
              <a:rPr lang="de-DE" altLang="it-IT" sz="1400" b="1" dirty="0" err="1"/>
              <a:t>cuscinetti</a:t>
            </a:r>
            <a:r>
              <a:rPr lang="de-DE" altLang="it-IT" sz="1400" b="1" dirty="0"/>
              <a:t> </a:t>
            </a:r>
            <a:r>
              <a:rPr lang="de-DE" altLang="it-IT" sz="1400" b="1" dirty="0" err="1"/>
              <a:t>volventi</a:t>
            </a:r>
            <a:r>
              <a:rPr lang="de-DE" altLang="it-IT" sz="1400" b="1" dirty="0"/>
              <a:t>.</a:t>
            </a:r>
          </a:p>
          <a:p>
            <a:pPr>
              <a:spcBef>
                <a:spcPct val="50000"/>
              </a:spcBef>
            </a:pPr>
            <a:endParaRPr lang="de-DE" altLang="it-IT" sz="1400" b="1" dirty="0"/>
          </a:p>
          <a:p>
            <a:pPr>
              <a:spcBef>
                <a:spcPct val="50000"/>
              </a:spcBef>
            </a:pPr>
            <a:r>
              <a:rPr lang="de-DE" altLang="it-IT" sz="1400" b="1" dirty="0"/>
              <a:t>La </a:t>
            </a:r>
            <a:r>
              <a:rPr lang="de-DE" altLang="it-IT" sz="1400" b="1" dirty="0" err="1"/>
              <a:t>scelta</a:t>
            </a:r>
            <a:r>
              <a:rPr lang="de-DE" altLang="it-IT" sz="1400" b="1" dirty="0"/>
              <a:t> della </a:t>
            </a:r>
            <a:r>
              <a:rPr lang="de-DE" altLang="it-IT" sz="1400" b="1" dirty="0" err="1"/>
              <a:t>consistenza</a:t>
            </a:r>
            <a:r>
              <a:rPr lang="de-DE" altLang="it-IT" sz="1400" b="1" dirty="0"/>
              <a:t> di </a:t>
            </a:r>
            <a:r>
              <a:rPr lang="de-DE" altLang="it-IT" sz="1400" b="1" dirty="0" err="1"/>
              <a:t>un</a:t>
            </a:r>
            <a:r>
              <a:rPr lang="de-DE" altLang="it-IT" sz="1400" b="1" dirty="0"/>
              <a:t> </a:t>
            </a:r>
            <a:r>
              <a:rPr lang="de-DE" altLang="it-IT" sz="1400" b="1" dirty="0" err="1"/>
              <a:t>grasso</a:t>
            </a:r>
            <a:r>
              <a:rPr lang="de-DE" altLang="it-IT" sz="1400" b="1" dirty="0"/>
              <a:t> </a:t>
            </a:r>
            <a:r>
              <a:rPr lang="de-DE" altLang="it-IT" sz="1400" b="1" dirty="0" err="1"/>
              <a:t>lubrificante</a:t>
            </a:r>
            <a:r>
              <a:rPr lang="de-DE" altLang="it-IT" sz="1400" b="1" dirty="0"/>
              <a:t> </a:t>
            </a:r>
            <a:r>
              <a:rPr lang="de-DE" altLang="it-IT" sz="1400" b="1" dirty="0" err="1"/>
              <a:t>dipende</a:t>
            </a:r>
            <a:r>
              <a:rPr lang="de-DE" altLang="it-IT" sz="1400" b="1" dirty="0"/>
              <a:t> da :</a:t>
            </a:r>
          </a:p>
          <a:p>
            <a:pPr>
              <a:spcBef>
                <a:spcPct val="50000"/>
              </a:spcBef>
            </a:pPr>
            <a:endParaRPr lang="de-DE" altLang="it-IT" sz="1400" b="1" dirty="0"/>
          </a:p>
          <a:p>
            <a:pPr>
              <a:spcBef>
                <a:spcPct val="50000"/>
              </a:spcBef>
              <a:buFontTx/>
              <a:buChar char="•"/>
            </a:pPr>
            <a:r>
              <a:rPr lang="de-DE" altLang="it-IT" sz="1400" dirty="0"/>
              <a:t> </a:t>
            </a:r>
            <a:r>
              <a:rPr lang="de-DE" altLang="it-IT" sz="1400" dirty="0" err="1"/>
              <a:t>il</a:t>
            </a:r>
            <a:r>
              <a:rPr lang="de-DE" altLang="it-IT" sz="1400" dirty="0"/>
              <a:t> </a:t>
            </a:r>
            <a:r>
              <a:rPr lang="de-DE" altLang="it-IT" sz="1400" dirty="0" err="1"/>
              <a:t>punto</a:t>
            </a:r>
            <a:r>
              <a:rPr lang="de-DE" altLang="it-IT" sz="1400" dirty="0"/>
              <a:t> di </a:t>
            </a:r>
            <a:r>
              <a:rPr lang="de-DE" altLang="it-IT" sz="1400" dirty="0" err="1"/>
              <a:t>installazione</a:t>
            </a:r>
            <a:r>
              <a:rPr lang="de-DE" altLang="it-IT" sz="1400" dirty="0"/>
              <a:t>		</a:t>
            </a:r>
            <a:r>
              <a:rPr lang="de-DE" altLang="it-IT" sz="1400" dirty="0">
                <a:sym typeface="Symbol" panose="05050102010706020507" pitchFamily="18" charset="2"/>
              </a:rPr>
              <a:t> 		i </a:t>
            </a:r>
            <a:r>
              <a:rPr lang="de-DE" altLang="it-IT" sz="1400" dirty="0" err="1">
                <a:sym typeface="Symbol" panose="05050102010706020507" pitchFamily="18" charset="2"/>
              </a:rPr>
              <a:t>grassi</a:t>
            </a:r>
            <a:r>
              <a:rPr lang="de-DE" altLang="it-IT" sz="1400" dirty="0">
                <a:sym typeface="Symbol" panose="05050102010706020507" pitchFamily="18" charset="2"/>
              </a:rPr>
              <a:t> più </a:t>
            </a:r>
            <a:r>
              <a:rPr lang="de-DE" altLang="it-IT" sz="1400" dirty="0" err="1">
                <a:sym typeface="Symbol" panose="05050102010706020507" pitchFamily="18" charset="2"/>
              </a:rPr>
              <a:t>solidi</a:t>
            </a:r>
            <a:r>
              <a:rPr lang="de-DE" altLang="it-IT" sz="1400" dirty="0">
                <a:sym typeface="Symbol" panose="05050102010706020507" pitchFamily="18" charset="2"/>
              </a:rPr>
              <a:t> </a:t>
            </a:r>
            <a:r>
              <a:rPr lang="de-DE" altLang="it-IT" sz="1400" dirty="0" err="1">
                <a:sym typeface="Symbol" panose="05050102010706020507" pitchFamily="18" charset="2"/>
              </a:rPr>
              <a:t>sono</a:t>
            </a:r>
            <a:r>
              <a:rPr lang="de-DE" altLang="it-IT" sz="1400" dirty="0">
                <a:sym typeface="Symbol" panose="05050102010706020507" pitchFamily="18" charset="2"/>
              </a:rPr>
              <a:t> da </a:t>
            </a:r>
            <a:r>
              <a:rPr lang="de-DE" altLang="it-IT" sz="1400" dirty="0" err="1">
                <a:sym typeface="Symbol" panose="05050102010706020507" pitchFamily="18" charset="2"/>
              </a:rPr>
              <a:t>preferirsi</a:t>
            </a:r>
            <a:r>
              <a:rPr lang="de-DE" altLang="it-IT" sz="1400" dirty="0">
                <a:sym typeface="Symbol" panose="05050102010706020507" pitchFamily="18" charset="2"/>
              </a:rPr>
              <a:t> </a:t>
            </a:r>
            <a:r>
              <a:rPr lang="de-DE" altLang="it-IT" sz="1400" dirty="0" err="1">
                <a:sym typeface="Symbol" panose="05050102010706020507" pitchFamily="18" charset="2"/>
              </a:rPr>
              <a:t>nelle</a:t>
            </a:r>
            <a:r>
              <a:rPr lang="de-DE" altLang="it-IT" sz="1400" dirty="0">
                <a:sym typeface="Symbol" panose="05050102010706020507" pitchFamily="18" charset="2"/>
              </a:rPr>
              <a:t> </a:t>
            </a:r>
            <a:r>
              <a:rPr lang="de-DE" altLang="it-IT" sz="1400" dirty="0" err="1">
                <a:sym typeface="Symbol" panose="05050102010706020507" pitchFamily="18" charset="2"/>
              </a:rPr>
              <a:t>installazioni</a:t>
            </a:r>
            <a:br>
              <a:rPr lang="de-DE" altLang="it-IT" sz="1400" dirty="0"/>
            </a:br>
            <a:r>
              <a:rPr lang="de-DE" altLang="it-IT" sz="1400" dirty="0"/>
              <a:t>												</a:t>
            </a:r>
            <a:r>
              <a:rPr lang="de-DE" altLang="it-IT" sz="1400" dirty="0" err="1"/>
              <a:t>verticali</a:t>
            </a:r>
            <a:r>
              <a:rPr lang="de-DE" altLang="it-IT" sz="1400" dirty="0"/>
              <a:t> o </a:t>
            </a:r>
            <a:r>
              <a:rPr lang="de-DE" altLang="it-IT" sz="1400" dirty="0" err="1"/>
              <a:t>inclinate</a:t>
            </a:r>
            <a:endParaRPr lang="de-DE" altLang="it-IT" sz="1400" dirty="0"/>
          </a:p>
          <a:p>
            <a:pPr>
              <a:spcBef>
                <a:spcPct val="50000"/>
              </a:spcBef>
              <a:buFontTx/>
              <a:buChar char="•"/>
            </a:pPr>
            <a:r>
              <a:rPr lang="de-DE" altLang="it-IT" sz="1400" dirty="0"/>
              <a:t> </a:t>
            </a:r>
            <a:r>
              <a:rPr lang="de-DE" altLang="it-IT" sz="1400" dirty="0" err="1"/>
              <a:t>effetto</a:t>
            </a:r>
            <a:r>
              <a:rPr lang="de-DE" altLang="it-IT" sz="1400" dirty="0"/>
              <a:t> </a:t>
            </a:r>
            <a:r>
              <a:rPr lang="de-DE" altLang="it-IT" sz="1400" dirty="0" err="1"/>
              <a:t>tenuta</a:t>
            </a:r>
            <a:r>
              <a:rPr lang="de-DE" altLang="it-IT" sz="1400" dirty="0"/>
              <a:t>					</a:t>
            </a:r>
            <a:r>
              <a:rPr lang="de-DE" altLang="it-IT" sz="1400" dirty="0">
                <a:sym typeface="Symbol" panose="05050102010706020507" pitchFamily="18" charset="2"/>
              </a:rPr>
              <a:t></a:t>
            </a:r>
            <a:r>
              <a:rPr lang="de-DE" altLang="it-IT" sz="1400" dirty="0"/>
              <a:t> 		i </a:t>
            </a:r>
            <a:r>
              <a:rPr lang="de-DE" altLang="it-IT" sz="1400" dirty="0" err="1"/>
              <a:t>grassi</a:t>
            </a:r>
            <a:r>
              <a:rPr lang="de-DE" altLang="it-IT" sz="1400" dirty="0"/>
              <a:t> più </a:t>
            </a:r>
            <a:r>
              <a:rPr lang="de-DE" altLang="it-IT" sz="1400" dirty="0" err="1"/>
              <a:t>solidi</a:t>
            </a:r>
            <a:r>
              <a:rPr lang="de-DE" altLang="it-IT" sz="1400" dirty="0"/>
              <a:t> </a:t>
            </a:r>
            <a:r>
              <a:rPr lang="de-DE" altLang="it-IT" sz="1400" dirty="0" err="1"/>
              <a:t>hanno</a:t>
            </a:r>
            <a:r>
              <a:rPr lang="de-DE" altLang="it-IT" sz="1400" dirty="0"/>
              <a:t> </a:t>
            </a:r>
            <a:r>
              <a:rPr lang="de-DE" altLang="it-IT" sz="1400" dirty="0" err="1"/>
              <a:t>migliori</a:t>
            </a:r>
            <a:r>
              <a:rPr lang="de-DE" altLang="it-IT" sz="1400" dirty="0"/>
              <a:t> </a:t>
            </a:r>
            <a:r>
              <a:rPr lang="de-DE" altLang="it-IT" sz="1400" dirty="0" err="1"/>
              <a:t>proprietà</a:t>
            </a:r>
            <a:r>
              <a:rPr lang="de-DE" altLang="it-IT" sz="1400" dirty="0"/>
              <a:t> di </a:t>
            </a:r>
            <a:r>
              <a:rPr lang="de-DE" altLang="it-IT" sz="1400" dirty="0" err="1"/>
              <a:t>tenuta</a:t>
            </a:r>
            <a:endParaRPr lang="de-DE" altLang="it-IT" sz="1400" dirty="0"/>
          </a:p>
          <a:p>
            <a:pPr>
              <a:spcBef>
                <a:spcPct val="50000"/>
              </a:spcBef>
              <a:buFontTx/>
              <a:buChar char="•"/>
            </a:pPr>
            <a:r>
              <a:rPr lang="de-DE" altLang="it-IT" sz="1400" dirty="0"/>
              <a:t> </a:t>
            </a:r>
            <a:r>
              <a:rPr lang="de-DE" altLang="it-IT" sz="1400" dirty="0" err="1"/>
              <a:t>forza</a:t>
            </a:r>
            <a:r>
              <a:rPr lang="de-DE" altLang="it-IT" sz="1400" dirty="0"/>
              <a:t> </a:t>
            </a:r>
            <a:r>
              <a:rPr lang="de-DE" altLang="it-IT" sz="1400" dirty="0" err="1"/>
              <a:t>centrifughe</a:t>
            </a:r>
            <a:r>
              <a:rPr lang="de-DE" altLang="it-IT" sz="1400" dirty="0"/>
              <a:t>				</a:t>
            </a:r>
            <a:r>
              <a:rPr lang="de-DE" altLang="it-IT" sz="1400" dirty="0">
                <a:sym typeface="Symbol" panose="05050102010706020507" pitchFamily="18" charset="2"/>
              </a:rPr>
              <a:t></a:t>
            </a:r>
            <a:r>
              <a:rPr lang="de-DE" altLang="it-IT" sz="1400" dirty="0"/>
              <a:t> 		i </a:t>
            </a:r>
            <a:r>
              <a:rPr lang="de-DE" altLang="it-IT" sz="1400" dirty="0" err="1"/>
              <a:t>grassi</a:t>
            </a:r>
            <a:r>
              <a:rPr lang="de-DE" altLang="it-IT" sz="1400" dirty="0"/>
              <a:t> più </a:t>
            </a:r>
            <a:r>
              <a:rPr lang="de-DE" altLang="it-IT" sz="1400" dirty="0" err="1"/>
              <a:t>solidi</a:t>
            </a:r>
            <a:r>
              <a:rPr lang="de-DE" altLang="it-IT" sz="1400" dirty="0"/>
              <a:t> </a:t>
            </a:r>
            <a:r>
              <a:rPr lang="de-DE" altLang="it-IT" sz="1400" dirty="0" err="1"/>
              <a:t>sono</a:t>
            </a:r>
            <a:r>
              <a:rPr lang="de-DE" altLang="it-IT" sz="1400" dirty="0"/>
              <a:t> </a:t>
            </a:r>
            <a:r>
              <a:rPr lang="de-DE" altLang="it-IT" sz="1400" dirty="0" err="1"/>
              <a:t>preferibili</a:t>
            </a:r>
            <a:endParaRPr lang="de-DE" altLang="it-IT" sz="1400" dirty="0"/>
          </a:p>
          <a:p>
            <a:pPr>
              <a:spcBef>
                <a:spcPct val="50000"/>
              </a:spcBef>
              <a:buFontTx/>
              <a:buChar char="•"/>
            </a:pPr>
            <a:r>
              <a:rPr lang="de-DE" altLang="it-IT" sz="1400" dirty="0"/>
              <a:t> </a:t>
            </a:r>
            <a:r>
              <a:rPr lang="de-DE" altLang="it-IT" sz="1400" dirty="0" err="1"/>
              <a:t>fluidità</a:t>
            </a:r>
            <a:r>
              <a:rPr lang="de-DE" altLang="it-IT" sz="1400" dirty="0"/>
              <a:t>							</a:t>
            </a:r>
            <a:r>
              <a:rPr lang="de-DE" altLang="it-IT" sz="1400" dirty="0">
                <a:sym typeface="Symbol" panose="05050102010706020507" pitchFamily="18" charset="2"/>
              </a:rPr>
              <a:t>		i </a:t>
            </a:r>
            <a:r>
              <a:rPr lang="de-DE" altLang="it-IT" sz="1400" dirty="0" err="1">
                <a:sym typeface="Symbol" panose="05050102010706020507" pitchFamily="18" charset="2"/>
              </a:rPr>
              <a:t>grassi</a:t>
            </a:r>
            <a:r>
              <a:rPr lang="de-DE" altLang="it-IT" sz="1400" dirty="0">
                <a:sym typeface="Symbol" panose="05050102010706020507" pitchFamily="18" charset="2"/>
              </a:rPr>
              <a:t> </a:t>
            </a:r>
            <a:r>
              <a:rPr lang="de-DE" altLang="it-IT" sz="1400" dirty="0" err="1">
                <a:sym typeface="Symbol" panose="05050102010706020507" pitchFamily="18" charset="2"/>
              </a:rPr>
              <a:t>meno</a:t>
            </a:r>
            <a:r>
              <a:rPr lang="de-DE" altLang="it-IT" sz="1400" dirty="0">
                <a:sym typeface="Symbol" panose="05050102010706020507" pitchFamily="18" charset="2"/>
              </a:rPr>
              <a:t> </a:t>
            </a:r>
            <a:r>
              <a:rPr lang="de-DE" altLang="it-IT" sz="1400" dirty="0" err="1">
                <a:sym typeface="Symbol" panose="05050102010706020507" pitchFamily="18" charset="2"/>
              </a:rPr>
              <a:t>solidi</a:t>
            </a:r>
            <a:r>
              <a:rPr lang="de-DE" altLang="it-IT" sz="1400" dirty="0">
                <a:sym typeface="Symbol" panose="05050102010706020507" pitchFamily="18" charset="2"/>
              </a:rPr>
              <a:t> </a:t>
            </a:r>
            <a:r>
              <a:rPr lang="de-DE" altLang="it-IT" sz="1400" dirty="0" err="1">
                <a:sym typeface="Symbol" panose="05050102010706020507" pitchFamily="18" charset="2"/>
              </a:rPr>
              <a:t>sono</a:t>
            </a:r>
            <a:r>
              <a:rPr lang="de-DE" altLang="it-IT" sz="1400" dirty="0">
                <a:sym typeface="Symbol" panose="05050102010706020507" pitchFamily="18" charset="2"/>
              </a:rPr>
              <a:t> più </a:t>
            </a:r>
            <a:r>
              <a:rPr lang="de-DE" altLang="it-IT" sz="1400" dirty="0" err="1">
                <a:sym typeface="Symbol" panose="05050102010706020507" pitchFamily="18" charset="2"/>
              </a:rPr>
              <a:t>facilmente</a:t>
            </a:r>
            <a:r>
              <a:rPr lang="de-DE" altLang="it-IT" sz="1400" dirty="0">
                <a:sym typeface="Symbol" panose="05050102010706020507" pitchFamily="18" charset="2"/>
              </a:rPr>
              <a:t> </a:t>
            </a:r>
            <a:r>
              <a:rPr lang="de-DE" altLang="it-IT" sz="1400" dirty="0" err="1">
                <a:sym typeface="Symbol" panose="05050102010706020507" pitchFamily="18" charset="2"/>
              </a:rPr>
              <a:t>pompabili</a:t>
            </a:r>
            <a:r>
              <a:rPr lang="de-DE" altLang="it-IT" sz="1400" dirty="0">
                <a:sym typeface="Symbol" panose="05050102010706020507" pitchFamily="18" charset="2"/>
              </a:rPr>
              <a:t> 																	                                      </a:t>
            </a:r>
            <a:r>
              <a:rPr lang="de-DE" altLang="it-IT" sz="1400" dirty="0"/>
              <a:t>(</a:t>
            </a:r>
            <a:r>
              <a:rPr lang="de-DE" altLang="it-IT" sz="1400" dirty="0" err="1"/>
              <a:t>questa</a:t>
            </a:r>
            <a:r>
              <a:rPr lang="de-DE" altLang="it-IT" sz="1400" dirty="0"/>
              <a:t> </a:t>
            </a:r>
            <a:r>
              <a:rPr lang="de-DE" altLang="it-IT" sz="1400" dirty="0" err="1"/>
              <a:t>caratteristica</a:t>
            </a:r>
            <a:r>
              <a:rPr lang="de-DE" altLang="it-IT" sz="1400" dirty="0"/>
              <a:t> </a:t>
            </a:r>
            <a:r>
              <a:rPr lang="de-DE" altLang="it-IT" sz="1400" dirty="0" err="1"/>
              <a:t>può</a:t>
            </a:r>
            <a:r>
              <a:rPr lang="de-DE" altLang="it-IT" sz="1400" dirty="0"/>
              <a:t> </a:t>
            </a:r>
            <a:r>
              <a:rPr lang="de-DE" altLang="it-IT" sz="1400" dirty="0" err="1"/>
              <a:t>essere</a:t>
            </a:r>
            <a:r>
              <a:rPr lang="de-DE" altLang="it-IT" sz="1400" dirty="0"/>
              <a:t> </a:t>
            </a:r>
            <a:r>
              <a:rPr lang="de-DE" altLang="it-IT" sz="1400" dirty="0" err="1"/>
              <a:t>importante</a:t>
            </a:r>
            <a:r>
              <a:rPr lang="de-DE" altLang="it-IT" sz="1400" dirty="0"/>
              <a:t> a bassa </a:t>
            </a:r>
            <a:r>
              <a:rPr lang="de-DE" altLang="it-IT" sz="1400" dirty="0" err="1"/>
              <a:t>temperatura</a:t>
            </a:r>
            <a:r>
              <a:rPr lang="de-DE" altLang="it-IT" sz="1400" dirty="0"/>
              <a:t>)</a:t>
            </a:r>
          </a:p>
        </p:txBody>
      </p:sp>
    </p:spTree>
    <p:extLst>
      <p:ext uri="{BB962C8B-B14F-4D97-AF65-F5344CB8AC3E}">
        <p14:creationId xmlns:p14="http://schemas.microsoft.com/office/powerpoint/2010/main" val="110180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E8A062-63F0-339B-95B1-43B6087EEA30}"/>
              </a:ext>
            </a:extLst>
          </p:cNvPr>
          <p:cNvSpPr>
            <a:spLocks noGrp="1"/>
          </p:cNvSpPr>
          <p:nvPr>
            <p:ph type="title"/>
          </p:nvPr>
        </p:nvSpPr>
        <p:spPr/>
        <p:txBody>
          <a:bodyPr/>
          <a:lstStyle/>
          <a:p>
            <a:r>
              <a:rPr lang="de-DE" dirty="0"/>
              <a:t>Grassi </a:t>
            </a:r>
            <a:r>
              <a:rPr lang="de-DE" dirty="0" err="1"/>
              <a:t>lubrificanti</a:t>
            </a:r>
            <a:r>
              <a:rPr lang="de-DE" dirty="0"/>
              <a:t> – </a:t>
            </a:r>
            <a:r>
              <a:rPr lang="de-DE" dirty="0" err="1"/>
              <a:t>caratteristiche</a:t>
            </a:r>
            <a:r>
              <a:rPr lang="de-DE" dirty="0"/>
              <a:t> </a:t>
            </a:r>
            <a:r>
              <a:rPr lang="de-DE" dirty="0" err="1"/>
              <a:t>fisiche</a:t>
            </a:r>
            <a:endParaRPr lang="de-DE" dirty="0"/>
          </a:p>
        </p:txBody>
      </p:sp>
      <p:sp>
        <p:nvSpPr>
          <p:cNvPr id="7" name="Segnaposto data 6">
            <a:extLst>
              <a:ext uri="{FF2B5EF4-FFF2-40B4-BE49-F238E27FC236}">
                <a16:creationId xmlns:a16="http://schemas.microsoft.com/office/drawing/2014/main" id="{4D6176D3-8594-4D34-D2CC-66129605670C}"/>
              </a:ext>
            </a:extLst>
          </p:cNvPr>
          <p:cNvSpPr>
            <a:spLocks noGrp="1"/>
          </p:cNvSpPr>
          <p:nvPr>
            <p:ph type="dt" sz="half" idx="14"/>
          </p:nvPr>
        </p:nvSpPr>
        <p:spPr/>
        <p:txBody>
          <a:bodyPr/>
          <a:lstStyle/>
          <a:p>
            <a:fld id="{8482A3EE-7311-4689-A110-E22DE88C8DBA}"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24</a:t>
            </a:fld>
            <a:endParaRPr lang="de-DE" dirty="0"/>
          </a:p>
        </p:txBody>
      </p:sp>
      <p:sp>
        <p:nvSpPr>
          <p:cNvPr id="3" name="Segnaposto testo 2">
            <a:extLst>
              <a:ext uri="{FF2B5EF4-FFF2-40B4-BE49-F238E27FC236}">
                <a16:creationId xmlns:a16="http://schemas.microsoft.com/office/drawing/2014/main" id="{0FE00321-65F4-6840-E65D-595CA7C05513}"/>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12" name="Group 3"/>
          <p:cNvGraphicFramePr>
            <a:graphicFrameLocks noGrp="1"/>
          </p:cNvGraphicFramePr>
          <p:nvPr>
            <p:extLst>
              <p:ext uri="{D42A27DB-BD31-4B8C-83A1-F6EECF244321}">
                <p14:modId xmlns:p14="http://schemas.microsoft.com/office/powerpoint/2010/main" val="3223475805"/>
              </p:ext>
            </p:extLst>
          </p:nvPr>
        </p:nvGraphicFramePr>
        <p:xfrm>
          <a:off x="1775520" y="1124744"/>
          <a:ext cx="8496300" cy="5112568"/>
        </p:xfrm>
        <a:graphic>
          <a:graphicData uri="http://schemas.openxmlformats.org/drawingml/2006/table">
            <a:tbl>
              <a:tblPr/>
              <a:tblGrid>
                <a:gridCol w="201612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4176712">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tblGrid>
              <a:tr h="335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parametri</a:t>
                      </a:r>
                      <a:endParaRPr kumimoji="0" lang="de-DE" sz="1400" b="1"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test</a:t>
                      </a:r>
                      <a:endParaRPr kumimoji="0" lang="de-DE" sz="1400" b="1"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note</a:t>
                      </a:r>
                      <a:endParaRPr kumimoji="0" lang="de-DE" sz="1400" b="1"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u. 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Olio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base</a:t>
                      </a:r>
                      <a:r>
                        <a:rPr kumimoji="0" lang="de-DE" sz="1200" b="0" i="0" u="none" strike="noStrike" cap="none" normalizeH="0" baseline="0" dirty="0">
                          <a:ln>
                            <a:noFill/>
                          </a:ln>
                          <a:solidFill>
                            <a:schemeClr val="tx1"/>
                          </a:solidFill>
                          <a:effectLst/>
                          <a:latin typeface="Arial" charset="0"/>
                        </a:rPr>
                        <a:t> / </a:t>
                      </a:r>
                      <a:r>
                        <a:rPr kumimoji="0" lang="de-DE" sz="1200" b="0" i="0" u="none" strike="noStrike" cap="none" normalizeH="0" baseline="0" dirty="0" err="1">
                          <a:ln>
                            <a:noFill/>
                          </a:ln>
                          <a:solidFill>
                            <a:schemeClr val="tx1"/>
                          </a:solidFill>
                          <a:effectLst/>
                          <a:latin typeface="Arial" charset="0"/>
                        </a:rPr>
                        <a:t>ispessente</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Informa circa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possibile </a:t>
                      </a:r>
                      <a:r>
                        <a:rPr kumimoji="0" lang="de-DE" sz="1200" b="0" i="0" u="none" strike="noStrike" cap="none" normalizeH="0" baseline="0" dirty="0" err="1">
                          <a:ln>
                            <a:noFill/>
                          </a:ln>
                          <a:solidFill>
                            <a:schemeClr val="tx1"/>
                          </a:solidFill>
                          <a:effectLst/>
                          <a:latin typeface="Arial" charset="0"/>
                        </a:rPr>
                        <a:t>comportamento</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Densità</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51757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Rapporto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tra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massa</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volume</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g/cm</a:t>
                      </a:r>
                      <a:r>
                        <a:rPr kumimoji="0" lang="de-DE" sz="1200" b="0" i="0" u="none" strike="noStrike" cap="none" normalizeH="0" baseline="30000" dirty="0">
                          <a:ln>
                            <a:noFill/>
                          </a:ln>
                          <a:solidFill>
                            <a:schemeClr val="tx1"/>
                          </a:solidFill>
                          <a:effectLst/>
                          <a:latin typeface="Arial" charset="0"/>
                        </a:rPr>
                        <a:t>3</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14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Viscosità</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cinematica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dell'olio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base</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51561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Oli </a:t>
                      </a:r>
                      <a:r>
                        <a:rPr kumimoji="0" lang="de-DE" sz="1200" b="0" i="0" u="none" strike="noStrike" cap="none" normalizeH="0" baseline="0" dirty="0" err="1">
                          <a:ln>
                            <a:noFill/>
                          </a:ln>
                          <a:solidFill>
                            <a:schemeClr val="tx1"/>
                          </a:solidFill>
                          <a:effectLst/>
                          <a:latin typeface="Arial" charset="0"/>
                        </a:rPr>
                        <a:t>base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a:t>
                      </a:r>
                      <a:r>
                        <a:rPr kumimoji="0" lang="de-DE" sz="1200" b="0" i="0" u="none" strike="noStrike" cap="none" normalizeH="0" baseline="0" dirty="0">
                          <a:ln>
                            <a:noFill/>
                          </a:ln>
                          <a:solidFill>
                            <a:schemeClr val="tx1"/>
                          </a:solidFill>
                          <a:effectLst/>
                          <a:latin typeface="Arial" charset="0"/>
                        </a:rPr>
                        <a:t> bassa </a:t>
                      </a:r>
                      <a:r>
                        <a:rPr kumimoji="0" lang="de-DE" sz="1200" b="0" i="0" u="none" strike="noStrike" cap="none" normalizeH="0" baseline="0" dirty="0" err="1">
                          <a:ln>
                            <a:noFill/>
                          </a:ln>
                          <a:solidFill>
                            <a:schemeClr val="tx1"/>
                          </a:solidFill>
                          <a:effectLst/>
                          <a:latin typeface="Arial" charset="0"/>
                        </a:rPr>
                        <a:t>viscosità</a:t>
                      </a:r>
                      <a:r>
                        <a:rPr kumimoji="0" lang="de-DE" sz="1200" b="0" i="0" u="none" strike="noStrike" cap="none" normalizeH="0" baseline="0" dirty="0">
                          <a:ln>
                            <a:noFill/>
                          </a:ln>
                          <a:solidFill>
                            <a:schemeClr val="tx1"/>
                          </a:solidFill>
                          <a:effectLst/>
                          <a:latin typeface="Arial" charset="0"/>
                        </a:rPr>
                        <a:t> (&lt; 46 mm</a:t>
                      </a:r>
                      <a:r>
                        <a:rPr kumimoji="0" lang="de-DE" sz="1200" b="0" i="0" u="none" strike="noStrike" cap="none" normalizeH="0" baseline="30000" dirty="0">
                          <a:ln>
                            <a:noFill/>
                          </a:ln>
                          <a:solidFill>
                            <a:schemeClr val="tx1"/>
                          </a:solidFill>
                          <a:effectLst/>
                          <a:latin typeface="Arial" charset="0"/>
                        </a:rPr>
                        <a:t>2</a:t>
                      </a:r>
                      <a:r>
                        <a:rPr kumimoji="0" lang="de-DE" sz="1200" b="0" i="0" u="none" strike="noStrike" cap="none" normalizeH="0" baseline="0" dirty="0">
                          <a:ln>
                            <a:noFill/>
                          </a:ln>
                          <a:solidFill>
                            <a:schemeClr val="tx1"/>
                          </a:solidFill>
                          <a:effectLst/>
                          <a:latin typeface="Arial" charset="0"/>
                        </a:rPr>
                        <a:t>/s) </a:t>
                      </a:r>
                      <a:r>
                        <a:rPr kumimoji="0" lang="de-DE" sz="1200" b="0" i="0" u="none" strike="noStrike" cap="none" normalizeH="0" baseline="0" dirty="0" err="1">
                          <a:ln>
                            <a:noFill/>
                          </a:ln>
                          <a:solidFill>
                            <a:schemeClr val="tx1"/>
                          </a:solidFill>
                          <a:effectLst/>
                          <a:latin typeface="Arial" charset="0"/>
                        </a:rPr>
                        <a:t>sono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consigliabili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presenza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velocità</a:t>
                      </a:r>
                      <a:r>
                        <a:rPr kumimoji="0" lang="de-DE" sz="1200" b="0" i="0" u="none" strike="noStrike" cap="none" normalizeH="0" baseline="0" dirty="0">
                          <a:ln>
                            <a:noFill/>
                          </a:ln>
                          <a:solidFill>
                            <a:schemeClr val="tx1"/>
                          </a:solidFill>
                          <a:effectLst/>
                          <a:latin typeface="Arial" charset="0"/>
                        </a:rPr>
                        <a:t> medio alte, </a:t>
                      </a:r>
                      <a:r>
                        <a:rPr kumimoji="0" lang="de-DE" sz="1200" b="0" i="0" u="none" strike="noStrike" cap="none" normalizeH="0" baseline="0" dirty="0" err="1">
                          <a:ln>
                            <a:noFill/>
                          </a:ln>
                          <a:solidFill>
                            <a:schemeClr val="tx1"/>
                          </a:solidFill>
                          <a:effectLst/>
                          <a:latin typeface="Arial" charset="0"/>
                        </a:rPr>
                        <a:t>bassi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carichi</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bassi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valori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rugosità</a:t>
                      </a:r>
                      <a:r>
                        <a:rPr kumimoji="0" lang="de-DE" sz="1200" b="0"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Oli </a:t>
                      </a:r>
                      <a:r>
                        <a:rPr kumimoji="0" lang="de-DE" sz="1200" b="0" i="0" u="none" strike="noStrike" cap="none" normalizeH="0" baseline="0" dirty="0" err="1">
                          <a:ln>
                            <a:noFill/>
                          </a:ln>
                          <a:solidFill>
                            <a:schemeClr val="tx1"/>
                          </a:solidFill>
                          <a:effectLst/>
                          <a:latin typeface="Arial" charset="0"/>
                        </a:rPr>
                        <a:t>base</a:t>
                      </a:r>
                      <a:r>
                        <a:rPr kumimoji="0" lang="de-DE" sz="1200" b="0" i="0" u="none" strike="noStrike" cap="none" normalizeH="0" baseline="0" dirty="0">
                          <a:ln>
                            <a:noFill/>
                          </a:ln>
                          <a:solidFill>
                            <a:schemeClr val="tx1"/>
                          </a:solidFill>
                          <a:effectLst/>
                          <a:latin typeface="Arial" charset="0"/>
                        </a:rPr>
                        <a:t> ad </a:t>
                      </a:r>
                      <a:r>
                        <a:rPr kumimoji="0" lang="de-DE" sz="1200" b="0" i="0" u="none" strike="noStrike" cap="none" normalizeH="0" baseline="0" dirty="0" err="1">
                          <a:ln>
                            <a:noFill/>
                          </a:ln>
                          <a:solidFill>
                            <a:schemeClr val="tx1"/>
                          </a:solidFill>
                          <a:effectLst/>
                          <a:latin typeface="Arial" charset="0"/>
                        </a:rPr>
                        <a:t>alta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viscosità</a:t>
                      </a:r>
                      <a:r>
                        <a:rPr kumimoji="0" lang="de-DE" sz="1200" b="0" i="0" u="none" strike="noStrike" cap="none" normalizeH="0" baseline="0" dirty="0">
                          <a:ln>
                            <a:noFill/>
                          </a:ln>
                          <a:solidFill>
                            <a:schemeClr val="tx1"/>
                          </a:solidFill>
                          <a:effectLst/>
                          <a:latin typeface="Arial" charset="0"/>
                        </a:rPr>
                        <a:t> (&gt;220 mm</a:t>
                      </a:r>
                      <a:r>
                        <a:rPr kumimoji="0" lang="de-DE" sz="1200" b="0" i="0" u="none" strike="noStrike" cap="none" normalizeH="0" baseline="30000" dirty="0">
                          <a:ln>
                            <a:noFill/>
                          </a:ln>
                          <a:solidFill>
                            <a:schemeClr val="tx1"/>
                          </a:solidFill>
                          <a:effectLst/>
                          <a:latin typeface="Arial" charset="0"/>
                        </a:rPr>
                        <a:t>2</a:t>
                      </a:r>
                      <a:r>
                        <a:rPr kumimoji="0" lang="de-DE" sz="1200" b="0" i="0" u="none" strike="noStrike" cap="none" normalizeH="0" baseline="0" dirty="0">
                          <a:ln>
                            <a:noFill/>
                          </a:ln>
                          <a:solidFill>
                            <a:schemeClr val="tx1"/>
                          </a:solidFill>
                          <a:effectLst/>
                          <a:latin typeface="Arial" charset="0"/>
                        </a:rPr>
                        <a:t>/s) </a:t>
                      </a:r>
                      <a:r>
                        <a:rPr kumimoji="0" lang="de-DE" sz="1200" b="0" i="0" u="none" strike="noStrike" cap="none" normalizeH="0" baseline="0" dirty="0" err="1">
                          <a:ln>
                            <a:noFill/>
                          </a:ln>
                          <a:solidFill>
                            <a:schemeClr val="tx1"/>
                          </a:solidFill>
                          <a:effectLst/>
                          <a:latin typeface="Arial" charset="0"/>
                        </a:rPr>
                        <a:t>sono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consigliabili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ncaso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basse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velocità</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alti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carichi</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valori</a:t>
                      </a:r>
                      <a:r>
                        <a:rPr kumimoji="0" lang="de-DE" sz="1200" b="0" i="0" u="none" strike="noStrike" cap="none" normalizeH="0" baseline="0" dirty="0">
                          <a:ln>
                            <a:noFill/>
                          </a:ln>
                          <a:solidFill>
                            <a:schemeClr val="tx1"/>
                          </a:solidFill>
                          <a:effectLst/>
                          <a:latin typeface="Arial" charset="0"/>
                        </a:rPr>
                        <a:t> medio </a:t>
                      </a:r>
                      <a:r>
                        <a:rPr kumimoji="0" lang="de-DE" sz="1200" b="0" i="0" u="none" strike="noStrike" cap="none" normalizeH="0" baseline="0" dirty="0" err="1">
                          <a:ln>
                            <a:noFill/>
                          </a:ln>
                          <a:solidFill>
                            <a:schemeClr val="tx1"/>
                          </a:solidFill>
                          <a:effectLst/>
                          <a:latin typeface="Arial" charset="0"/>
                        </a:rPr>
                        <a:t>alti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rugosità</a:t>
                      </a:r>
                      <a:r>
                        <a:rPr kumimoji="0" lang="de-DE" sz="1200" b="0" i="0" u="none" strike="noStrike" cap="none" normalizeH="0" baseline="0" dirty="0">
                          <a:ln>
                            <a:noFill/>
                          </a:ln>
                          <a:solidFill>
                            <a:schemeClr val="tx1"/>
                          </a:solidFill>
                          <a:effectLst/>
                          <a:latin typeface="Arial" charset="0"/>
                        </a:rPr>
                        <a:t> delle </a:t>
                      </a:r>
                      <a:r>
                        <a:rPr kumimoji="0" lang="de-DE" sz="1200" b="0" i="0" u="none" strike="noStrike" cap="none" normalizeH="0" baseline="0" dirty="0" err="1">
                          <a:ln>
                            <a:noFill/>
                          </a:ln>
                          <a:solidFill>
                            <a:schemeClr val="tx1"/>
                          </a:solidFill>
                          <a:effectLst/>
                          <a:latin typeface="Arial" charset="0"/>
                        </a:rPr>
                        <a:t>superfici</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mm</a:t>
                      </a:r>
                      <a:r>
                        <a:rPr kumimoji="0" lang="de-DE" sz="1200" b="0" i="0" u="none" strike="noStrike" cap="none" normalizeH="0" baseline="30000" dirty="0">
                          <a:ln>
                            <a:noFill/>
                          </a:ln>
                          <a:solidFill>
                            <a:schemeClr val="tx1"/>
                          </a:solidFill>
                          <a:effectLst/>
                          <a:latin typeface="Arial" charset="0"/>
                        </a:rPr>
                        <a:t>2</a:t>
                      </a:r>
                      <a:r>
                        <a:rPr kumimoji="0" lang="de-DE" sz="1200" b="0" i="0" u="none" strike="noStrike" cap="none" normalizeH="0" baseline="0" dirty="0">
                          <a:ln>
                            <a:noFill/>
                          </a:ln>
                          <a:solidFill>
                            <a:schemeClr val="tx1"/>
                          </a:solidFill>
                          <a:effectLst/>
                          <a:latin typeface="Arial" charset="0"/>
                        </a:rPr>
                        <a:t>/s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9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Colore</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Il </a:t>
                      </a:r>
                      <a:r>
                        <a:rPr kumimoji="0" lang="de-DE" sz="1200" b="0" i="0" u="none" strike="noStrike" cap="none" normalizeH="0" baseline="0" dirty="0" err="1">
                          <a:ln>
                            <a:noFill/>
                          </a:ln>
                          <a:solidFill>
                            <a:schemeClr val="tx1"/>
                          </a:solidFill>
                          <a:effectLst/>
                          <a:latin typeface="Arial" charset="0"/>
                        </a:rPr>
                        <a:t>colore</a:t>
                      </a:r>
                      <a:r>
                        <a:rPr kumimoji="0" lang="de-DE" sz="1200" b="0" i="0" u="none" strike="noStrike" cap="none" normalizeH="0" baseline="0" dirty="0">
                          <a:ln>
                            <a:noFill/>
                          </a:ln>
                          <a:solidFill>
                            <a:schemeClr val="tx1"/>
                          </a:solidFill>
                          <a:effectLst/>
                          <a:latin typeface="Arial" charset="0"/>
                        </a:rPr>
                        <a:t> non </a:t>
                      </a:r>
                      <a:r>
                        <a:rPr kumimoji="0" lang="de-DE" sz="1200" b="0" i="0" u="none" strike="noStrike" cap="none" normalizeH="0" baseline="0" dirty="0" err="1">
                          <a:ln>
                            <a:noFill/>
                          </a:ln>
                          <a:solidFill>
                            <a:schemeClr val="tx1"/>
                          </a:solidFill>
                          <a:effectLst/>
                          <a:latin typeface="Arial" charset="0"/>
                        </a:rPr>
                        <a:t>rappresenta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caratteristica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qualitativa</a:t>
                      </a:r>
                      <a:r>
                        <a:rPr kumimoji="0" lang="de-DE" sz="1200" b="0" i="0" u="none" strike="noStrike" cap="none" normalizeH="0" baseline="0" dirty="0">
                          <a:ln>
                            <a:noFill/>
                          </a:ln>
                          <a:solidFill>
                            <a:schemeClr val="tx1"/>
                          </a:solidFill>
                          <a:effectLst/>
                          <a:latin typeface="Arial" charset="0"/>
                        </a:rPr>
                        <a:t>, è </a:t>
                      </a:r>
                      <a:r>
                        <a:rPr kumimoji="0" lang="de-DE" sz="1200" b="0" i="0" u="none" strike="noStrike" cap="none" normalizeH="0" baseline="0" dirty="0" err="1">
                          <a:ln>
                            <a:noFill/>
                          </a:ln>
                          <a:solidFill>
                            <a:schemeClr val="tx1"/>
                          </a:solidFill>
                          <a:effectLst/>
                          <a:latin typeface="Arial" charset="0"/>
                        </a:rPr>
                        <a:t>conseguente</a:t>
                      </a:r>
                      <a:r>
                        <a:rPr kumimoji="0" lang="de-DE" sz="1200" b="0" i="0" u="none" strike="noStrike" cap="none" normalizeH="0" baseline="0" dirty="0">
                          <a:ln>
                            <a:noFill/>
                          </a:ln>
                          <a:solidFill>
                            <a:schemeClr val="tx1"/>
                          </a:solidFill>
                          <a:effectLst/>
                          <a:latin typeface="Arial" charset="0"/>
                        </a:rPr>
                        <a:t> al </a:t>
                      </a:r>
                      <a:r>
                        <a:rPr kumimoji="0" lang="de-DE" sz="1200" b="0" i="0" u="none" strike="noStrike" cap="none" normalizeH="0" baseline="0" dirty="0" err="1">
                          <a:ln>
                            <a:noFill/>
                          </a:ln>
                          <a:solidFill>
                            <a:schemeClr val="tx1"/>
                          </a:solidFill>
                          <a:effectLst/>
                          <a:latin typeface="Arial" charset="0"/>
                        </a:rPr>
                        <a:t>tipo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olio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additivi</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ispessente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utilizzati</a:t>
                      </a:r>
                      <a:r>
                        <a:rPr kumimoji="0" lang="de-DE" sz="1200" b="0" i="0" u="none" strike="noStrike" cap="none" normalizeH="0" baseline="0" dirty="0">
                          <a:ln>
                            <a:noFill/>
                          </a:ln>
                          <a:solidFill>
                            <a:schemeClr val="tx1"/>
                          </a:solidFill>
                          <a:effectLst/>
                          <a:latin typeface="Arial" charset="0"/>
                        </a:rPr>
                        <a:t>. Ad </a:t>
                      </a:r>
                      <a:r>
                        <a:rPr kumimoji="0" lang="de-DE" sz="1200" b="0" i="0" u="none" strike="noStrike" cap="none" normalizeH="0" baseline="0" dirty="0" err="1">
                          <a:ln>
                            <a:noFill/>
                          </a:ln>
                          <a:solidFill>
                            <a:schemeClr val="tx1"/>
                          </a:solidFill>
                          <a:effectLst/>
                          <a:latin typeface="Arial" charset="0"/>
                        </a:rPr>
                        <a:t>esempio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grafite</a:t>
                      </a:r>
                      <a:r>
                        <a:rPr kumimoji="0" lang="de-DE" sz="1200" b="0" i="0" u="none" strike="noStrike" cap="none" normalizeH="0" baseline="0" dirty="0">
                          <a:ln>
                            <a:noFill/>
                          </a:ln>
                          <a:solidFill>
                            <a:schemeClr val="tx1"/>
                          </a:solidFill>
                          <a:effectLst/>
                          <a:latin typeface="Arial" charset="0"/>
                        </a:rPr>
                        <a:t> e MoS2 </a:t>
                      </a:r>
                      <a:r>
                        <a:rPr kumimoji="0" lang="de-DE" sz="1200" b="0" i="0" u="none" strike="noStrike" cap="none" normalizeH="0" baseline="0" dirty="0" err="1">
                          <a:ln>
                            <a:noFill/>
                          </a:ln>
                          <a:solidFill>
                            <a:schemeClr val="tx1"/>
                          </a:solidFill>
                          <a:effectLst/>
                          <a:latin typeface="Arial" charset="0"/>
                        </a:rPr>
                        <a:t>fanno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sì</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che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sia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colore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nero</a:t>
                      </a:r>
                      <a:r>
                        <a:rPr kumimoji="0" lang="de-DE" sz="1200" b="0" i="0" u="none" strike="noStrike" cap="none" normalizeH="0" baseline="0" dirty="0">
                          <a:ln>
                            <a:noFill/>
                          </a:ln>
                          <a:solidFill>
                            <a:schemeClr val="tx1"/>
                          </a:solidFill>
                          <a:effectLst/>
                          <a:latin typeface="Arial" charset="0"/>
                        </a:rPr>
                        <a: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Struttura</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A </a:t>
                      </a:r>
                      <a:r>
                        <a:rPr kumimoji="0" lang="de-DE" sz="1200" b="0" i="0" u="none" strike="noStrike" cap="none" normalizeH="0" baseline="0" dirty="0" err="1">
                          <a:ln>
                            <a:noFill/>
                          </a:ln>
                          <a:solidFill>
                            <a:schemeClr val="tx1"/>
                          </a:solidFill>
                          <a:effectLst/>
                          <a:latin typeface="Arial" charset="0"/>
                        </a:rPr>
                        <a:t>filamento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corto</a:t>
                      </a:r>
                      <a:r>
                        <a:rPr kumimoji="0" lang="de-DE" sz="1200" b="0" i="0" u="none" strike="noStrike" cap="none" normalizeH="0" baseline="0" dirty="0">
                          <a:ln>
                            <a:noFill/>
                          </a:ln>
                          <a:solidFill>
                            <a:schemeClr val="tx1"/>
                          </a:solidFill>
                          <a:effectLst/>
                          <a:latin typeface="Arial" charset="0"/>
                        </a:rPr>
                        <a:t> e a </a:t>
                      </a:r>
                      <a:r>
                        <a:rPr kumimoji="0" lang="de-DE" sz="1200" b="0" i="0" u="none" strike="noStrike" cap="none" normalizeH="0" baseline="0" dirty="0" err="1">
                          <a:ln>
                            <a:noFill/>
                          </a:ln>
                          <a:solidFill>
                            <a:schemeClr val="tx1"/>
                          </a:solidFill>
                          <a:effectLst/>
                          <a:latin typeface="Arial" charset="0"/>
                        </a:rPr>
                        <a:t>filamento</a:t>
                      </a:r>
                      <a:r>
                        <a:rPr kumimoji="0" lang="de-DE" sz="1200" b="0" i="0" u="none" strike="noStrike" cap="none" normalizeH="0" baseline="0" dirty="0">
                          <a:ln>
                            <a:noFill/>
                          </a:ln>
                          <a:solidFill>
                            <a:schemeClr val="tx1"/>
                          </a:solidFill>
                          <a:effectLst/>
                          <a:latin typeface="Arial" charset="0"/>
                        </a:rPr>
                        <a:t> lungo</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45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Punto di </a:t>
                      </a:r>
                      <a:r>
                        <a:rPr kumimoji="0" lang="de-DE" sz="1200" b="0" i="0" u="none" strike="noStrike" cap="none" normalizeH="0" baseline="0" dirty="0" err="1">
                          <a:ln>
                            <a:noFill/>
                          </a:ln>
                          <a:solidFill>
                            <a:schemeClr val="tx1"/>
                          </a:solidFill>
                          <a:effectLst/>
                          <a:latin typeface="Arial" charset="0"/>
                        </a:rPr>
                        <a:t>goccia</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ISO 2176</a:t>
                      </a:r>
                      <a:br>
                        <a:rPr kumimoji="0" lang="de-DE" sz="1200" b="0" i="0" u="none" strike="noStrike" cap="none" normalizeH="0" baseline="0" dirty="0">
                          <a:ln>
                            <a:noFill/>
                          </a:ln>
                          <a:solidFill>
                            <a:schemeClr val="tx1"/>
                          </a:solidFill>
                          <a:effectLst/>
                          <a:latin typeface="Arial" charset="0"/>
                        </a:rPr>
                      </a:br>
                      <a:r>
                        <a:rPr kumimoji="0" lang="de-DE" sz="1200" b="0" i="0" u="none" strike="noStrike" cap="none" normalizeH="0" baseline="0" dirty="0">
                          <a:ln>
                            <a:noFill/>
                          </a:ln>
                          <a:solidFill>
                            <a:schemeClr val="tx1"/>
                          </a:solidFill>
                          <a:effectLst/>
                          <a:latin typeface="Arial" charset="0"/>
                        </a:rPr>
                        <a:t>ASTM-D 566</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E' la </a:t>
                      </a:r>
                      <a:r>
                        <a:rPr kumimoji="0" lang="de-DE" sz="1200" b="0" i="0" u="none" strike="noStrike" cap="none" normalizeH="0" baseline="0" dirty="0" err="1">
                          <a:ln>
                            <a:noFill/>
                          </a:ln>
                          <a:solidFill>
                            <a:schemeClr val="tx1"/>
                          </a:solidFill>
                          <a:effectLst/>
                          <a:latin typeface="Arial" charset="0"/>
                        </a:rPr>
                        <a:t>temperatura</a:t>
                      </a:r>
                      <a:r>
                        <a:rPr kumimoji="0" lang="de-DE" sz="1200" b="0" i="0" u="none" strike="noStrike" cap="none" normalizeH="0" baseline="0" dirty="0">
                          <a:ln>
                            <a:noFill/>
                          </a:ln>
                          <a:solidFill>
                            <a:schemeClr val="tx1"/>
                          </a:solidFill>
                          <a:effectLst/>
                          <a:latin typeface="Arial" charset="0"/>
                        </a:rPr>
                        <a:t> alla </a:t>
                      </a:r>
                      <a:r>
                        <a:rPr kumimoji="0" lang="de-DE" sz="1200" b="0" i="0" u="none" strike="noStrike" cap="none" normalizeH="0" baseline="0" dirty="0" err="1">
                          <a:ln>
                            <a:noFill/>
                          </a:ln>
                          <a:solidFill>
                            <a:schemeClr val="tx1"/>
                          </a:solidFill>
                          <a:effectLst/>
                          <a:latin typeface="Arial" charset="0"/>
                        </a:rPr>
                        <a:t>quale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gocciola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dall'orificio</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tubetto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prova</a:t>
                      </a:r>
                      <a:r>
                        <a:rPr kumimoji="0" lang="de-DE" sz="1200" b="0" i="0" u="none" strike="noStrike" cap="none" normalizeH="0" baseline="0" dirty="0">
                          <a:ln>
                            <a:noFill/>
                          </a:ln>
                          <a:solidFill>
                            <a:schemeClr val="tx1"/>
                          </a:solidFill>
                          <a:effectLst/>
                          <a:latin typeface="Arial" charset="0"/>
                        </a:rPr>
                        <a:t>. Il </a:t>
                      </a:r>
                      <a:r>
                        <a:rPr kumimoji="0" lang="de-DE" sz="1200" b="0" i="0" u="none" strike="noStrike" cap="none" normalizeH="0" baseline="0" dirty="0" err="1">
                          <a:ln>
                            <a:noFill/>
                          </a:ln>
                          <a:solidFill>
                            <a:schemeClr val="tx1"/>
                          </a:solidFill>
                          <a:effectLst/>
                          <a:latin typeface="Arial" charset="0"/>
                        </a:rPr>
                        <a:t>punto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goccia</a:t>
                      </a:r>
                      <a:r>
                        <a:rPr kumimoji="0" lang="de-DE" sz="1200" b="0" i="0" u="none" strike="noStrike" cap="none" normalizeH="0" baseline="0" dirty="0">
                          <a:ln>
                            <a:noFill/>
                          </a:ln>
                          <a:solidFill>
                            <a:schemeClr val="tx1"/>
                          </a:solidFill>
                          <a:effectLst/>
                          <a:latin typeface="Arial" charset="0"/>
                        </a:rPr>
                        <a:t> NON </a:t>
                      </a:r>
                      <a:r>
                        <a:rPr kumimoji="0" lang="de-DE" sz="1200" b="0" i="0" u="none" strike="noStrike" cap="none" normalizeH="0" baseline="0" dirty="0" err="1">
                          <a:ln>
                            <a:noFill/>
                          </a:ln>
                          <a:solidFill>
                            <a:schemeClr val="tx1"/>
                          </a:solidFill>
                          <a:effectLst/>
                          <a:latin typeface="Arial" charset="0"/>
                        </a:rPr>
                        <a:t>rappresenta</a:t>
                      </a:r>
                      <a:r>
                        <a:rPr kumimoji="0" lang="de-DE" sz="1200" b="0" i="0" u="none" strike="noStrike" cap="none" normalizeH="0" baseline="0" dirty="0">
                          <a:ln>
                            <a:noFill/>
                          </a:ln>
                          <a:solidFill>
                            <a:schemeClr val="tx1"/>
                          </a:solidFill>
                          <a:effectLst/>
                          <a:latin typeface="Arial" charset="0"/>
                        </a:rPr>
                        <a:t> la </a:t>
                      </a:r>
                      <a:r>
                        <a:rPr kumimoji="0" lang="de-DE" sz="1200" b="0" i="0" u="none" strike="noStrike" cap="none" normalizeH="0" baseline="0" dirty="0" err="1">
                          <a:ln>
                            <a:noFill/>
                          </a:ln>
                          <a:solidFill>
                            <a:schemeClr val="tx1"/>
                          </a:solidFill>
                          <a:effectLst/>
                          <a:latin typeface="Arial" charset="0"/>
                        </a:rPr>
                        <a:t>temperatura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massima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utilizzo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Dipende</a:t>
                      </a:r>
                      <a:r>
                        <a:rPr kumimoji="0" lang="de-DE" sz="1200" b="0" i="0" u="none" strike="noStrike" cap="none" normalizeH="0" baseline="0" dirty="0">
                          <a:ln>
                            <a:noFill/>
                          </a:ln>
                          <a:solidFill>
                            <a:schemeClr val="tx1"/>
                          </a:solidFill>
                          <a:effectLst/>
                          <a:latin typeface="Arial" charset="0"/>
                        </a:rPr>
                        <a:t> da </a:t>
                      </a:r>
                      <a:r>
                        <a:rPr kumimoji="0" lang="de-DE" sz="1200" b="0" i="0" u="none" strike="noStrike" cap="none" normalizeH="0" baseline="0" dirty="0" err="1">
                          <a:ln>
                            <a:noFill/>
                          </a:ln>
                          <a:solidFill>
                            <a:schemeClr val="tx1"/>
                          </a:solidFill>
                          <a:effectLst/>
                          <a:latin typeface="Arial" charset="0"/>
                        </a:rPr>
                        <a:t>tipo</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qualità</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dell'ispessente</a:t>
                      </a:r>
                      <a:endParaRPr kumimoji="0" lang="de-DE" sz="1200" b="0" i="0" u="none" strike="noStrike" cap="none" normalizeH="0" baseline="0" dirty="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°C</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582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85B3C2-4DED-89E2-2A1F-AC57918B9CB6}"/>
              </a:ext>
            </a:extLst>
          </p:cNvPr>
          <p:cNvSpPr>
            <a:spLocks noGrp="1"/>
          </p:cNvSpPr>
          <p:nvPr>
            <p:ph type="title"/>
          </p:nvPr>
        </p:nvSpPr>
        <p:spPr/>
        <p:txBody>
          <a:bodyPr/>
          <a:lstStyle/>
          <a:p>
            <a:r>
              <a:rPr lang="de-DE" dirty="0"/>
              <a:t>Grassi </a:t>
            </a:r>
            <a:r>
              <a:rPr lang="de-DE" dirty="0" err="1"/>
              <a:t>lubrificanti</a:t>
            </a:r>
            <a:r>
              <a:rPr lang="de-DE" dirty="0"/>
              <a:t> – </a:t>
            </a:r>
            <a:r>
              <a:rPr lang="de-DE" dirty="0" err="1"/>
              <a:t>caratteristiche</a:t>
            </a:r>
            <a:r>
              <a:rPr lang="de-DE" dirty="0"/>
              <a:t> </a:t>
            </a:r>
            <a:r>
              <a:rPr lang="de-DE" dirty="0" err="1"/>
              <a:t>fisiche</a:t>
            </a:r>
            <a:endParaRPr lang="de-DE" dirty="0"/>
          </a:p>
        </p:txBody>
      </p:sp>
      <p:sp>
        <p:nvSpPr>
          <p:cNvPr id="8" name="Segnaposto data 7">
            <a:extLst>
              <a:ext uri="{FF2B5EF4-FFF2-40B4-BE49-F238E27FC236}">
                <a16:creationId xmlns:a16="http://schemas.microsoft.com/office/drawing/2014/main" id="{D3E0E420-922A-2769-1473-FF164FB9E8E0}"/>
              </a:ext>
            </a:extLst>
          </p:cNvPr>
          <p:cNvSpPr>
            <a:spLocks noGrp="1"/>
          </p:cNvSpPr>
          <p:nvPr>
            <p:ph type="dt" sz="half" idx="14"/>
          </p:nvPr>
        </p:nvSpPr>
        <p:spPr/>
        <p:txBody>
          <a:bodyPr/>
          <a:lstStyle/>
          <a:p>
            <a:fld id="{59D70F10-B56A-4849-8724-762E20D970DC}"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25</a:t>
            </a:fld>
            <a:endParaRPr lang="de-DE" dirty="0"/>
          </a:p>
        </p:txBody>
      </p:sp>
      <p:sp>
        <p:nvSpPr>
          <p:cNvPr id="3" name="Segnaposto testo 2">
            <a:extLst>
              <a:ext uri="{FF2B5EF4-FFF2-40B4-BE49-F238E27FC236}">
                <a16:creationId xmlns:a16="http://schemas.microsoft.com/office/drawing/2014/main" id="{9CBE4D85-E6F3-852A-2B48-360706114127}"/>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7" name="Group 3"/>
          <p:cNvGraphicFramePr>
            <a:graphicFrameLocks noGrp="1"/>
          </p:cNvGraphicFramePr>
          <p:nvPr>
            <p:extLst>
              <p:ext uri="{D42A27DB-BD31-4B8C-83A1-F6EECF244321}">
                <p14:modId xmlns:p14="http://schemas.microsoft.com/office/powerpoint/2010/main" val="3716740989"/>
              </p:ext>
            </p:extLst>
          </p:nvPr>
        </p:nvGraphicFramePr>
        <p:xfrm>
          <a:off x="1776164" y="1214236"/>
          <a:ext cx="8496300" cy="4774603"/>
        </p:xfrm>
        <a:graphic>
          <a:graphicData uri="http://schemas.openxmlformats.org/drawingml/2006/table">
            <a:tbl>
              <a:tblPr/>
              <a:tblGrid>
                <a:gridCol w="201612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4176712">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tblGrid>
              <a:tr h="33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parametri</a:t>
                      </a:r>
                      <a:endParaRPr kumimoji="0" lang="de-DE" sz="1400" b="1" i="0" u="none" strike="noStrike" cap="none" normalizeH="0" baseline="0" dirty="0">
                        <a:ln>
                          <a:noFill/>
                        </a:ln>
                        <a:solidFill>
                          <a:schemeClr val="tx1"/>
                        </a:solidFill>
                        <a:effectLst/>
                        <a:latin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test</a:t>
                      </a:r>
                      <a:endParaRPr kumimoji="0" lang="de-DE" sz="1400" b="1"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note</a:t>
                      </a:r>
                      <a:endParaRPr kumimoji="0" lang="de-DE" sz="1400" b="1" i="0" u="none" strike="noStrike" cap="none" normalizeH="0" baseline="0" dirty="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u. m.</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4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Tempertaura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utilizzo</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NON </a:t>
                      </a:r>
                      <a:r>
                        <a:rPr kumimoji="0" lang="de-DE" sz="1200" b="0" i="0" u="none" strike="noStrike" cap="none" normalizeH="0" baseline="0" dirty="0" err="1">
                          <a:ln>
                            <a:noFill/>
                          </a:ln>
                          <a:solidFill>
                            <a:schemeClr val="tx1"/>
                          </a:solidFill>
                          <a:effectLst/>
                          <a:latin typeface="Arial" charset="0"/>
                        </a:rPr>
                        <a:t>esiste</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Limite </a:t>
                      </a:r>
                      <a:r>
                        <a:rPr kumimoji="0" lang="de-DE" sz="1200" b="0" i="0" u="none" strike="noStrike" cap="none" normalizeH="0" baseline="0" dirty="0" err="1">
                          <a:ln>
                            <a:noFill/>
                          </a:ln>
                          <a:solidFill>
                            <a:schemeClr val="tx1"/>
                          </a:solidFill>
                          <a:effectLst/>
                          <a:latin typeface="Arial" charset="0"/>
                        </a:rPr>
                        <a:t>entro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quale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può</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essere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raggiunto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intervallo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lubrificazione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adeguato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dedotta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l'ausilio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prove</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sperimentazioni</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°C</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3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Fattore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velocità</a:t>
                      </a:r>
                      <a:r>
                        <a:rPr kumimoji="0" lang="de-DE" sz="1200" b="0" i="0" u="none" strike="noStrike" cap="none" normalizeH="0" baseline="0" dirty="0">
                          <a:ln>
                            <a:noFill/>
                          </a:ln>
                          <a:solidFill>
                            <a:schemeClr val="tx1"/>
                          </a:solidFill>
                          <a:effectLst/>
                          <a:latin typeface="Arial" charset="0"/>
                        </a:rPr>
                        <a:t> </a:t>
                      </a:r>
                      <a:br>
                        <a:rPr kumimoji="0" lang="de-DE" sz="1200" b="0" i="0" u="none" strike="noStrike" cap="none" normalizeH="0" baseline="0" dirty="0">
                          <a:ln>
                            <a:noFill/>
                          </a:ln>
                          <a:solidFill>
                            <a:schemeClr val="tx1"/>
                          </a:solidFill>
                          <a:effectLst/>
                          <a:latin typeface="Arial" charset="0"/>
                        </a:rPr>
                      </a:br>
                      <a:r>
                        <a:rPr kumimoji="0" lang="de-DE" sz="1200" b="0" i="0" u="none" strike="noStrike" cap="none" normalizeH="0" baseline="0" dirty="0">
                          <a:ln>
                            <a:noFill/>
                          </a:ln>
                          <a:solidFill>
                            <a:schemeClr val="tx1"/>
                          </a:solidFill>
                          <a:effectLst/>
                          <a:latin typeface="Arial" charset="0"/>
                        </a:rPr>
                        <a:t>n * </a:t>
                      </a:r>
                      <a:r>
                        <a:rPr kumimoji="0" lang="de-DE" sz="1200" b="0" i="0" u="none" strike="noStrike" cap="none" normalizeH="0" baseline="0" dirty="0" err="1">
                          <a:ln>
                            <a:noFill/>
                          </a:ln>
                          <a:solidFill>
                            <a:schemeClr val="tx1"/>
                          </a:solidFill>
                          <a:effectLst/>
                          <a:latin typeface="Arial" charset="0"/>
                        </a:rPr>
                        <a:t>dm</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Parametro </a:t>
                      </a:r>
                      <a:r>
                        <a:rPr kumimoji="0" lang="de-DE" sz="1200" b="0" i="0" u="none" strike="noStrike" cap="none" normalizeH="0" baseline="0" dirty="0" err="1">
                          <a:ln>
                            <a:noFill/>
                          </a:ln>
                          <a:solidFill>
                            <a:schemeClr val="tx1"/>
                          </a:solidFill>
                          <a:effectLst/>
                          <a:latin typeface="Arial" charset="0"/>
                        </a:rPr>
                        <a:t>fondamentale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nel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caso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utilizzo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cuscinetti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volventi</a:t>
                      </a:r>
                      <a:r>
                        <a:rPr kumimoji="0" lang="de-DE" sz="1200" b="0" i="0" u="none" strike="noStrike" cap="none" normalizeH="0" baseline="0" dirty="0">
                          <a:ln>
                            <a:noFill/>
                          </a:ln>
                          <a:solidFill>
                            <a:schemeClr val="tx1"/>
                          </a:solidFill>
                          <a:effectLst/>
                          <a:latin typeface="Arial" charset="0"/>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3000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6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Penetrazione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lavorata</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ISO 2137</a:t>
                      </a:r>
                      <a:br>
                        <a:rPr kumimoji="0" lang="de-DE" sz="1200" b="0" i="0" u="none" strike="noStrike" cap="none" normalizeH="0" baseline="0" dirty="0">
                          <a:ln>
                            <a:noFill/>
                          </a:ln>
                          <a:solidFill>
                            <a:schemeClr val="tx1"/>
                          </a:solidFill>
                          <a:effectLst/>
                          <a:latin typeface="Arial" charset="0"/>
                        </a:rPr>
                      </a:br>
                      <a:r>
                        <a:rPr kumimoji="0" lang="de-DE" sz="1200" b="0" i="0" u="none" strike="noStrike" cap="none" normalizeH="0" baseline="0" dirty="0">
                          <a:ln>
                            <a:noFill/>
                          </a:ln>
                          <a:solidFill>
                            <a:schemeClr val="tx1"/>
                          </a:solidFill>
                          <a:effectLst/>
                          <a:latin typeface="Arial" charset="0"/>
                        </a:rPr>
                        <a:t>ASTM-D 217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Avverte</a:t>
                      </a:r>
                      <a:r>
                        <a:rPr kumimoji="0" lang="de-DE" sz="1200" b="0" i="0" u="none" strike="noStrike" cap="none" normalizeH="0" baseline="0" dirty="0">
                          <a:ln>
                            <a:noFill/>
                          </a:ln>
                          <a:solidFill>
                            <a:schemeClr val="tx1"/>
                          </a:solidFill>
                          <a:effectLst/>
                          <a:latin typeface="Arial" charset="0"/>
                        </a:rPr>
                        <a:t> circa la </a:t>
                      </a:r>
                      <a:r>
                        <a:rPr kumimoji="0" lang="de-DE" sz="1200" b="0" i="0" u="none" strike="noStrike" cap="none" normalizeH="0" baseline="0" dirty="0" err="1">
                          <a:ln>
                            <a:noFill/>
                          </a:ln>
                          <a:solidFill>
                            <a:schemeClr val="tx1"/>
                          </a:solidFill>
                          <a:effectLst/>
                          <a:latin typeface="Arial" charset="0"/>
                        </a:rPr>
                        <a:t>morbidezza</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morbido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oppure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consistente</a:t>
                      </a:r>
                      <a:r>
                        <a:rPr kumimoji="0" lang="de-DE" sz="1200" b="0"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La </a:t>
                      </a:r>
                      <a:r>
                        <a:rPr kumimoji="0" lang="de-DE" sz="1200" b="0" i="0" u="none" strike="noStrike" cap="none" normalizeH="0" baseline="0" dirty="0" err="1">
                          <a:ln>
                            <a:noFill/>
                          </a:ln>
                          <a:solidFill>
                            <a:schemeClr val="tx1"/>
                          </a:solidFill>
                          <a:effectLst/>
                          <a:latin typeface="Arial" charset="0"/>
                        </a:rPr>
                        <a:t>consistenza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data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dal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valore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penetrazione</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cono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provetta</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tempo di 5" in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campione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dopo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trattamento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meccanico</a:t>
                      </a:r>
                      <a:r>
                        <a:rPr kumimoji="0" lang="de-DE" sz="1200" b="0" i="0" u="none" strike="noStrike" cap="none" normalizeH="0" baseline="0" dirty="0">
                          <a:ln>
                            <a:noFill/>
                          </a:ln>
                          <a:solidFill>
                            <a:schemeClr val="tx1"/>
                          </a:solidFill>
                          <a:effectLst/>
                          <a:latin typeface="Arial" charset="0"/>
                        </a:rPr>
                        <a:t>, alla </a:t>
                      </a:r>
                      <a:r>
                        <a:rPr kumimoji="0" lang="de-DE" sz="1200" b="0" i="0" u="none" strike="noStrike" cap="none" normalizeH="0" baseline="0" dirty="0" err="1">
                          <a:ln>
                            <a:noFill/>
                          </a:ln>
                          <a:solidFill>
                            <a:schemeClr val="tx1"/>
                          </a:solidFill>
                          <a:effectLst/>
                          <a:latin typeface="Arial" charset="0"/>
                        </a:rPr>
                        <a:t>temperatura</a:t>
                      </a:r>
                      <a:r>
                        <a:rPr kumimoji="0" lang="de-DE" sz="1200" b="0" i="0" u="none" strike="noStrike" cap="none" normalizeH="0" baseline="0" dirty="0">
                          <a:ln>
                            <a:noFill/>
                          </a:ln>
                          <a:solidFill>
                            <a:schemeClr val="tx1"/>
                          </a:solidFill>
                          <a:effectLst/>
                          <a:latin typeface="Arial" charset="0"/>
                        </a:rPr>
                        <a:t> di 25 °C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Classe di </a:t>
                      </a:r>
                      <a:r>
                        <a:rPr kumimoji="0" lang="de-DE" sz="1200" b="0" i="0" u="none" strike="noStrike" cap="none" normalizeH="0" baseline="0" dirty="0" err="1">
                          <a:ln>
                            <a:noFill/>
                          </a:ln>
                          <a:solidFill>
                            <a:schemeClr val="tx1"/>
                          </a:solidFill>
                          <a:effectLst/>
                          <a:latin typeface="Arial" charset="0"/>
                        </a:rPr>
                        <a:t>consistenza</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51818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Le diverse </a:t>
                      </a:r>
                      <a:r>
                        <a:rPr kumimoji="0" lang="de-DE" sz="1200" b="0" i="0" u="none" strike="noStrike" cap="none" normalizeH="0" baseline="0" dirty="0" err="1">
                          <a:ln>
                            <a:noFill/>
                          </a:ln>
                          <a:solidFill>
                            <a:schemeClr val="tx1"/>
                          </a:solidFill>
                          <a:effectLst/>
                          <a:latin typeface="Arial" charset="0"/>
                        </a:rPr>
                        <a:t>profondità</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penetrazione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ordinate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secondo</a:t>
                      </a:r>
                      <a:r>
                        <a:rPr kumimoji="0" lang="de-DE" sz="1200" b="0" i="0" u="none" strike="noStrike" cap="none" normalizeH="0" baseline="0" dirty="0">
                          <a:ln>
                            <a:noFill/>
                          </a:ln>
                          <a:solidFill>
                            <a:schemeClr val="tx1"/>
                          </a:solidFill>
                          <a:effectLst/>
                          <a:latin typeface="Arial" charset="0"/>
                        </a:rPr>
                        <a:t> le </a:t>
                      </a:r>
                      <a:r>
                        <a:rPr kumimoji="0" lang="de-DE" sz="1200" b="0" i="0" u="none" strike="noStrike" cap="none" normalizeH="0" baseline="0" dirty="0" err="1">
                          <a:ln>
                            <a:noFill/>
                          </a:ln>
                          <a:solidFill>
                            <a:schemeClr val="tx1"/>
                          </a:solidFill>
                          <a:effectLst/>
                          <a:latin typeface="Arial" charset="0"/>
                        </a:rPr>
                        <a:t>classi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consistenza</a:t>
                      </a:r>
                      <a:r>
                        <a:rPr kumimoji="0" lang="de-DE" sz="1200" b="0" i="0" u="none" strike="noStrike" cap="none" normalizeH="0" baseline="0" dirty="0">
                          <a:ln>
                            <a:noFill/>
                          </a:ln>
                          <a:solidFill>
                            <a:schemeClr val="tx1"/>
                          </a:solidFill>
                          <a:effectLst/>
                          <a:latin typeface="Arial" charset="0"/>
                        </a:rPr>
                        <a:t> N.L.G.I.</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Micropenetrazione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secondo</a:t>
                      </a:r>
                      <a:r>
                        <a:rPr kumimoji="0" lang="de-DE" sz="1200" b="0" i="0" u="none" strike="noStrike" cap="none" normalizeH="0" baseline="0" dirty="0">
                          <a:ln>
                            <a:noFill/>
                          </a:ln>
                          <a:solidFill>
                            <a:schemeClr val="tx1"/>
                          </a:solidFill>
                          <a:effectLst/>
                          <a:latin typeface="Arial" charset="0"/>
                        </a:rPr>
                        <a:t> Klein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La </a:t>
                      </a:r>
                      <a:r>
                        <a:rPr kumimoji="0" lang="de-DE" sz="1200" b="0" i="0" u="none" strike="noStrike" cap="none" normalizeH="0" baseline="0" dirty="0" err="1">
                          <a:ln>
                            <a:noFill/>
                          </a:ln>
                          <a:solidFill>
                            <a:schemeClr val="tx1"/>
                          </a:solidFill>
                          <a:effectLst/>
                          <a:latin typeface="Arial" charset="0"/>
                        </a:rPr>
                        <a:t>micropenetrazioneè</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data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dalla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profondità</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penetrazione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microcono</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0,1 mm</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14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Stabilità</a:t>
                      </a:r>
                      <a:r>
                        <a:rPr kumimoji="0" lang="de-DE" sz="1200" b="0" i="0" u="none" strike="noStrike" cap="none" normalizeH="0" baseline="0" dirty="0">
                          <a:ln>
                            <a:noFill/>
                          </a:ln>
                          <a:solidFill>
                            <a:schemeClr val="tx1"/>
                          </a:solidFill>
                          <a:effectLst/>
                          <a:latin typeface="Arial" charset="0"/>
                        </a:rPr>
                        <a:t> al </a:t>
                      </a:r>
                      <a:r>
                        <a:rPr kumimoji="0" lang="de-DE" sz="1200" b="0" i="0" u="none" strike="noStrike" cap="none" normalizeH="0" baseline="0" dirty="0" err="1">
                          <a:ln>
                            <a:noFill/>
                          </a:ln>
                          <a:solidFill>
                            <a:schemeClr val="tx1"/>
                          </a:solidFill>
                          <a:effectLst/>
                          <a:latin typeface="Arial" charset="0"/>
                        </a:rPr>
                        <a:t>taglio</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ASTM-D 1831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Verifica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dell'ammorbidimento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funzione</a:t>
                      </a:r>
                      <a:r>
                        <a:rPr kumimoji="0" lang="de-DE" sz="1200" b="0" i="0" u="none" strike="noStrike" cap="none" normalizeH="0" baseline="0" dirty="0">
                          <a:ln>
                            <a:noFill/>
                          </a:ln>
                          <a:solidFill>
                            <a:schemeClr val="tx1"/>
                          </a:solidFill>
                          <a:effectLst/>
                          <a:latin typeface="Arial" charset="0"/>
                        </a:rPr>
                        <a:t> della </a:t>
                      </a:r>
                      <a:r>
                        <a:rPr kumimoji="0" lang="de-DE" sz="1200" b="0" i="0" u="none" strike="noStrike" cap="none" normalizeH="0" baseline="0" dirty="0" err="1">
                          <a:ln>
                            <a:noFill/>
                          </a:ln>
                          <a:solidFill>
                            <a:schemeClr val="tx1"/>
                          </a:solidFill>
                          <a:effectLst/>
                          <a:latin typeface="Arial" charset="0"/>
                        </a:rPr>
                        <a:t>maggiore</a:t>
                      </a:r>
                      <a:r>
                        <a:rPr kumimoji="0" lang="de-DE" sz="1200" b="0" i="0" u="none" strike="noStrike" cap="none" normalizeH="0" baseline="0" dirty="0">
                          <a:ln>
                            <a:noFill/>
                          </a:ln>
                          <a:solidFill>
                            <a:schemeClr val="tx1"/>
                          </a:solidFill>
                          <a:effectLst/>
                          <a:latin typeface="Arial" charset="0"/>
                        </a:rPr>
                        <a:t> o </a:t>
                      </a:r>
                      <a:r>
                        <a:rPr kumimoji="0" lang="de-DE" sz="1200" b="0" i="0" u="none" strike="noStrike" cap="none" normalizeH="0" baseline="0" dirty="0" err="1">
                          <a:ln>
                            <a:noFill/>
                          </a:ln>
                          <a:solidFill>
                            <a:schemeClr val="tx1"/>
                          </a:solidFill>
                          <a:effectLst/>
                          <a:latin typeface="Arial" charset="0"/>
                        </a:rPr>
                        <a:t>minore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separazione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dell'olio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base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banco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prova</a:t>
                      </a:r>
                      <a:r>
                        <a:rPr kumimoji="0" lang="de-DE" sz="1200" b="0" i="0" u="none" strike="noStrike" cap="none" normalizeH="0" baseline="0" dirty="0">
                          <a:ln>
                            <a:noFill/>
                          </a:ln>
                          <a:solidFill>
                            <a:schemeClr val="tx1"/>
                          </a:solidFill>
                          <a:effectLst/>
                          <a:latin typeface="Arial" charset="0"/>
                        </a:rPr>
                        <a:t> Shell </a:t>
                      </a:r>
                      <a:r>
                        <a:rPr kumimoji="0" lang="de-DE" sz="1200" b="0" i="0" u="none" strike="noStrike" cap="none" normalizeH="0" baseline="0" dirty="0" err="1">
                          <a:ln>
                            <a:noFill/>
                          </a:ln>
                          <a:solidFill>
                            <a:schemeClr val="tx1"/>
                          </a:solidFill>
                          <a:effectLst/>
                          <a:latin typeface="Arial" charset="0"/>
                        </a:rPr>
                        <a:t>roller</a:t>
                      </a: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008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F5176-BB48-F6A5-CC33-5C240B32E483}"/>
              </a:ext>
            </a:extLst>
          </p:cNvPr>
          <p:cNvSpPr>
            <a:spLocks noGrp="1"/>
          </p:cNvSpPr>
          <p:nvPr>
            <p:ph type="title"/>
          </p:nvPr>
        </p:nvSpPr>
        <p:spPr/>
        <p:txBody>
          <a:bodyPr/>
          <a:lstStyle/>
          <a:p>
            <a:r>
              <a:rPr lang="de-DE" dirty="0"/>
              <a:t>Grassi </a:t>
            </a:r>
            <a:r>
              <a:rPr lang="de-DE" dirty="0" err="1"/>
              <a:t>lubrificanti</a:t>
            </a:r>
            <a:r>
              <a:rPr lang="de-DE" dirty="0"/>
              <a:t> – </a:t>
            </a:r>
            <a:r>
              <a:rPr lang="de-DE" dirty="0" err="1"/>
              <a:t>caratteristiche</a:t>
            </a:r>
            <a:r>
              <a:rPr lang="de-DE" dirty="0"/>
              <a:t> </a:t>
            </a:r>
            <a:r>
              <a:rPr lang="de-DE" dirty="0" err="1"/>
              <a:t>fisiche</a:t>
            </a:r>
            <a:endParaRPr lang="de-DE" dirty="0"/>
          </a:p>
        </p:txBody>
      </p:sp>
      <p:sp>
        <p:nvSpPr>
          <p:cNvPr id="8" name="Segnaposto data 7">
            <a:extLst>
              <a:ext uri="{FF2B5EF4-FFF2-40B4-BE49-F238E27FC236}">
                <a16:creationId xmlns:a16="http://schemas.microsoft.com/office/drawing/2014/main" id="{5AA65FA1-C188-58AD-C216-057C6F78A8DC}"/>
              </a:ext>
            </a:extLst>
          </p:cNvPr>
          <p:cNvSpPr>
            <a:spLocks noGrp="1"/>
          </p:cNvSpPr>
          <p:nvPr>
            <p:ph type="dt" sz="half" idx="14"/>
          </p:nvPr>
        </p:nvSpPr>
        <p:spPr/>
        <p:txBody>
          <a:bodyPr/>
          <a:lstStyle/>
          <a:p>
            <a:fld id="{F7056DA7-71A8-4AA3-86CD-C2A3A4B37C43}"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26</a:t>
            </a:fld>
            <a:endParaRPr lang="de-DE" dirty="0"/>
          </a:p>
        </p:txBody>
      </p:sp>
      <p:sp>
        <p:nvSpPr>
          <p:cNvPr id="3" name="Segnaposto testo 2">
            <a:extLst>
              <a:ext uri="{FF2B5EF4-FFF2-40B4-BE49-F238E27FC236}">
                <a16:creationId xmlns:a16="http://schemas.microsoft.com/office/drawing/2014/main" id="{2C976380-CB94-0654-1BF3-60665F11C1B0}"/>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7" name="Group 3"/>
          <p:cNvGraphicFramePr>
            <a:graphicFrameLocks noGrp="1"/>
          </p:cNvGraphicFramePr>
          <p:nvPr>
            <p:extLst>
              <p:ext uri="{D42A27DB-BD31-4B8C-83A1-F6EECF244321}">
                <p14:modId xmlns:p14="http://schemas.microsoft.com/office/powerpoint/2010/main" val="3197639793"/>
              </p:ext>
            </p:extLst>
          </p:nvPr>
        </p:nvGraphicFramePr>
        <p:xfrm>
          <a:off x="1776164" y="1124744"/>
          <a:ext cx="8496300" cy="5135088"/>
        </p:xfrm>
        <a:graphic>
          <a:graphicData uri="http://schemas.openxmlformats.org/drawingml/2006/table">
            <a:tbl>
              <a:tblPr/>
              <a:tblGrid>
                <a:gridCol w="201612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4176712">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tblGrid>
              <a:tr h="3352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parametri</a:t>
                      </a:r>
                      <a:endParaRPr kumimoji="0" lang="de-DE" sz="1400" b="1" i="0" u="none" strike="noStrike" cap="none" normalizeH="0" baseline="0" dirty="0">
                        <a:ln>
                          <a:noFill/>
                        </a:ln>
                        <a:solidFill>
                          <a:schemeClr val="tx1"/>
                        </a:solidFill>
                        <a:effectLst/>
                        <a:latin typeface="Arial"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test</a:t>
                      </a:r>
                      <a:endParaRPr kumimoji="0" lang="de-DE" sz="1400" b="1"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note</a:t>
                      </a:r>
                      <a:endParaRPr kumimoji="0" lang="de-DE" sz="1400" b="1" i="0" u="none" strike="noStrike" cap="none" normalizeH="0" baseline="0" dirty="0">
                        <a:ln>
                          <a:noFill/>
                        </a:ln>
                        <a:solidFill>
                          <a:schemeClr val="tx1"/>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u. m.</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Viscosità</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dinamica</a:t>
                      </a:r>
                      <a:r>
                        <a:rPr kumimoji="0" lang="de-DE" sz="1200" b="0" i="0" u="none" strike="noStrike" cap="none" normalizeH="0" baseline="0" dirty="0">
                          <a:ln>
                            <a:noFill/>
                          </a:ln>
                          <a:solidFill>
                            <a:schemeClr val="tx1"/>
                          </a:solidFill>
                          <a:effectLst/>
                          <a:latin typeface="Arial" charset="0"/>
                        </a:rPr>
                        <a:t> apparente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Informa circa </a:t>
                      </a:r>
                      <a:r>
                        <a:rPr kumimoji="0" lang="de-DE" sz="1200" b="0" i="0" u="none" strike="noStrike" cap="none" normalizeH="0" baseline="0" dirty="0" err="1">
                          <a:ln>
                            <a:noFill/>
                          </a:ln>
                          <a:solidFill>
                            <a:schemeClr val="tx1"/>
                          </a:solidFill>
                          <a:effectLst/>
                          <a:latin typeface="Arial" charset="0"/>
                        </a:rPr>
                        <a:t>l'attrito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interno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Non </a:t>
                      </a:r>
                      <a:r>
                        <a:rPr kumimoji="0" lang="de-DE" sz="1200" b="0" i="0" u="none" strike="noStrike" cap="none" normalizeH="0" baseline="0" dirty="0" err="1">
                          <a:ln>
                            <a:noFill/>
                          </a:ln>
                          <a:solidFill>
                            <a:schemeClr val="tx1"/>
                          </a:solidFill>
                          <a:effectLst/>
                          <a:latin typeface="Arial" charset="0"/>
                        </a:rPr>
                        <a:t>essendo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fluido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newtoniano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misurato a 25 °C </a:t>
                      </a:r>
                      <a:r>
                        <a:rPr kumimoji="0" lang="de-DE" sz="1200" b="0" i="0" u="none" strike="noStrike" cap="none" normalizeH="0" baseline="0" dirty="0" err="1">
                          <a:ln>
                            <a:noFill/>
                          </a:ln>
                          <a:solidFill>
                            <a:schemeClr val="tx1"/>
                          </a:solidFill>
                          <a:effectLst/>
                          <a:latin typeface="Arial" charset="0"/>
                        </a:rPr>
                        <a:t>con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gradiente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velocità</a:t>
                      </a:r>
                      <a:r>
                        <a:rPr kumimoji="0" lang="de-DE" sz="1200" b="0" i="0" u="none" strike="noStrike" cap="none" normalizeH="0" baseline="0" dirty="0">
                          <a:ln>
                            <a:noFill/>
                          </a:ln>
                          <a:solidFill>
                            <a:schemeClr val="tx1"/>
                          </a:solidFill>
                          <a:effectLst/>
                          <a:latin typeface="Arial" charset="0"/>
                        </a:rPr>
                        <a:t> 300 s</a:t>
                      </a:r>
                      <a:r>
                        <a:rPr kumimoji="0" lang="de-DE" sz="1200" b="0" i="0" u="none" strike="noStrike" cap="none" normalizeH="0" baseline="30000" dirty="0">
                          <a:ln>
                            <a:noFill/>
                          </a:ln>
                          <a:solidFill>
                            <a:schemeClr val="tx1"/>
                          </a:solidFill>
                          <a:effectLst/>
                          <a:latin typeface="Arial" charset="0"/>
                        </a:rPr>
                        <a:t>-1</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mPa*s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Prova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purezza</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51813</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Apparecchio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Klueber</a:t>
                      </a:r>
                      <a:r>
                        <a:rPr kumimoji="0" lang="de-DE" sz="1200" b="0" i="0" u="none" strike="noStrike" cap="none" normalizeH="0" baseline="0" dirty="0">
                          <a:ln>
                            <a:noFill/>
                          </a:ln>
                          <a:solidFill>
                            <a:schemeClr val="tx1"/>
                          </a:solidFill>
                          <a:effectLst/>
                          <a:latin typeface="Arial" charset="0"/>
                        </a:rPr>
                        <a:t> per </a:t>
                      </a:r>
                      <a:r>
                        <a:rPr kumimoji="0" lang="de-DE" sz="1200" b="0" i="0" u="none" strike="noStrike" cap="none" normalizeH="0" baseline="0" dirty="0" err="1">
                          <a:ln>
                            <a:noFill/>
                          </a:ln>
                          <a:solidFill>
                            <a:schemeClr val="tx1"/>
                          </a:solidFill>
                          <a:effectLst/>
                          <a:latin typeface="Arial" charset="0"/>
                        </a:rPr>
                        <a:t>determinare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contenuto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corpi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estranei</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peso</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0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Resistenza </a:t>
                      </a:r>
                      <a:r>
                        <a:rPr kumimoji="0" lang="de-DE" sz="1200" b="0" i="0" u="none" strike="noStrike" cap="none" normalizeH="0" baseline="0" dirty="0" err="1">
                          <a:ln>
                            <a:noFill/>
                          </a:ln>
                          <a:solidFill>
                            <a:schemeClr val="tx1"/>
                          </a:solidFill>
                          <a:effectLst/>
                          <a:latin typeface="Arial" charset="0"/>
                        </a:rPr>
                        <a:t>all'acqua</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51807</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verificato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comportamento</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condizione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statica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rispetto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all'acqua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distillata</a:t>
                      </a:r>
                      <a:r>
                        <a:rPr kumimoji="0" lang="de-DE" sz="1200" b="0" i="0" u="none" strike="noStrike" cap="none" normalizeH="0" baseline="0" dirty="0">
                          <a:ln>
                            <a:noFill/>
                          </a:ln>
                          <a:solidFill>
                            <a:schemeClr val="tx1"/>
                          </a:solidFill>
                          <a:effectLst/>
                          <a:latin typeface="Arial" charset="0"/>
                        </a:rPr>
                        <a:t> a diverse </a:t>
                      </a:r>
                      <a:r>
                        <a:rPr kumimoji="0" lang="de-DE" sz="1200" b="0" i="0" u="none" strike="noStrike" cap="none" normalizeH="0" baseline="0" dirty="0" err="1">
                          <a:ln>
                            <a:noFill/>
                          </a:ln>
                          <a:solidFill>
                            <a:schemeClr val="tx1"/>
                          </a:solidFill>
                          <a:effectLst/>
                          <a:latin typeface="Arial" charset="0"/>
                        </a:rPr>
                        <a:t>temperature</a:t>
                      </a:r>
                      <a:r>
                        <a:rPr kumimoji="0" lang="de-DE" sz="1200" b="0" i="0" u="none" strike="noStrike" cap="none" normalizeH="0" baseline="0" dirty="0">
                          <a:ln>
                            <a:noFill/>
                          </a:ln>
                          <a:solidFill>
                            <a:schemeClr val="tx1"/>
                          </a:solidFill>
                          <a:effectLst/>
                          <a:latin typeface="Arial" charset="0"/>
                        </a:rPr>
                        <a:t> (40 – 90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Dopo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tre</a:t>
                      </a:r>
                      <a:r>
                        <a:rPr kumimoji="0" lang="de-DE" sz="1200" b="0" i="0" u="none" strike="noStrike" cap="none" normalizeH="0" baseline="0" dirty="0">
                          <a:ln>
                            <a:noFill/>
                          </a:ln>
                          <a:solidFill>
                            <a:schemeClr val="tx1"/>
                          </a:solidFill>
                          <a:effectLst/>
                          <a:latin typeface="Arial" charset="0"/>
                        </a:rPr>
                        <a:t> 0re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campione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valutato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secondo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tabella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gradi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valutazione</a:t>
                      </a:r>
                      <a:r>
                        <a:rPr kumimoji="0" lang="de-DE" sz="1200" b="0" i="0" u="none" strike="noStrike" cap="none" normalizeH="0" baseline="0" dirty="0">
                          <a:ln>
                            <a:noFill/>
                          </a:ln>
                          <a:solidFill>
                            <a:schemeClr val="tx1"/>
                          </a:solidFill>
                          <a:effectLst/>
                          <a:latin typeface="Arial" charset="0"/>
                        </a:rPr>
                        <a:t>"</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Prova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dilavamento</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50021</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Verifica</a:t>
                      </a:r>
                      <a:r>
                        <a:rPr kumimoji="0" lang="de-DE" sz="1200" b="0" i="0" u="none" strike="noStrike" cap="none" normalizeH="0" baseline="0" dirty="0">
                          <a:ln>
                            <a:noFill/>
                          </a:ln>
                          <a:solidFill>
                            <a:schemeClr val="tx1"/>
                          </a:solidFill>
                          <a:effectLst/>
                          <a:latin typeface="Arial" charset="0"/>
                        </a:rPr>
                        <a:t> della </a:t>
                      </a:r>
                      <a:r>
                        <a:rPr kumimoji="0" lang="de-DE" sz="1200" b="0" i="0" u="none" strike="noStrike" cap="none" normalizeH="0" baseline="0" dirty="0" err="1">
                          <a:ln>
                            <a:noFill/>
                          </a:ln>
                          <a:solidFill>
                            <a:schemeClr val="tx1"/>
                          </a:solidFill>
                          <a:effectLst/>
                          <a:latin typeface="Arial" charset="0"/>
                        </a:rPr>
                        <a:t>protezione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anticorrosiva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effettuata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soluzione</a:t>
                      </a:r>
                      <a:r>
                        <a:rPr kumimoji="0" lang="de-DE" sz="1200" b="0" i="0" u="none" strike="noStrike" cap="none" normalizeH="0" baseline="0" dirty="0">
                          <a:ln>
                            <a:noFill/>
                          </a:ln>
                          <a:solidFill>
                            <a:schemeClr val="tx1"/>
                          </a:solidFill>
                          <a:effectLst/>
                          <a:latin typeface="Arial" charset="0"/>
                        </a:rPr>
                        <a:t> al 5% di NaCl a 35 °C</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58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Corrosività</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verso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rame</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51811</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verificata</a:t>
                      </a:r>
                      <a:r>
                        <a:rPr kumimoji="0" lang="de-DE" sz="1200" b="0" i="0" u="none" strike="noStrike" cap="none" normalizeH="0" baseline="0" dirty="0">
                          <a:ln>
                            <a:noFill/>
                          </a:ln>
                          <a:solidFill>
                            <a:schemeClr val="tx1"/>
                          </a:solidFill>
                          <a:effectLst/>
                          <a:latin typeface="Arial" charset="0"/>
                        </a:rPr>
                        <a:t> la </a:t>
                      </a:r>
                      <a:r>
                        <a:rPr kumimoji="0" lang="de-DE" sz="1200" b="0" i="0" u="none" strike="noStrike" cap="none" normalizeH="0" baseline="0" dirty="0" err="1">
                          <a:ln>
                            <a:noFill/>
                          </a:ln>
                          <a:solidFill>
                            <a:schemeClr val="tx1"/>
                          </a:solidFill>
                          <a:effectLst/>
                          <a:latin typeface="Arial" charset="0"/>
                        </a:rPr>
                        <a:t>tendenza</a:t>
                      </a:r>
                      <a:r>
                        <a:rPr kumimoji="0" lang="de-DE" sz="1200" b="0" i="0" u="none" strike="noStrike" cap="none" normalizeH="0" baseline="0" dirty="0">
                          <a:ln>
                            <a:noFill/>
                          </a:ln>
                          <a:solidFill>
                            <a:schemeClr val="tx1"/>
                          </a:solidFill>
                          <a:effectLst/>
                          <a:latin typeface="Arial" charset="0"/>
                        </a:rPr>
                        <a:t> alla </a:t>
                      </a:r>
                      <a:r>
                        <a:rPr kumimoji="0" lang="de-DE" sz="1200" b="0" i="0" u="none" strike="noStrike" cap="none" normalizeH="0" baseline="0" dirty="0" err="1">
                          <a:ln>
                            <a:noFill/>
                          </a:ln>
                          <a:solidFill>
                            <a:schemeClr val="tx1"/>
                          </a:solidFill>
                          <a:effectLst/>
                          <a:latin typeface="Arial" charset="0"/>
                        </a:rPr>
                        <a:t>corrosione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una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striscia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rame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normalizzata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verso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campione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 diverse </a:t>
                      </a:r>
                      <a:r>
                        <a:rPr kumimoji="0" lang="de-DE" sz="1200" b="0" i="0" u="none" strike="noStrike" cap="none" normalizeH="0" baseline="0" dirty="0" err="1">
                          <a:ln>
                            <a:noFill/>
                          </a:ln>
                          <a:solidFill>
                            <a:schemeClr val="tx1"/>
                          </a:solidFill>
                          <a:effectLst/>
                          <a:latin typeface="Arial" charset="0"/>
                        </a:rPr>
                        <a:t>temperature</a:t>
                      </a:r>
                      <a:r>
                        <a:rPr kumimoji="0" lang="de-DE" sz="1200" b="0" i="0" u="none" strike="noStrike" cap="none" normalizeH="0" baseline="0" dirty="0">
                          <a:ln>
                            <a:noFill/>
                          </a:ln>
                          <a:solidFill>
                            <a:schemeClr val="tx1"/>
                          </a:solidFill>
                          <a:effectLst/>
                          <a:latin typeface="Arial" charset="0"/>
                        </a:rPr>
                        <a:t> (50 – 100 °C) </a:t>
                      </a:r>
                      <a:r>
                        <a:rPr kumimoji="0" lang="de-DE" sz="1200" b="0" i="0" u="none" strike="noStrike" cap="none" normalizeH="0" baseline="0" dirty="0" err="1">
                          <a:ln>
                            <a:noFill/>
                          </a:ln>
                          <a:solidFill>
                            <a:schemeClr val="tx1"/>
                          </a:solidFill>
                          <a:effectLst/>
                          <a:latin typeface="Arial" charset="0"/>
                        </a:rPr>
                        <a:t>Dopo</a:t>
                      </a:r>
                      <a:r>
                        <a:rPr kumimoji="0" lang="de-DE" sz="1200" b="0" i="0" u="none" strike="noStrike" cap="none" normalizeH="0" baseline="0" dirty="0">
                          <a:ln>
                            <a:noFill/>
                          </a:ln>
                          <a:solidFill>
                            <a:schemeClr val="tx1"/>
                          </a:solidFill>
                          <a:effectLst/>
                          <a:latin typeface="Arial" charset="0"/>
                        </a:rPr>
                        <a:t> 24 </a:t>
                      </a:r>
                      <a:r>
                        <a:rPr kumimoji="0" lang="de-DE" sz="1200" b="0" i="0" u="none" strike="noStrike" cap="none" normalizeH="0" baseline="0" dirty="0" err="1">
                          <a:ln>
                            <a:noFill/>
                          </a:ln>
                          <a:solidFill>
                            <a:schemeClr val="tx1"/>
                          </a:solidFill>
                          <a:effectLst/>
                          <a:latin typeface="Arial" charset="0"/>
                        </a:rPr>
                        <a:t>ore</a:t>
                      </a:r>
                      <a:r>
                        <a:rPr kumimoji="0" lang="de-DE" sz="1200" b="0" i="0" u="none" strike="noStrike" cap="none" normalizeH="0" baseline="0" dirty="0">
                          <a:ln>
                            <a:noFill/>
                          </a:ln>
                          <a:solidFill>
                            <a:schemeClr val="tx1"/>
                          </a:solidFill>
                          <a:effectLst/>
                          <a:latin typeface="Arial" charset="0"/>
                        </a:rPr>
                        <a:t> la </a:t>
                      </a:r>
                      <a:r>
                        <a:rPr kumimoji="0" lang="de-DE" sz="1200" b="0" i="0" u="none" strike="noStrike" cap="none" normalizeH="0" baseline="0" dirty="0" err="1">
                          <a:ln>
                            <a:noFill/>
                          </a:ln>
                          <a:solidFill>
                            <a:schemeClr val="tx1"/>
                          </a:solidFill>
                          <a:effectLst/>
                          <a:latin typeface="Arial" charset="0"/>
                        </a:rPr>
                        <a:t>striscia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rame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valutata</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base</a:t>
                      </a:r>
                      <a:r>
                        <a:rPr kumimoji="0" lang="de-DE" sz="1200" b="0" i="0" u="none" strike="noStrike" cap="none" normalizeH="0" baseline="0" dirty="0">
                          <a:ln>
                            <a:noFill/>
                          </a:ln>
                          <a:solidFill>
                            <a:schemeClr val="tx1"/>
                          </a:solidFill>
                          <a:effectLst/>
                          <a:latin typeface="Arial" charset="0"/>
                        </a:rPr>
                        <a:t> alla </a:t>
                      </a:r>
                      <a:r>
                        <a:rPr kumimoji="0" lang="de-DE" sz="1200" b="0" i="0" u="none" strike="noStrike" cap="none" normalizeH="0" baseline="0" dirty="0" err="1">
                          <a:ln>
                            <a:noFill/>
                          </a:ln>
                          <a:solidFill>
                            <a:schemeClr val="tx1"/>
                          </a:solidFill>
                          <a:effectLst/>
                          <a:latin typeface="Arial" charset="0"/>
                        </a:rPr>
                        <a:t>colorazione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secondo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una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scala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normalizzata</a:t>
                      </a:r>
                      <a:r>
                        <a:rPr kumimoji="0" lang="de-DE" sz="1200" b="0" i="0" u="none" strike="noStrike" cap="none" normalizeH="0" baseline="0" dirty="0">
                          <a:ln>
                            <a:noFill/>
                          </a:ln>
                          <a:solidFill>
                            <a:schemeClr val="tx1"/>
                          </a:solidFill>
                          <a:effectLst/>
                          <a:latin typeface="Arial" charset="0"/>
                        </a:rPr>
                        <a:t>.</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1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Separazione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olio</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51817</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E' la </a:t>
                      </a:r>
                      <a:r>
                        <a:rPr kumimoji="0" lang="de-DE" sz="1200" b="0" i="0" u="none" strike="noStrike" cap="none" normalizeH="0" baseline="0" dirty="0" err="1">
                          <a:ln>
                            <a:noFill/>
                          </a:ln>
                          <a:solidFill>
                            <a:schemeClr val="tx1"/>
                          </a:solidFill>
                          <a:effectLst/>
                          <a:latin typeface="Arial" charset="0"/>
                        </a:rPr>
                        <a:t>quantità</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olio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rilevata</a:t>
                      </a:r>
                      <a:r>
                        <a:rPr kumimoji="0" lang="de-DE" sz="1200" b="0" i="0" u="none" strike="noStrike" cap="none" normalizeH="0" baseline="0" dirty="0">
                          <a:ln>
                            <a:noFill/>
                          </a:ln>
                          <a:solidFill>
                            <a:schemeClr val="tx1"/>
                          </a:solidFill>
                          <a:effectLst/>
                          <a:latin typeface="Arial" charset="0"/>
                        </a:rPr>
                        <a:t> per </a:t>
                      </a:r>
                      <a:r>
                        <a:rPr kumimoji="0" lang="de-DE" sz="1200" b="0" i="0" u="none" strike="noStrike" cap="none" normalizeH="0" baseline="0" dirty="0" err="1">
                          <a:ln>
                            <a:noFill/>
                          </a:ln>
                          <a:solidFill>
                            <a:schemeClr val="tx1"/>
                          </a:solidFill>
                          <a:effectLst/>
                          <a:latin typeface="Arial" charset="0"/>
                        </a:rPr>
                        <a:t>pesatura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che</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condizioni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prova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standardizzate</a:t>
                      </a:r>
                      <a:r>
                        <a:rPr kumimoji="0" lang="de-DE" sz="1200" b="0" i="0" u="none" strike="noStrike" cap="none" normalizeH="0" baseline="0" dirty="0">
                          <a:ln>
                            <a:noFill/>
                          </a:ln>
                          <a:solidFill>
                            <a:schemeClr val="tx1"/>
                          </a:solidFill>
                          <a:effectLst/>
                          <a:latin typeface="Arial" charset="0"/>
                        </a:rPr>
                        <a:t>, si </a:t>
                      </a:r>
                      <a:r>
                        <a:rPr kumimoji="0" lang="de-DE" sz="1200" b="0" i="0" u="none" strike="noStrike" cap="none" normalizeH="0" baseline="0" dirty="0" err="1">
                          <a:ln>
                            <a:noFill/>
                          </a:ln>
                          <a:solidFill>
                            <a:schemeClr val="tx1"/>
                          </a:solidFill>
                          <a:effectLst/>
                          <a:latin typeface="Arial" charset="0"/>
                        </a:rPr>
                        <a:t>separa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dal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campione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Durata</a:t>
                      </a:r>
                      <a:r>
                        <a:rPr kumimoji="0" lang="de-DE" sz="1200" b="0" i="0" u="none" strike="noStrike" cap="none" normalizeH="0" baseline="0" dirty="0">
                          <a:ln>
                            <a:noFill/>
                          </a:ln>
                          <a:solidFill>
                            <a:schemeClr val="tx1"/>
                          </a:solidFill>
                          <a:effectLst/>
                          <a:latin typeface="Arial" charset="0"/>
                        </a:rPr>
                        <a:t> 7 </a:t>
                      </a:r>
                      <a:r>
                        <a:rPr kumimoji="0" lang="de-DE" sz="1200" b="0" i="0" u="none" strike="noStrike" cap="none" normalizeH="0" baseline="0" dirty="0" err="1">
                          <a:ln>
                            <a:noFill/>
                          </a:ln>
                          <a:solidFill>
                            <a:schemeClr val="tx1"/>
                          </a:solidFill>
                          <a:effectLst/>
                          <a:latin typeface="Arial" charset="0"/>
                        </a:rPr>
                        <a:t>gg</a:t>
                      </a:r>
                      <a:r>
                        <a:rPr kumimoji="0" lang="de-DE" sz="1200" b="0" i="0" u="none" strike="noStrike" cap="none" normalizeH="0" baseline="0" dirty="0">
                          <a:ln>
                            <a:noFill/>
                          </a:ln>
                          <a:solidFill>
                            <a:schemeClr val="tx1"/>
                          </a:solidFill>
                          <a:effectLst/>
                          <a:latin typeface="Arial" charset="0"/>
                        </a:rPr>
                        <a:t> a 40 °C</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peso</a:t>
                      </a:r>
                      <a:endParaRPr kumimoji="0" lang="de-DE" sz="1200" b="0" i="0" u="none" strike="noStrike" cap="none" normalizeH="0" baseline="0" dirty="0">
                        <a:ln>
                          <a:noFill/>
                        </a:ln>
                        <a:solidFill>
                          <a:schemeClr val="tx1"/>
                        </a:solidFill>
                        <a:effectLst/>
                        <a:latin typeface="Arial"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597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E59EA-8FA1-0E84-CEA3-7A572B22653A}"/>
              </a:ext>
            </a:extLst>
          </p:cNvPr>
          <p:cNvSpPr>
            <a:spLocks noGrp="1"/>
          </p:cNvSpPr>
          <p:nvPr>
            <p:ph type="title"/>
          </p:nvPr>
        </p:nvSpPr>
        <p:spPr/>
        <p:txBody>
          <a:bodyPr/>
          <a:lstStyle/>
          <a:p>
            <a:r>
              <a:rPr lang="de-DE" dirty="0"/>
              <a:t>Grassi </a:t>
            </a:r>
            <a:r>
              <a:rPr lang="de-DE" dirty="0" err="1"/>
              <a:t>lubrificanti</a:t>
            </a:r>
            <a:r>
              <a:rPr lang="de-DE" dirty="0"/>
              <a:t> – </a:t>
            </a:r>
            <a:r>
              <a:rPr lang="de-DE" dirty="0" err="1"/>
              <a:t>caratteristiche</a:t>
            </a:r>
            <a:r>
              <a:rPr lang="de-DE" dirty="0"/>
              <a:t> </a:t>
            </a:r>
            <a:r>
              <a:rPr lang="de-DE" dirty="0" err="1"/>
              <a:t>fisiche</a:t>
            </a:r>
            <a:endParaRPr lang="de-DE" dirty="0"/>
          </a:p>
        </p:txBody>
      </p:sp>
      <p:sp>
        <p:nvSpPr>
          <p:cNvPr id="8" name="Segnaposto data 7">
            <a:extLst>
              <a:ext uri="{FF2B5EF4-FFF2-40B4-BE49-F238E27FC236}">
                <a16:creationId xmlns:a16="http://schemas.microsoft.com/office/drawing/2014/main" id="{C6B59A9D-EC02-EFCC-C4DA-95A8609C12B6}"/>
              </a:ext>
            </a:extLst>
          </p:cNvPr>
          <p:cNvSpPr>
            <a:spLocks noGrp="1"/>
          </p:cNvSpPr>
          <p:nvPr>
            <p:ph type="dt" sz="half" idx="14"/>
          </p:nvPr>
        </p:nvSpPr>
        <p:spPr/>
        <p:txBody>
          <a:bodyPr/>
          <a:lstStyle/>
          <a:p>
            <a:fld id="{6A00B145-2E61-4E5A-B7D0-E9A9FA3E3552}"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27</a:t>
            </a:fld>
            <a:endParaRPr lang="de-DE" dirty="0"/>
          </a:p>
        </p:txBody>
      </p:sp>
      <p:sp>
        <p:nvSpPr>
          <p:cNvPr id="3" name="Segnaposto testo 2">
            <a:extLst>
              <a:ext uri="{FF2B5EF4-FFF2-40B4-BE49-F238E27FC236}">
                <a16:creationId xmlns:a16="http://schemas.microsoft.com/office/drawing/2014/main" id="{98A98702-67A3-9F6A-DDB6-38AFD9A331FD}"/>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7" name="Group 3"/>
          <p:cNvGraphicFramePr>
            <a:graphicFrameLocks noGrp="1"/>
          </p:cNvGraphicFramePr>
          <p:nvPr>
            <p:extLst>
              <p:ext uri="{D42A27DB-BD31-4B8C-83A1-F6EECF244321}">
                <p14:modId xmlns:p14="http://schemas.microsoft.com/office/powerpoint/2010/main" val="3413799985"/>
              </p:ext>
            </p:extLst>
          </p:nvPr>
        </p:nvGraphicFramePr>
        <p:xfrm>
          <a:off x="1703388" y="1187793"/>
          <a:ext cx="8496300" cy="4905503"/>
        </p:xfrm>
        <a:graphic>
          <a:graphicData uri="http://schemas.openxmlformats.org/drawingml/2006/table">
            <a:tbl>
              <a:tblPr/>
              <a:tblGrid>
                <a:gridCol w="201612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4176712">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tblGrid>
              <a:tr h="335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parametri</a:t>
                      </a:r>
                      <a:endParaRPr kumimoji="0" lang="de-DE" sz="1400" b="1" i="0" u="none" strike="noStrike" cap="none" normalizeH="0" baseline="0" dirty="0">
                        <a:ln>
                          <a:noFill/>
                        </a:ln>
                        <a:solidFill>
                          <a:schemeClr val="tx1"/>
                        </a:solidFill>
                        <a:effectLst/>
                        <a:latin typeface="Arial"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test</a:t>
                      </a:r>
                      <a:endParaRPr kumimoji="0" lang="de-DE" sz="1400" b="1"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note</a:t>
                      </a:r>
                      <a:endParaRPr kumimoji="0" lang="de-DE" sz="1400" b="1"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u. m.</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Separazione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olio</a:t>
                      </a: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FTMS 791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B-321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La </a:t>
                      </a:r>
                      <a:r>
                        <a:rPr kumimoji="0" lang="de-DE" sz="1200" b="0" i="0" u="none" strike="noStrike" cap="none" normalizeH="0" baseline="0" dirty="0" err="1">
                          <a:ln>
                            <a:noFill/>
                          </a:ln>
                          <a:solidFill>
                            <a:schemeClr val="tx1"/>
                          </a:solidFill>
                          <a:effectLst/>
                          <a:latin typeface="Arial" charset="0"/>
                        </a:rPr>
                        <a:t>separazione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olio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campione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dopo</a:t>
                      </a:r>
                      <a:r>
                        <a:rPr kumimoji="0" lang="de-DE" sz="1200" b="0" i="0" u="none" strike="noStrike" cap="none" normalizeH="0" baseline="0" dirty="0">
                          <a:ln>
                            <a:noFill/>
                          </a:ln>
                          <a:solidFill>
                            <a:schemeClr val="tx1"/>
                          </a:solidFill>
                          <a:effectLst/>
                          <a:latin typeface="Arial" charset="0"/>
                        </a:rPr>
                        <a:t> 30 </a:t>
                      </a:r>
                      <a:r>
                        <a:rPr kumimoji="0" lang="de-DE" sz="1200" b="0" i="0" u="none" strike="noStrike" cap="none" normalizeH="0" baseline="0" dirty="0" err="1">
                          <a:ln>
                            <a:noFill/>
                          </a:ln>
                          <a:solidFill>
                            <a:schemeClr val="tx1"/>
                          </a:solidFill>
                          <a:effectLst/>
                          <a:latin typeface="Arial" charset="0"/>
                        </a:rPr>
                        <a:t>ore</a:t>
                      </a:r>
                      <a:r>
                        <a:rPr kumimoji="0" lang="de-DE" sz="1200" b="0" i="0" u="none" strike="noStrike" cap="none" normalizeH="0" baseline="0" dirty="0">
                          <a:ln>
                            <a:noFill/>
                          </a:ln>
                          <a:solidFill>
                            <a:schemeClr val="tx1"/>
                          </a:solidFill>
                          <a:effectLst/>
                          <a:latin typeface="Arial" charset="0"/>
                        </a:rPr>
                        <a:t> a 100 °C</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peso</a:t>
                      </a: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3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Stabilità</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all'ossidazione</a:t>
                      </a: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51808</a:t>
                      </a:r>
                      <a:br>
                        <a:rPr kumimoji="0" lang="de-DE" sz="1200" b="0" i="0" u="none" strike="noStrike" cap="none" normalizeH="0" baseline="0" dirty="0">
                          <a:ln>
                            <a:noFill/>
                          </a:ln>
                          <a:solidFill>
                            <a:schemeClr val="tx1"/>
                          </a:solidFill>
                          <a:effectLst/>
                          <a:latin typeface="Arial" charset="0"/>
                        </a:rPr>
                      </a:br>
                      <a:r>
                        <a:rPr kumimoji="0" lang="de-DE" sz="1200" b="0" i="0" u="none" strike="noStrike" cap="none" normalizeH="0" baseline="0" dirty="0">
                          <a:ln>
                            <a:noFill/>
                          </a:ln>
                          <a:solidFill>
                            <a:schemeClr val="tx1"/>
                          </a:solidFill>
                          <a:effectLst/>
                          <a:latin typeface="Arial" charset="0"/>
                        </a:rPr>
                        <a:t>ASTM-D 942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Informa circa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comportamento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che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vengono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esposti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condizioni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statiche</a:t>
                      </a:r>
                      <a:r>
                        <a:rPr kumimoji="0" lang="de-DE" sz="1200" b="0" i="0" u="none" strike="noStrike" cap="none" normalizeH="0" baseline="0" dirty="0">
                          <a:ln>
                            <a:noFill/>
                          </a:ln>
                          <a:solidFill>
                            <a:schemeClr val="tx1"/>
                          </a:solidFill>
                          <a:effectLst/>
                          <a:latin typeface="Arial" charset="0"/>
                        </a:rPr>
                        <a:t> per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determinato</a:t>
                      </a:r>
                      <a:r>
                        <a:rPr kumimoji="0" lang="de-DE" sz="1200" b="0" i="0" u="none" strike="noStrike" cap="none" normalizeH="0" baseline="0" dirty="0">
                          <a:ln>
                            <a:noFill/>
                          </a:ln>
                          <a:solidFill>
                            <a:schemeClr val="tx1"/>
                          </a:solidFill>
                          <a:effectLst/>
                          <a:latin typeface="Arial" charset="0"/>
                        </a:rPr>
                        <a:t> tempo </a:t>
                      </a:r>
                      <a:r>
                        <a:rPr kumimoji="0" lang="de-DE" sz="1200" b="0" i="0" u="none" strike="noStrike" cap="none" normalizeH="0" baseline="0" dirty="0" err="1">
                          <a:ln>
                            <a:noFill/>
                          </a:ln>
                          <a:solidFill>
                            <a:schemeClr val="tx1"/>
                          </a:solidFill>
                          <a:effectLst/>
                          <a:latin typeface="Arial" charset="0"/>
                        </a:rPr>
                        <a:t>all'influsso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dell'atmosfera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capacità</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resistere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all'assorbimento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ossigeno</a:t>
                      </a:r>
                      <a:r>
                        <a:rPr kumimoji="0" lang="de-DE" sz="1200" b="0" i="0" u="none" strike="noStrike" cap="none" normalizeH="0" baseline="0" dirty="0">
                          <a:ln>
                            <a:noFill/>
                          </a:ln>
                          <a:solidFill>
                            <a:schemeClr val="tx1"/>
                          </a:solidFill>
                          <a:effectLst/>
                          <a:latin typeface="Arial" charset="0"/>
                        </a:rPr>
                        <a:t>, misurato </a:t>
                      </a:r>
                      <a:r>
                        <a:rPr kumimoji="0" lang="de-DE" sz="1200" b="0" i="0" u="none" strike="noStrike" cap="none" normalizeH="0" baseline="0" dirty="0" err="1">
                          <a:ln>
                            <a:noFill/>
                          </a:ln>
                          <a:solidFill>
                            <a:schemeClr val="tx1"/>
                          </a:solidFill>
                          <a:effectLst/>
                          <a:latin typeface="Arial" charset="0"/>
                        </a:rPr>
                        <a:t>comew</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caduta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pressione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Minore</a:t>
                      </a:r>
                      <a:r>
                        <a:rPr kumimoji="0" lang="de-DE" sz="1200" b="0" i="0" u="none" strike="noStrike" cap="none" normalizeH="0" baseline="0" dirty="0">
                          <a:ln>
                            <a:noFill/>
                          </a:ln>
                          <a:solidFill>
                            <a:schemeClr val="tx1"/>
                          </a:solidFill>
                          <a:effectLst/>
                          <a:latin typeface="Arial" charset="0"/>
                        </a:rPr>
                        <a:t> è la </a:t>
                      </a:r>
                      <a:r>
                        <a:rPr kumimoji="0" lang="de-DE" sz="1200" b="0" i="0" u="none" strike="noStrike" cap="none" normalizeH="0" baseline="0" dirty="0" err="1">
                          <a:ln>
                            <a:noFill/>
                          </a:ln>
                          <a:solidFill>
                            <a:schemeClr val="tx1"/>
                          </a:solidFill>
                          <a:effectLst/>
                          <a:latin typeface="Arial" charset="0"/>
                        </a:rPr>
                        <a:t>caduta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pressione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maggiore</a:t>
                      </a:r>
                      <a:r>
                        <a:rPr kumimoji="0" lang="de-DE" sz="1200" b="0" i="0" u="none" strike="noStrike" cap="none" normalizeH="0" baseline="0" dirty="0">
                          <a:ln>
                            <a:noFill/>
                          </a:ln>
                          <a:solidFill>
                            <a:schemeClr val="tx1"/>
                          </a:solidFill>
                          <a:effectLst/>
                          <a:latin typeface="Arial" charset="0"/>
                        </a:rPr>
                        <a:t> è la </a:t>
                      </a:r>
                      <a:r>
                        <a:rPr kumimoji="0" lang="de-DE" sz="1200" b="0" i="0" u="none" strike="noStrike" cap="none" normalizeH="0" baseline="0" dirty="0" err="1">
                          <a:ln>
                            <a:noFill/>
                          </a:ln>
                          <a:solidFill>
                            <a:schemeClr val="tx1"/>
                          </a:solidFill>
                          <a:effectLst/>
                          <a:latin typeface="Arial" charset="0"/>
                        </a:rPr>
                        <a:t>resistenza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all'ossidazione</a:t>
                      </a:r>
                      <a:r>
                        <a:rPr kumimoji="0" lang="de-DE" sz="1200" b="0" i="0" u="none" strike="noStrike" cap="none" normalizeH="0" baseline="0" dirty="0">
                          <a:ln>
                            <a:noFill/>
                          </a:ln>
                          <a:solidFill>
                            <a:schemeClr val="tx1"/>
                          </a:solidFill>
                          <a:effectLst/>
                          <a:latin typeface="Arial"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bar</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Ceneri</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51803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Le </a:t>
                      </a:r>
                      <a:r>
                        <a:rPr kumimoji="0" lang="de-DE" sz="1200" b="0" i="0" u="none" strike="noStrike" cap="none" normalizeH="0" baseline="0" dirty="0" err="1">
                          <a:ln>
                            <a:noFill/>
                          </a:ln>
                          <a:solidFill>
                            <a:schemeClr val="tx1"/>
                          </a:solidFill>
                          <a:effectLst/>
                          <a:latin typeface="Arial" charset="0"/>
                        </a:rPr>
                        <a:t>ceneri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il</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residuo</a:t>
                      </a:r>
                      <a:r>
                        <a:rPr kumimoji="0" lang="de-DE" sz="1200" b="0" i="0" u="none" strike="noStrike" cap="none" normalizeH="0" baseline="0" dirty="0">
                          <a:ln>
                            <a:noFill/>
                          </a:ln>
                          <a:solidFill>
                            <a:schemeClr val="tx1"/>
                          </a:solidFill>
                          <a:effectLst/>
                          <a:latin typeface="Arial" charset="0"/>
                        </a:rPr>
                        <a:t> della </a:t>
                      </a:r>
                      <a:r>
                        <a:rPr kumimoji="0" lang="de-DE" sz="1200" b="0" i="0" u="none" strike="noStrike" cap="none" normalizeH="0" baseline="0" dirty="0" err="1">
                          <a:ln>
                            <a:noFill/>
                          </a:ln>
                          <a:solidFill>
                            <a:schemeClr val="tx1"/>
                          </a:solidFill>
                          <a:effectLst/>
                          <a:latin typeface="Arial" charset="0"/>
                        </a:rPr>
                        <a:t>combustione</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Da </a:t>
                      </a:r>
                      <a:r>
                        <a:rPr kumimoji="0" lang="de-DE" sz="1200" b="0" i="0" u="none" strike="noStrike" cap="none" normalizeH="0" baseline="0" dirty="0" err="1">
                          <a:ln>
                            <a:noFill/>
                          </a:ln>
                          <a:solidFill>
                            <a:schemeClr val="tx1"/>
                          </a:solidFill>
                          <a:effectLst/>
                          <a:latin typeface="Arial" charset="0"/>
                        </a:rPr>
                        <a:t>indicazioni</a:t>
                      </a:r>
                      <a:r>
                        <a:rPr kumimoji="0" lang="de-DE" sz="1200" b="0" i="0" u="none" strike="noStrike" cap="none" normalizeH="0" baseline="0" dirty="0">
                          <a:ln>
                            <a:noFill/>
                          </a:ln>
                          <a:solidFill>
                            <a:schemeClr val="tx1"/>
                          </a:solidFill>
                          <a:effectLst/>
                          <a:latin typeface="Arial" charset="0"/>
                        </a:rPr>
                        <a:t> circa la </a:t>
                      </a:r>
                      <a:r>
                        <a:rPr kumimoji="0" lang="de-DE" sz="1200" b="0" i="0" u="none" strike="noStrike" cap="none" normalizeH="0" baseline="0" dirty="0" err="1">
                          <a:ln>
                            <a:noFill/>
                          </a:ln>
                          <a:solidFill>
                            <a:schemeClr val="tx1"/>
                          </a:solidFill>
                          <a:effectLst/>
                          <a:latin typeface="Arial" charset="0"/>
                        </a:rPr>
                        <a:t>qualtità</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suo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contenuto</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sapone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ispessenti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inorganici</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presenza</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riempitivi</a:t>
                      </a:r>
                      <a:r>
                        <a:rPr kumimoji="0" lang="de-DE" sz="1200" b="0" i="0" u="none" strike="noStrike" cap="none" normalizeH="0" baseline="0" dirty="0">
                          <a:ln>
                            <a:noFill/>
                          </a:ln>
                          <a:solidFill>
                            <a:schemeClr val="tx1"/>
                          </a:solidFill>
                          <a:effectLst/>
                          <a:latin typeface="Arial"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peso</a:t>
                      </a: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9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Reometro</a:t>
                      </a: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Il </a:t>
                      </a:r>
                      <a:r>
                        <a:rPr kumimoji="0" lang="de-DE" sz="1200" b="0" i="0" u="none" strike="noStrike" cap="none" normalizeH="0" baseline="0" dirty="0" err="1">
                          <a:ln>
                            <a:noFill/>
                          </a:ln>
                          <a:solidFill>
                            <a:schemeClr val="tx1"/>
                          </a:solidFill>
                          <a:effectLst/>
                          <a:latin typeface="Arial" charset="0"/>
                        </a:rPr>
                        <a:t>reometro</a:t>
                      </a:r>
                      <a:r>
                        <a:rPr kumimoji="0" lang="de-DE" sz="1200" b="0" i="0" u="none" strike="noStrike" cap="none" normalizeH="0" baseline="0" dirty="0">
                          <a:ln>
                            <a:noFill/>
                          </a:ln>
                          <a:solidFill>
                            <a:schemeClr val="tx1"/>
                          </a:solidFill>
                          <a:effectLst/>
                          <a:latin typeface="Arial" charset="0"/>
                        </a:rPr>
                        <a:t> è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apparecchio</a:t>
                      </a:r>
                      <a:r>
                        <a:rPr kumimoji="0" lang="de-DE" sz="1200" b="0" i="0" u="none" strike="noStrike" cap="none" normalizeH="0" baseline="0" dirty="0">
                          <a:ln>
                            <a:noFill/>
                          </a:ln>
                          <a:solidFill>
                            <a:schemeClr val="tx1"/>
                          </a:solidFill>
                          <a:effectLst/>
                          <a:latin typeface="Arial" charset="0"/>
                        </a:rPr>
                        <a:t> per la </a:t>
                      </a:r>
                      <a:r>
                        <a:rPr kumimoji="0" lang="de-DE" sz="1200" b="0" i="0" u="none" strike="noStrike" cap="none" normalizeH="0" baseline="0" dirty="0" err="1">
                          <a:ln>
                            <a:noFill/>
                          </a:ln>
                          <a:solidFill>
                            <a:schemeClr val="tx1"/>
                          </a:solidFill>
                          <a:effectLst/>
                          <a:latin typeface="Arial" charset="0"/>
                        </a:rPr>
                        <a:t>misurazione</a:t>
                      </a:r>
                      <a:r>
                        <a:rPr kumimoji="0" lang="de-DE" sz="1200" b="0" i="0" u="none" strike="noStrike" cap="none" normalizeH="0" baseline="0" dirty="0">
                          <a:ln>
                            <a:noFill/>
                          </a:ln>
                          <a:solidFill>
                            <a:schemeClr val="tx1"/>
                          </a:solidFill>
                          <a:effectLst/>
                          <a:latin typeface="Arial" charset="0"/>
                        </a:rPr>
                        <a:t> delle </a:t>
                      </a:r>
                      <a:r>
                        <a:rPr kumimoji="0" lang="de-DE" sz="1200" b="0" i="0" u="none" strike="noStrike" cap="none" normalizeH="0" baseline="0" dirty="0" err="1">
                          <a:ln>
                            <a:noFill/>
                          </a:ln>
                          <a:solidFill>
                            <a:schemeClr val="tx1"/>
                          </a:solidFill>
                          <a:effectLst/>
                          <a:latin typeface="Arial" charset="0"/>
                        </a:rPr>
                        <a:t>resistenze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attrito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entro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tubazioni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la </a:t>
                      </a:r>
                      <a:r>
                        <a:rPr kumimoji="0" lang="de-DE" sz="1200" b="0" i="0" u="none" strike="noStrike" cap="none" normalizeH="0" baseline="0" dirty="0" err="1">
                          <a:ln>
                            <a:noFill/>
                          </a:ln>
                          <a:solidFill>
                            <a:schemeClr val="tx1"/>
                          </a:solidFill>
                          <a:effectLst/>
                          <a:latin typeface="Arial" charset="0"/>
                        </a:rPr>
                        <a:t>prova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viene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condotta</a:t>
                      </a:r>
                      <a:r>
                        <a:rPr kumimoji="0" lang="de-DE" sz="1200" b="0" i="0" u="none" strike="noStrike" cap="none" normalizeH="0" baseline="0" dirty="0">
                          <a:ln>
                            <a:noFill/>
                          </a:ln>
                          <a:solidFill>
                            <a:schemeClr val="tx1"/>
                          </a:solidFill>
                          <a:effectLst/>
                          <a:latin typeface="Arial" charset="0"/>
                        </a:rPr>
                        <a:t> a diverse </a:t>
                      </a:r>
                      <a:r>
                        <a:rPr kumimoji="0" lang="de-DE" sz="1200" b="0" i="0" u="none" strike="noStrike" cap="none" normalizeH="0" baseline="0" dirty="0" err="1">
                          <a:ln>
                            <a:noFill/>
                          </a:ln>
                          <a:solidFill>
                            <a:schemeClr val="tx1"/>
                          </a:solidFill>
                          <a:effectLst/>
                          <a:latin typeface="Arial" charset="0"/>
                        </a:rPr>
                        <a:t>temperature</a:t>
                      </a:r>
                      <a:r>
                        <a:rPr kumimoji="0" lang="de-DE" sz="1200" b="0" i="0" u="none" strike="noStrike" cap="none" normalizeH="0" baseline="0" dirty="0">
                          <a:ln>
                            <a:noFill/>
                          </a:ln>
                          <a:solidFill>
                            <a:schemeClr val="tx1"/>
                          </a:solidFill>
                          <a:effectLst/>
                          <a:latin typeface="Arial" charset="0"/>
                        </a:rPr>
                        <a:t> e </a:t>
                      </a:r>
                      <a:r>
                        <a:rPr kumimoji="0" lang="de-DE" sz="1200" b="0" i="0" u="none" strike="noStrike" cap="none" normalizeH="0" baseline="0" dirty="0" err="1">
                          <a:ln>
                            <a:noFill/>
                          </a:ln>
                          <a:solidFill>
                            <a:schemeClr val="tx1"/>
                          </a:solidFill>
                          <a:effectLst/>
                          <a:latin typeface="Arial" charset="0"/>
                        </a:rPr>
                        <a:t>pressioni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tubazioni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sezione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diversa</a:t>
                      </a:r>
                      <a:r>
                        <a:rPr kumimoji="0" lang="de-DE" sz="1200" b="0" i="0" u="none" strike="noStrike" cap="none" normalizeH="0" baseline="0" dirty="0">
                          <a:ln>
                            <a:noFill/>
                          </a:ln>
                          <a:solidFill>
                            <a:schemeClr val="tx1"/>
                          </a:solidFill>
                          <a:effectLst/>
                          <a:latin typeface="Arial"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g/min</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Comportamento</a:t>
                      </a:r>
                      <a:r>
                        <a:rPr kumimoji="0" lang="de-DE" sz="1200" b="0" i="0" u="none" strike="noStrike" cap="none" normalizeH="0" baseline="0" dirty="0">
                          <a:ln>
                            <a:noFill/>
                          </a:ln>
                          <a:solidFill>
                            <a:schemeClr val="tx1"/>
                          </a:solidFill>
                          <a:effectLst/>
                          <a:latin typeface="Arial" charset="0"/>
                        </a:rPr>
                        <a:t> alla </a:t>
                      </a:r>
                      <a:r>
                        <a:rPr kumimoji="0" lang="de-DE" sz="1200" b="0" i="0" u="none" strike="noStrike" cap="none" normalizeH="0" baseline="0" dirty="0" err="1">
                          <a:ln>
                            <a:noFill/>
                          </a:ln>
                          <a:solidFill>
                            <a:schemeClr val="tx1"/>
                          </a:solidFill>
                          <a:effectLst/>
                          <a:latin typeface="Arial" charset="0"/>
                        </a:rPr>
                        <a:t>decompressione</a:t>
                      </a: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51816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Consente</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valutare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l'idoneità</a:t>
                      </a:r>
                      <a:r>
                        <a:rPr kumimoji="0" lang="de-DE" sz="1200" b="0" i="0" u="none" strike="noStrike" cap="none" normalizeH="0" baseline="0" dirty="0">
                          <a:ln>
                            <a:noFill/>
                          </a:ln>
                          <a:solidFill>
                            <a:schemeClr val="tx1"/>
                          </a:solidFill>
                          <a:effectLst/>
                          <a:latin typeface="Arial" charset="0"/>
                        </a:rPr>
                        <a:t> del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all'impiego</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impianti</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lubrificazione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centralizzata</a:t>
                      </a:r>
                      <a:r>
                        <a:rPr kumimoji="0" lang="de-DE" sz="1200" b="0" i="0" u="none" strike="noStrike" cap="none" normalizeH="0" baseline="0" dirty="0">
                          <a:ln>
                            <a:noFill/>
                          </a:ln>
                          <a:solidFill>
                            <a:schemeClr val="tx1"/>
                          </a:solidFill>
                          <a:effectLst/>
                          <a:latin typeface="Arial" charset="0"/>
                        </a:rPr>
                        <a:t>.</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71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E4430-555F-7A45-7DB2-DE4E8082E5EB}"/>
              </a:ext>
            </a:extLst>
          </p:cNvPr>
          <p:cNvSpPr>
            <a:spLocks noGrp="1"/>
          </p:cNvSpPr>
          <p:nvPr>
            <p:ph type="title"/>
          </p:nvPr>
        </p:nvSpPr>
        <p:spPr/>
        <p:txBody>
          <a:bodyPr/>
          <a:lstStyle/>
          <a:p>
            <a:r>
              <a:rPr lang="de-DE" dirty="0"/>
              <a:t>Grassi </a:t>
            </a:r>
            <a:r>
              <a:rPr lang="de-DE" dirty="0" err="1"/>
              <a:t>lubrificanti</a:t>
            </a:r>
            <a:r>
              <a:rPr lang="de-DE" dirty="0"/>
              <a:t> – </a:t>
            </a:r>
            <a:r>
              <a:rPr lang="de-DE" dirty="0" err="1"/>
              <a:t>caratteristiche</a:t>
            </a:r>
            <a:r>
              <a:rPr lang="de-DE" dirty="0"/>
              <a:t> </a:t>
            </a:r>
            <a:r>
              <a:rPr lang="de-DE" dirty="0" err="1"/>
              <a:t>fisiche</a:t>
            </a:r>
            <a:endParaRPr lang="de-DE" dirty="0"/>
          </a:p>
        </p:txBody>
      </p:sp>
      <p:sp>
        <p:nvSpPr>
          <p:cNvPr id="8" name="Segnaposto data 7">
            <a:extLst>
              <a:ext uri="{FF2B5EF4-FFF2-40B4-BE49-F238E27FC236}">
                <a16:creationId xmlns:a16="http://schemas.microsoft.com/office/drawing/2014/main" id="{17827E14-FB69-3A82-9E8A-FC0FB4154065}"/>
              </a:ext>
            </a:extLst>
          </p:cNvPr>
          <p:cNvSpPr>
            <a:spLocks noGrp="1"/>
          </p:cNvSpPr>
          <p:nvPr>
            <p:ph type="dt" sz="half" idx="14"/>
          </p:nvPr>
        </p:nvSpPr>
        <p:spPr/>
        <p:txBody>
          <a:bodyPr/>
          <a:lstStyle/>
          <a:p>
            <a:fld id="{DDC8274C-AB36-4895-941E-A0BE0A2875B5}"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28</a:t>
            </a:fld>
            <a:endParaRPr lang="de-DE" dirty="0"/>
          </a:p>
        </p:txBody>
      </p:sp>
      <p:sp>
        <p:nvSpPr>
          <p:cNvPr id="3" name="Segnaposto testo 2">
            <a:extLst>
              <a:ext uri="{FF2B5EF4-FFF2-40B4-BE49-F238E27FC236}">
                <a16:creationId xmlns:a16="http://schemas.microsoft.com/office/drawing/2014/main" id="{A5BB3DCA-B693-47C6-5B1D-E1D1683F5EDF}"/>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7" name="Group 3"/>
          <p:cNvGraphicFramePr>
            <a:graphicFrameLocks noGrp="1"/>
          </p:cNvGraphicFramePr>
          <p:nvPr>
            <p:extLst>
              <p:ext uri="{D42A27DB-BD31-4B8C-83A1-F6EECF244321}">
                <p14:modId xmlns:p14="http://schemas.microsoft.com/office/powerpoint/2010/main" val="24529677"/>
              </p:ext>
            </p:extLst>
          </p:nvPr>
        </p:nvGraphicFramePr>
        <p:xfrm>
          <a:off x="1703388" y="1484784"/>
          <a:ext cx="8496300" cy="2011363"/>
        </p:xfrm>
        <a:graphic>
          <a:graphicData uri="http://schemas.openxmlformats.org/drawingml/2006/table">
            <a:tbl>
              <a:tblPr/>
              <a:tblGrid>
                <a:gridCol w="201612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4176712">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tblGrid>
              <a:tr h="3352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parametri</a:t>
                      </a:r>
                      <a:endParaRPr kumimoji="0" lang="de-DE" sz="1400" b="1" i="0" u="none" strike="noStrike" cap="none" normalizeH="0" baseline="0" dirty="0">
                        <a:ln>
                          <a:noFill/>
                        </a:ln>
                        <a:solidFill>
                          <a:schemeClr val="tx1"/>
                        </a:solidFill>
                        <a:effectLst/>
                        <a:latin typeface="Arial" charset="0"/>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test</a:t>
                      </a:r>
                      <a:endParaRPr kumimoji="0" lang="de-DE" sz="1400" b="1" i="0" u="none" strike="noStrike" cap="none" normalizeH="0" baseline="0" dirty="0">
                        <a:ln>
                          <a:noFill/>
                        </a:ln>
                        <a:solidFill>
                          <a:schemeClr val="tx1"/>
                        </a:solidFill>
                        <a:effectLst/>
                        <a:latin typeface="Arial"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err="1">
                          <a:ln>
                            <a:noFill/>
                          </a:ln>
                          <a:solidFill>
                            <a:schemeClr val="tx1"/>
                          </a:solidFill>
                          <a:effectLst/>
                          <a:latin typeface="Arial" charset="0"/>
                        </a:rPr>
                        <a:t>note</a:t>
                      </a:r>
                      <a:endParaRPr kumimoji="0" lang="de-DE" sz="1400" b="1"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u. m.</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7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Numero di </a:t>
                      </a:r>
                      <a:r>
                        <a:rPr kumimoji="0" lang="de-DE" sz="1200" b="0" i="0" u="none" strike="noStrike" cap="none" normalizeH="0" baseline="0" dirty="0" err="1">
                          <a:ln>
                            <a:noFill/>
                          </a:ln>
                          <a:solidFill>
                            <a:schemeClr val="tx1"/>
                          </a:solidFill>
                          <a:effectLst/>
                          <a:latin typeface="Arial" charset="0"/>
                        </a:rPr>
                        <a:t>neutralizzazione</a:t>
                      </a:r>
                      <a:r>
                        <a:rPr kumimoji="0" lang="de-DE" sz="1200" b="0" i="0" u="none" strike="noStrike" cap="none" normalizeH="0" baseline="0" dirty="0">
                          <a:ln>
                            <a:noFill/>
                          </a:ln>
                          <a:solidFill>
                            <a:schemeClr val="tx1"/>
                          </a:solidFill>
                          <a:effectLst/>
                          <a:latin typeface="Arial" charset="0"/>
                        </a:rPr>
                        <a:t> NZ</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DIN 51809</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I </a:t>
                      </a:r>
                      <a:r>
                        <a:rPr kumimoji="0" lang="de-DE" sz="1200" b="0" i="0" u="none" strike="noStrike" cap="none" normalizeH="0" baseline="0" dirty="0" err="1">
                          <a:ln>
                            <a:noFill/>
                          </a:ln>
                          <a:solidFill>
                            <a:schemeClr val="tx1"/>
                          </a:solidFill>
                          <a:effectLst/>
                          <a:latin typeface="Arial" charset="0"/>
                        </a:rPr>
                        <a:t>grassi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lubrificanti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possono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avere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reazione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neutra</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acida</a:t>
                      </a:r>
                      <a:r>
                        <a:rPr kumimoji="0" lang="de-DE" sz="1200" b="0" i="0" u="none" strike="noStrike" cap="none" normalizeH="0" baseline="0" dirty="0">
                          <a:ln>
                            <a:noFill/>
                          </a:ln>
                          <a:solidFill>
                            <a:schemeClr val="tx1"/>
                          </a:solidFill>
                          <a:effectLst/>
                          <a:latin typeface="Arial" charset="0"/>
                        </a:rPr>
                        <a:t> o </a:t>
                      </a:r>
                      <a:r>
                        <a:rPr kumimoji="0" lang="de-DE" sz="1200" b="0" i="0" u="none" strike="noStrike" cap="none" normalizeH="0" baseline="0" dirty="0" err="1">
                          <a:ln>
                            <a:noFill/>
                          </a:ln>
                          <a:solidFill>
                            <a:schemeClr val="tx1"/>
                          </a:solidFill>
                          <a:effectLst/>
                          <a:latin typeface="Arial" charset="0"/>
                        </a:rPr>
                        <a:t>alcalina</a:t>
                      </a:r>
                      <a:r>
                        <a:rPr kumimoji="0" lang="de-DE" sz="1200" b="0" i="0" u="none" strike="noStrike" cap="none" normalizeH="0" baseline="0" dirty="0">
                          <a:ln>
                            <a:noFill/>
                          </a:ln>
                          <a:solidFill>
                            <a:schemeClr val="tx1"/>
                          </a:solidFill>
                          <a:effectLst/>
                          <a:latin typeface="Arial" charset="0"/>
                        </a:rPr>
                        <a:t>. Informa circa la </a:t>
                      </a:r>
                      <a:r>
                        <a:rPr kumimoji="0" lang="de-DE" sz="1200" b="0" i="0" u="none" strike="noStrike" cap="none" normalizeH="0" baseline="0" dirty="0" err="1">
                          <a:ln>
                            <a:noFill/>
                          </a:ln>
                          <a:solidFill>
                            <a:schemeClr val="tx1"/>
                          </a:solidFill>
                          <a:effectLst/>
                          <a:latin typeface="Arial" charset="0"/>
                        </a:rPr>
                        <a:t>quantità</a:t>
                      </a:r>
                      <a:r>
                        <a:rPr kumimoji="0" lang="de-DE" sz="1200" b="0" i="0" u="none" strike="noStrike" cap="none" normalizeH="0" baseline="0" dirty="0">
                          <a:ln>
                            <a:noFill/>
                          </a:ln>
                          <a:solidFill>
                            <a:schemeClr val="tx1"/>
                          </a:solidFill>
                          <a:effectLst/>
                          <a:latin typeface="Arial" charset="0"/>
                        </a:rPr>
                        <a:t> di KOH </a:t>
                      </a:r>
                      <a:r>
                        <a:rPr kumimoji="0" lang="de-DE" sz="1200" b="0" i="0" u="none" strike="noStrike" cap="none" normalizeH="0" baseline="0" dirty="0" err="1">
                          <a:ln>
                            <a:noFill/>
                          </a:ln>
                          <a:solidFill>
                            <a:schemeClr val="tx1"/>
                          </a:solidFill>
                          <a:effectLst/>
                          <a:latin typeface="Arial" charset="0"/>
                        </a:rPr>
                        <a:t>necessaria</a:t>
                      </a:r>
                      <a:r>
                        <a:rPr kumimoji="0" lang="de-DE" sz="1200" b="0" i="0" u="none" strike="noStrike" cap="none" normalizeH="0" baseline="0" dirty="0">
                          <a:ln>
                            <a:noFill/>
                          </a:ln>
                          <a:solidFill>
                            <a:schemeClr val="tx1"/>
                          </a:solidFill>
                          <a:effectLst/>
                          <a:latin typeface="Arial" charset="0"/>
                        </a:rPr>
                        <a:t> per </a:t>
                      </a:r>
                      <a:r>
                        <a:rPr kumimoji="0" lang="de-DE" sz="1200" b="0" i="0" u="none" strike="noStrike" cap="none" normalizeH="0" baseline="0" dirty="0" err="1">
                          <a:ln>
                            <a:noFill/>
                          </a:ln>
                          <a:solidFill>
                            <a:schemeClr val="tx1"/>
                          </a:solidFill>
                          <a:effectLst/>
                          <a:latin typeface="Arial" charset="0"/>
                        </a:rPr>
                        <a:t>neutralizzare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gli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acidi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liberi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contenuti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grammo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mgKOH</a:t>
                      </a:r>
                      <a:r>
                        <a:rPr kumimoji="0" lang="de-DE" sz="1200" b="0" i="0" u="none" strike="noStrike" cap="none" normalizeH="0" baseline="0" dirty="0">
                          <a:ln>
                            <a:noFill/>
                          </a:ln>
                          <a:solidFill>
                            <a:schemeClr val="tx1"/>
                          </a:solidFill>
                          <a:effectLst/>
                          <a:latin typeface="Arial" charset="0"/>
                        </a:rPr>
                        <a:t>/g</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Numero di </a:t>
                      </a:r>
                      <a:r>
                        <a:rPr kumimoji="0" lang="de-DE" sz="1200" b="0" i="0" u="none" strike="noStrike" cap="none" normalizeH="0" baseline="0" dirty="0" err="1">
                          <a:ln>
                            <a:noFill/>
                          </a:ln>
                          <a:solidFill>
                            <a:schemeClr val="tx1"/>
                          </a:solidFill>
                          <a:effectLst/>
                          <a:latin typeface="Arial" charset="0"/>
                        </a:rPr>
                        <a:t>saponificazione</a:t>
                      </a:r>
                      <a:r>
                        <a:rPr kumimoji="0" lang="de-DE" sz="1200" b="0" i="0" u="none" strike="noStrike" cap="none" normalizeH="0" baseline="0" dirty="0">
                          <a:ln>
                            <a:noFill/>
                          </a:ln>
                          <a:solidFill>
                            <a:schemeClr val="tx1"/>
                          </a:solidFill>
                          <a:effectLst/>
                          <a:latin typeface="Arial" charset="0"/>
                        </a:rPr>
                        <a:t> VZ</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DN 51559</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Milligrammi</a:t>
                      </a:r>
                      <a:r>
                        <a:rPr kumimoji="0" lang="de-DE" sz="1200" b="0" i="0" u="none" strike="noStrike" cap="none" normalizeH="0" baseline="0" dirty="0">
                          <a:ln>
                            <a:noFill/>
                          </a:ln>
                          <a:solidFill>
                            <a:schemeClr val="tx1"/>
                          </a:solidFill>
                          <a:effectLst/>
                          <a:latin typeface="Arial" charset="0"/>
                        </a:rPr>
                        <a:t> di KOH </a:t>
                      </a:r>
                      <a:r>
                        <a:rPr kumimoji="0" lang="de-DE" sz="1200" b="0" i="0" u="none" strike="noStrike" cap="none" normalizeH="0" baseline="0" dirty="0" err="1">
                          <a:ln>
                            <a:noFill/>
                          </a:ln>
                          <a:solidFill>
                            <a:schemeClr val="tx1"/>
                          </a:solidFill>
                          <a:effectLst/>
                          <a:latin typeface="Arial" charset="0"/>
                        </a:rPr>
                        <a:t>necessari</a:t>
                      </a:r>
                      <a:r>
                        <a:rPr kumimoji="0" lang="de-DE" sz="1200" b="0" i="0" u="none" strike="noStrike" cap="none" normalizeH="0" baseline="0" dirty="0">
                          <a:ln>
                            <a:noFill/>
                          </a:ln>
                          <a:solidFill>
                            <a:schemeClr val="tx1"/>
                          </a:solidFill>
                          <a:effectLst/>
                          <a:latin typeface="Arial" charset="0"/>
                        </a:rPr>
                        <a:t> per </a:t>
                      </a:r>
                      <a:r>
                        <a:rPr kumimoji="0" lang="de-DE" sz="1200" b="0" i="0" u="none" strike="noStrike" cap="none" normalizeH="0" baseline="0" dirty="0" err="1">
                          <a:ln>
                            <a:noFill/>
                          </a:ln>
                          <a:solidFill>
                            <a:schemeClr val="tx1"/>
                          </a:solidFill>
                          <a:effectLst/>
                          <a:latin typeface="Arial" charset="0"/>
                        </a:rPr>
                        <a:t>neutralizzare</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gli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acidi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liberi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contenuti</a:t>
                      </a:r>
                      <a:r>
                        <a:rPr kumimoji="0" lang="de-DE" sz="1200" b="0" i="0" u="none" strike="noStrike" cap="none" normalizeH="0" baseline="0" dirty="0">
                          <a:ln>
                            <a:noFill/>
                          </a:ln>
                          <a:solidFill>
                            <a:schemeClr val="tx1"/>
                          </a:solidFill>
                          <a:effectLst/>
                          <a:latin typeface="Arial" charset="0"/>
                        </a:rPr>
                        <a:t> in </a:t>
                      </a:r>
                      <a:r>
                        <a:rPr kumimoji="0" lang="de-DE" sz="1200" b="0" i="0" u="none" strike="noStrike" cap="none" normalizeH="0" baseline="0" dirty="0" err="1">
                          <a:ln>
                            <a:noFill/>
                          </a:ln>
                          <a:solidFill>
                            <a:schemeClr val="tx1"/>
                          </a:solidFill>
                          <a:effectLst/>
                          <a:latin typeface="Arial" charset="0"/>
                        </a:rPr>
                        <a:t>un</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grammo</a:t>
                      </a:r>
                      <a:r>
                        <a:rPr kumimoji="0" lang="de-DE" sz="1200" b="0" i="0" u="none" strike="noStrike" cap="none" normalizeH="0" baseline="0" dirty="0">
                          <a:ln>
                            <a:noFill/>
                          </a:ln>
                          <a:solidFill>
                            <a:schemeClr val="tx1"/>
                          </a:solidFill>
                          <a:effectLst/>
                          <a:latin typeface="Arial" charset="0"/>
                        </a:rPr>
                        <a:t> di </a:t>
                      </a:r>
                      <a:r>
                        <a:rPr kumimoji="0" lang="de-DE" sz="1200" b="0" i="0" u="none" strike="noStrike" cap="none" normalizeH="0" baseline="0" dirty="0" err="1">
                          <a:ln>
                            <a:noFill/>
                          </a:ln>
                          <a:solidFill>
                            <a:schemeClr val="tx1"/>
                          </a:solidFill>
                          <a:effectLst/>
                          <a:latin typeface="Arial" charset="0"/>
                        </a:rPr>
                        <a:t>grasso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saponificando</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gli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esteri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ivi</a:t>
                      </a:r>
                      <a:r>
                        <a:rPr kumimoji="0" lang="de-DE" sz="1200" b="0" i="0" u="none" strike="noStrike" cap="none" normalizeH="0" baseline="0" dirty="0">
                          <a:ln>
                            <a:noFill/>
                          </a:ln>
                          <a:solidFill>
                            <a:schemeClr val="tx1"/>
                          </a:solidFill>
                          <a:effectLst/>
                          <a:latin typeface="Arial" charset="0"/>
                        </a:rPr>
                        <a:t> </a:t>
                      </a:r>
                      <a:r>
                        <a:rPr kumimoji="0" lang="de-DE" sz="1200" b="0" i="0" u="none" strike="noStrike" cap="none" normalizeH="0" baseline="0" dirty="0" err="1">
                          <a:ln>
                            <a:noFill/>
                          </a:ln>
                          <a:solidFill>
                            <a:schemeClr val="tx1"/>
                          </a:solidFill>
                          <a:effectLst/>
                          <a:latin typeface="Arial" charset="0"/>
                        </a:rPr>
                        <a:t>presenti</a:t>
                      </a:r>
                      <a:r>
                        <a:rPr kumimoji="0" lang="de-DE" sz="1200" b="0" i="0" u="none" strike="noStrike" cap="none" normalizeH="0" baseline="0" dirty="0">
                          <a:ln>
                            <a:noFill/>
                          </a:ln>
                          <a:solidFill>
                            <a:schemeClr val="tx1"/>
                          </a:solidFill>
                          <a:effectLst/>
                          <a:latin typeface="Arial" charset="0"/>
                        </a:rPr>
                        <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err="1">
                          <a:ln>
                            <a:noFill/>
                          </a:ln>
                          <a:solidFill>
                            <a:schemeClr val="tx1"/>
                          </a:solidFill>
                          <a:effectLst/>
                          <a:latin typeface="Arial" charset="0"/>
                        </a:rPr>
                        <a:t>mgKOH</a:t>
                      </a:r>
                      <a:r>
                        <a:rPr kumimoji="0" lang="de-DE" sz="1200" b="0" i="0" u="none" strike="noStrike" cap="none" normalizeH="0" baseline="0" dirty="0">
                          <a:ln>
                            <a:noFill/>
                          </a:ln>
                          <a:solidFill>
                            <a:schemeClr val="tx1"/>
                          </a:solidFill>
                          <a:effectLst/>
                          <a:latin typeface="Arial" charset="0"/>
                        </a:rPr>
                        <a:t>/g</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6368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8" name="Rectangle 2"/>
          <p:cNvSpPr>
            <a:spLocks noGrp="1" noChangeArrowheads="1"/>
          </p:cNvSpPr>
          <p:nvPr>
            <p:ph type="title"/>
          </p:nvPr>
        </p:nvSpPr>
        <p:spPr>
          <a:xfrm>
            <a:off x="433527" y="1136527"/>
            <a:ext cx="5234170" cy="325787"/>
          </a:xfrm>
        </p:spPr>
        <p:txBody>
          <a:bodyPr vert="horz" wrap="square" lIns="75749" tIns="37874" rIns="75749" bIns="37874" rtlCol="0" anchor="t" anchorCtr="0">
            <a:spAutoFit/>
          </a:bodyPr>
          <a:lstStyle/>
          <a:p>
            <a:r>
              <a:rPr lang="de-DE" altLang="it-IT" b="0" dirty="0" err="1"/>
              <a:t>Lubrificazione</a:t>
            </a:r>
            <a:r>
              <a:rPr lang="de-DE" altLang="it-IT" b="0" dirty="0"/>
              <a:t> a </a:t>
            </a:r>
            <a:r>
              <a:rPr lang="de-DE" altLang="it-IT" b="0" dirty="0" err="1"/>
              <a:t>grasso</a:t>
            </a:r>
            <a:r>
              <a:rPr lang="de-DE" altLang="it-IT" b="0" dirty="0"/>
              <a:t> –</a:t>
            </a:r>
            <a:r>
              <a:rPr lang="de-DE" altLang="it-IT" b="0" dirty="0" err="1"/>
              <a:t>tipo</a:t>
            </a:r>
            <a:r>
              <a:rPr lang="de-DE" altLang="it-IT" b="0" dirty="0"/>
              <a:t> di </a:t>
            </a:r>
            <a:r>
              <a:rPr lang="de-DE" altLang="it-IT" b="0" dirty="0" err="1"/>
              <a:t>cuscinetto</a:t>
            </a:r>
            <a:endParaRPr lang="de-DE" altLang="it-IT" b="0" dirty="0"/>
          </a:p>
        </p:txBody>
      </p:sp>
      <p:sp>
        <p:nvSpPr>
          <p:cNvPr id="9" name="Text Box 3"/>
          <p:cNvSpPr txBox="1">
            <a:spLocks noChangeArrowheads="1"/>
          </p:cNvSpPr>
          <p:nvPr/>
        </p:nvSpPr>
        <p:spPr bwMode="auto">
          <a:xfrm>
            <a:off x="5184858" y="3343301"/>
            <a:ext cx="1456219" cy="50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57238"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basso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consumo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757238"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 Box 4"/>
          <p:cNvSpPr txBox="1">
            <a:spLocks noChangeArrowheads="1"/>
          </p:cNvSpPr>
          <p:nvPr/>
        </p:nvSpPr>
        <p:spPr bwMode="auto">
          <a:xfrm>
            <a:off x="7942970" y="3343301"/>
            <a:ext cx="1654992" cy="50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57238"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consumo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elevato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a:t>
            </a:r>
          </a:p>
          <a:p>
            <a:pPr marL="0" marR="0" lvl="0" indent="0" algn="ctr" defTabSz="757238"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costante</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11" name="Object 5"/>
          <p:cNvGraphicFramePr>
            <a:graphicFrameLocks noChangeAspect="1"/>
          </p:cNvGraphicFramePr>
          <p:nvPr/>
        </p:nvGraphicFramePr>
        <p:xfrm>
          <a:off x="2114872" y="4726012"/>
          <a:ext cx="8229600" cy="1511300"/>
        </p:xfrm>
        <a:graphic>
          <a:graphicData uri="http://schemas.openxmlformats.org/presentationml/2006/ole">
            <mc:AlternateContent xmlns:mc="http://schemas.openxmlformats.org/markup-compatibility/2006">
              <mc:Choice xmlns:v="urn:schemas-microsoft-com:vml" Requires="v">
                <p:oleObj name="Documento" r:id="rId3" imgW="9935609" imgH="1828567" progId="Word.Document.8">
                  <p:embed/>
                </p:oleObj>
              </mc:Choice>
              <mc:Fallback>
                <p:oleObj name="Documento" r:id="rId3" imgW="9935609" imgH="1828567" progId="Word.Document.8">
                  <p:embed/>
                  <p:pic>
                    <p:nvPicPr>
                      <p:cNvPr id="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872" y="4726012"/>
                        <a:ext cx="8229600"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6"/>
          <p:cNvSpPr>
            <a:spLocks noChangeArrowheads="1"/>
          </p:cNvSpPr>
          <p:nvPr/>
        </p:nvSpPr>
        <p:spPr bwMode="auto">
          <a:xfrm>
            <a:off x="4778697" y="3354412"/>
            <a:ext cx="247650" cy="522288"/>
          </a:xfrm>
          <a:prstGeom prst="downArrow">
            <a:avLst>
              <a:gd name="adj1" fmla="val 50000"/>
              <a:gd name="adj2" fmla="val 52724"/>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AutoShape 7"/>
          <p:cNvSpPr>
            <a:spLocks noChangeArrowheads="1"/>
          </p:cNvSpPr>
          <p:nvPr/>
        </p:nvSpPr>
        <p:spPr bwMode="auto">
          <a:xfrm rot="10800000">
            <a:off x="7612385" y="3354412"/>
            <a:ext cx="246062" cy="522288"/>
          </a:xfrm>
          <a:prstGeom prst="downArrow">
            <a:avLst>
              <a:gd name="adj1" fmla="val 50000"/>
              <a:gd name="adj2" fmla="val 53065"/>
            </a:avLst>
          </a:prstGeom>
          <a:solidFill>
            <a:srgbClr val="FF0000"/>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Text Box 8"/>
          <p:cNvSpPr txBox="1">
            <a:spLocks noChangeArrowheads="1"/>
          </p:cNvSpPr>
          <p:nvPr/>
        </p:nvSpPr>
        <p:spPr bwMode="auto">
          <a:xfrm>
            <a:off x="2624461" y="3473476"/>
            <a:ext cx="2041315" cy="29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Sollecitazione</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Text Box 9"/>
          <p:cNvSpPr txBox="1">
            <a:spLocks noChangeArrowheads="1"/>
          </p:cNvSpPr>
          <p:nvPr/>
        </p:nvSpPr>
        <p:spPr bwMode="auto">
          <a:xfrm>
            <a:off x="2191073" y="4345013"/>
            <a:ext cx="3355777" cy="29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Parametri</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tipici</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dei</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grassi</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lubrificanti</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ext Box 10"/>
          <p:cNvSpPr txBox="1">
            <a:spLocks noChangeArrowheads="1"/>
          </p:cNvSpPr>
          <p:nvPr/>
        </p:nvSpPr>
        <p:spPr bwMode="auto">
          <a:xfrm>
            <a:off x="4858072" y="1449413"/>
            <a:ext cx="2123710" cy="353487"/>
          </a:xfrm>
          <a:prstGeom prst="rect">
            <a:avLst/>
          </a:prstGeom>
          <a:noFill/>
          <a:ln w="9525">
            <a:noFill/>
            <a:miter lim="800000"/>
            <a:headEnd/>
            <a:tailEnd/>
          </a:ln>
          <a:effectLst/>
        </p:spPr>
        <p:txBody>
          <a:bodyPr wrap="none" lIns="75749" tIns="37874" rIns="75749" bIns="37874">
            <a:spAutoFit/>
          </a:body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a:ea typeface="+mn-ea"/>
                <a:cs typeface="+mn-cs"/>
              </a:rPr>
              <a:t>Contatto</a:t>
            </a:r>
            <a:r>
              <a:rPr kumimoji="0" lang="de-DE" sz="1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mn-cs"/>
              </a:rPr>
              <a:t> </a:t>
            </a:r>
            <a:r>
              <a:rPr kumimoji="0" lang="de-DE" sz="18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a:ea typeface="+mn-ea"/>
                <a:cs typeface="+mn-cs"/>
              </a:rPr>
              <a:t>puntiforme</a:t>
            </a:r>
            <a:endParaRPr kumimoji="0" lang="de-DE" sz="1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mn-cs"/>
            </a:endParaRPr>
          </a:p>
        </p:txBody>
      </p:sp>
      <p:sp>
        <p:nvSpPr>
          <p:cNvPr id="17" name="Text Box 11"/>
          <p:cNvSpPr txBox="1">
            <a:spLocks noChangeArrowheads="1"/>
          </p:cNvSpPr>
          <p:nvPr/>
        </p:nvSpPr>
        <p:spPr bwMode="auto">
          <a:xfrm>
            <a:off x="7766372" y="1463701"/>
            <a:ext cx="1700324" cy="353487"/>
          </a:xfrm>
          <a:prstGeom prst="rect">
            <a:avLst/>
          </a:prstGeom>
          <a:noFill/>
          <a:ln w="9525">
            <a:noFill/>
            <a:miter lim="800000"/>
            <a:headEnd/>
            <a:tailEnd/>
          </a:ln>
          <a:effectLst/>
        </p:spPr>
        <p:txBody>
          <a:bodyPr wrap="none" lIns="75749" tIns="37874" rIns="75749" bIns="37874">
            <a:spAutoFit/>
          </a:body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Calibri"/>
                <a:ea typeface="+mn-ea"/>
                <a:cs typeface="+mn-cs"/>
              </a:rPr>
              <a:t>Contatto</a:t>
            </a:r>
            <a:r>
              <a:rPr kumimoji="0" lang="de-DE" sz="1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mn-cs"/>
              </a:rPr>
              <a:t> lineare</a:t>
            </a:r>
          </a:p>
        </p:txBody>
      </p:sp>
      <p:pic>
        <p:nvPicPr>
          <p:cNvPr id="18" name="Picture 12" descr="Pun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672" y="1982813"/>
            <a:ext cx="1231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Lin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623" y="2112987"/>
            <a:ext cx="17240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4"/>
          <p:cNvSpPr>
            <a:spLocks noChangeShapeType="1"/>
          </p:cNvSpPr>
          <p:nvPr/>
        </p:nvSpPr>
        <p:spPr bwMode="auto">
          <a:xfrm>
            <a:off x="8104511" y="2716237"/>
            <a:ext cx="101282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Oval 15"/>
          <p:cNvSpPr>
            <a:spLocks noChangeArrowheads="1"/>
          </p:cNvSpPr>
          <p:nvPr/>
        </p:nvSpPr>
        <p:spPr bwMode="auto">
          <a:xfrm>
            <a:off x="5667697" y="2792437"/>
            <a:ext cx="88900" cy="968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Titolo 1">
            <a:extLst>
              <a:ext uri="{FF2B5EF4-FFF2-40B4-BE49-F238E27FC236}">
                <a16:creationId xmlns:a16="http://schemas.microsoft.com/office/drawing/2014/main" id="{5BAEB108-2450-4DC6-93DA-BF557C3152B7}"/>
              </a:ext>
            </a:extLst>
          </p:cNvPr>
          <p:cNvSpPr txBox="1">
            <a:spLocks/>
          </p:cNvSpPr>
          <p:nvPr/>
        </p:nvSpPr>
        <p:spPr>
          <a:xfrm>
            <a:off x="334800" y="410400"/>
            <a:ext cx="9360000" cy="2592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r>
              <a:rPr lang="de-DE" altLang="it-IT" dirty="0" err="1"/>
              <a:t>Lubrificazione</a:t>
            </a:r>
            <a:r>
              <a:rPr lang="de-DE" altLang="it-IT" dirty="0"/>
              <a:t> a </a:t>
            </a:r>
            <a:r>
              <a:rPr lang="de-DE" altLang="it-IT" dirty="0" err="1"/>
              <a:t>grasso</a:t>
            </a:r>
            <a:r>
              <a:rPr lang="de-DE" altLang="it-IT" dirty="0"/>
              <a:t>: </a:t>
            </a:r>
            <a:r>
              <a:rPr lang="de-DE" altLang="it-IT" dirty="0" err="1"/>
              <a:t>tipologia</a:t>
            </a:r>
            <a:r>
              <a:rPr lang="de-DE" altLang="it-IT" dirty="0"/>
              <a:t> del </a:t>
            </a:r>
            <a:r>
              <a:rPr lang="de-DE" altLang="it-IT" dirty="0" err="1"/>
              <a:t>contatto</a:t>
            </a:r>
            <a:r>
              <a:rPr lang="de-DE" altLang="it-IT" dirty="0"/>
              <a:t> </a:t>
            </a:r>
            <a:r>
              <a:rPr lang="de-DE" altLang="it-IT" dirty="0" err="1"/>
              <a:t>volvente</a:t>
            </a:r>
            <a:endParaRPr lang="de-DE" altLang="it-IT" dirty="0"/>
          </a:p>
        </p:txBody>
      </p:sp>
      <p:sp>
        <p:nvSpPr>
          <p:cNvPr id="23" name="Segnaposto testo 4">
            <a:extLst>
              <a:ext uri="{FF2B5EF4-FFF2-40B4-BE49-F238E27FC236}">
                <a16:creationId xmlns:a16="http://schemas.microsoft.com/office/drawing/2014/main" id="{F14B3F83-E844-4779-84F9-E21EFC74BB00}"/>
              </a:ext>
            </a:extLst>
          </p:cNvPr>
          <p:cNvSpPr>
            <a:spLocks noGrp="1"/>
          </p:cNvSpPr>
          <p:nvPr>
            <p:ph type="body" sz="quarter" idx="13"/>
          </p:nvPr>
        </p:nvSpPr>
        <p:spPr>
          <a:xfrm>
            <a:off x="335360" y="188764"/>
            <a:ext cx="7285036" cy="215900"/>
          </a:xfrm>
        </p:spPr>
        <p:txBody>
          <a:bodyPr/>
          <a:lstStyle/>
          <a:p>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460C037D-3ABF-AB79-492C-F18109C182F5}"/>
              </a:ext>
            </a:extLst>
          </p:cNvPr>
          <p:cNvSpPr>
            <a:spLocks noGrp="1"/>
          </p:cNvSpPr>
          <p:nvPr>
            <p:ph type="dt" sz="half" idx="14"/>
          </p:nvPr>
        </p:nvSpPr>
        <p:spPr/>
        <p:txBody>
          <a:bodyPr/>
          <a:lstStyle/>
          <a:p>
            <a:fld id="{CE0FE70C-F506-4782-87A1-F91DF8650C80}" type="datetime3">
              <a:rPr lang="en-US" smtClean="0"/>
              <a:t>10 April 2024</a:t>
            </a:fld>
            <a:endParaRPr lang="de-DE" dirty="0"/>
          </a:p>
        </p:txBody>
      </p:sp>
    </p:spTree>
    <p:extLst>
      <p:ext uri="{BB962C8B-B14F-4D97-AF65-F5344CB8AC3E}">
        <p14:creationId xmlns:p14="http://schemas.microsoft.com/office/powerpoint/2010/main" val="54212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ECB7E-6CD5-3C4C-BF26-722E3D1971B2}"/>
              </a:ext>
            </a:extLst>
          </p:cNvPr>
          <p:cNvSpPr>
            <a:spLocks noGrp="1"/>
          </p:cNvSpPr>
          <p:nvPr>
            <p:ph type="title"/>
          </p:nvPr>
        </p:nvSpPr>
        <p:spPr/>
        <p:txBody>
          <a:bodyPr/>
          <a:lstStyle/>
          <a:p>
            <a:r>
              <a:rPr lang="en-US" dirty="0" err="1"/>
              <a:t>Quali</a:t>
            </a:r>
            <a:r>
              <a:rPr lang="en-US" dirty="0"/>
              <a:t> </a:t>
            </a:r>
            <a:r>
              <a:rPr lang="en-US" dirty="0" err="1"/>
              <a:t>sono</a:t>
            </a:r>
            <a:r>
              <a:rPr lang="en-US" dirty="0"/>
              <a:t> </a:t>
            </a:r>
            <a:r>
              <a:rPr lang="en-US" dirty="0" err="1"/>
              <a:t>i</a:t>
            </a:r>
            <a:r>
              <a:rPr lang="en-US" dirty="0"/>
              <a:t> </a:t>
            </a:r>
            <a:r>
              <a:rPr lang="en-US" dirty="0" err="1"/>
              <a:t>compiti</a:t>
            </a:r>
            <a:r>
              <a:rPr lang="en-US" dirty="0"/>
              <a:t> </a:t>
            </a:r>
            <a:r>
              <a:rPr lang="en-US" dirty="0" err="1"/>
              <a:t>della</a:t>
            </a:r>
            <a:r>
              <a:rPr lang="en-US" dirty="0"/>
              <a:t> </a:t>
            </a:r>
            <a:r>
              <a:rPr lang="en-US" dirty="0" err="1"/>
              <a:t>lubrificazione</a:t>
            </a:r>
            <a:r>
              <a:rPr lang="en-US" dirty="0"/>
              <a:t>?</a:t>
            </a:r>
          </a:p>
        </p:txBody>
      </p:sp>
      <p:sp>
        <p:nvSpPr>
          <p:cNvPr id="5" name="Footer Placeholder 4">
            <a:extLst>
              <a:ext uri="{FF2B5EF4-FFF2-40B4-BE49-F238E27FC236}">
                <a16:creationId xmlns:a16="http://schemas.microsoft.com/office/drawing/2014/main" id="{AD48E872-CDB5-2D81-638B-5BFB4F01120F}"/>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62626"/>
                </a:solidFill>
                <a:effectLst/>
                <a:uLnTx/>
                <a:uFillTx/>
                <a:latin typeface="Calibri" panose="020F0502020204030204"/>
                <a:ea typeface="+mn-ea"/>
                <a:cs typeface="+mn-cs"/>
              </a:rPr>
              <a:t>Nozioni di Lubrificazione</a:t>
            </a:r>
            <a:endParaRPr kumimoji="0" lang="en-US"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0084DF-60B5-F2E5-AC43-A438583A59B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en-US" sz="900" b="0" i="0" u="none" strike="noStrike" kern="1200" cap="none" spc="0" normalizeH="0" baseline="0" noProof="0" smtClean="0">
                <a:ln>
                  <a:noFill/>
                </a:ln>
                <a:solidFill>
                  <a:srgbClr val="26262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C1CB8EF-677D-0AFE-E552-5D2CF7BA46D0}"/>
              </a:ext>
            </a:extLst>
          </p:cNvPr>
          <p:cNvPicPr>
            <a:picLocks noChangeAspect="1"/>
          </p:cNvPicPr>
          <p:nvPr/>
        </p:nvPicPr>
        <p:blipFill>
          <a:blip r:embed="rId4">
            <a:duotone>
              <a:prstClr val="black"/>
              <a:schemeClr val="accent6">
                <a:tint val="45000"/>
                <a:satMod val="400000"/>
              </a:schemeClr>
            </a:duotone>
          </a:blip>
          <a:stretch>
            <a:fillRect/>
          </a:stretch>
        </p:blipFill>
        <p:spPr>
          <a:xfrm>
            <a:off x="887483" y="1725352"/>
            <a:ext cx="1248498" cy="1246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hteck 6">
            <a:extLst>
              <a:ext uri="{FF2B5EF4-FFF2-40B4-BE49-F238E27FC236}">
                <a16:creationId xmlns:a16="http://schemas.microsoft.com/office/drawing/2014/main" id="{7F7DE08D-77F8-FD2C-2655-22030F684BBC}"/>
              </a:ext>
            </a:extLst>
          </p:cNvPr>
          <p:cNvSpPr/>
          <p:nvPr/>
        </p:nvSpPr>
        <p:spPr>
          <a:xfrm>
            <a:off x="691994" y="3024098"/>
            <a:ext cx="1639475"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Separazione</a:t>
            </a:r>
            <a:r>
              <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rPr>
              <a:t> delle </a:t>
            </a: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superfici</a:t>
            </a: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14" name="Rechteck 9">
            <a:extLst>
              <a:ext uri="{FF2B5EF4-FFF2-40B4-BE49-F238E27FC236}">
                <a16:creationId xmlns:a16="http://schemas.microsoft.com/office/drawing/2014/main" id="{D1624333-DE31-408A-2C38-663927884757}"/>
              </a:ext>
            </a:extLst>
          </p:cNvPr>
          <p:cNvSpPr/>
          <p:nvPr/>
        </p:nvSpPr>
        <p:spPr>
          <a:xfrm>
            <a:off x="2743200" y="5075230"/>
            <a:ext cx="1444534"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Riduzione</a:t>
            </a:r>
            <a:r>
              <a:rPr kumimoji="0" lang="en-US" sz="1800" b="0" i="0" u="none" strike="noStrike" kern="1200" cap="none" spc="0" normalizeH="0" noProof="0" dirty="0">
                <a:ln>
                  <a:noFill/>
                </a:ln>
                <a:solidFill>
                  <a:srgbClr val="262626"/>
                </a:solidFill>
                <a:effectLst/>
                <a:uLnTx/>
                <a:uFillTx/>
                <a:latin typeface="Calibri" panose="020F0502020204030204"/>
                <a:ea typeface="+mn-ea"/>
                <a:cs typeface="+mn-cs"/>
              </a:rPr>
              <a:t> </a:t>
            </a:r>
            <a:r>
              <a:rPr kumimoji="0" lang="en-US" sz="1800" b="0" i="0" u="none" strike="noStrike" kern="1200" cap="none" spc="0" normalizeH="0" noProof="0" dirty="0" err="1">
                <a:ln>
                  <a:noFill/>
                </a:ln>
                <a:solidFill>
                  <a:srgbClr val="262626"/>
                </a:solidFill>
                <a:effectLst/>
                <a:uLnTx/>
                <a:uFillTx/>
                <a:latin typeface="Calibri" panose="020F0502020204030204"/>
                <a:ea typeface="+mn-ea"/>
                <a:cs typeface="+mn-cs"/>
              </a:rPr>
              <a:t>attrito</a:t>
            </a: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pic>
        <p:nvPicPr>
          <p:cNvPr id="15" name="Picture 11">
            <a:extLst>
              <a:ext uri="{FF2B5EF4-FFF2-40B4-BE49-F238E27FC236}">
                <a16:creationId xmlns:a16="http://schemas.microsoft.com/office/drawing/2014/main" id="{D7B1D31E-3597-E9C3-BADB-52AB0CB330DA}"/>
              </a:ext>
            </a:extLst>
          </p:cNvPr>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743200" y="4162396"/>
            <a:ext cx="740088" cy="94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hteck 10">
            <a:extLst>
              <a:ext uri="{FF2B5EF4-FFF2-40B4-BE49-F238E27FC236}">
                <a16:creationId xmlns:a16="http://schemas.microsoft.com/office/drawing/2014/main" id="{A7C523FD-2E27-A65B-FD49-FF8043B7034D}"/>
              </a:ext>
            </a:extLst>
          </p:cNvPr>
          <p:cNvSpPr/>
          <p:nvPr/>
        </p:nvSpPr>
        <p:spPr>
          <a:xfrm>
            <a:off x="3886200" y="2333609"/>
            <a:ext cx="1550790"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Impedire</a:t>
            </a:r>
            <a:r>
              <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rPr>
              <a:t> usura</a:t>
            </a:r>
          </a:p>
        </p:txBody>
      </p:sp>
      <p:pic>
        <p:nvPicPr>
          <p:cNvPr id="17" name="Picture 4">
            <a:extLst>
              <a:ext uri="{FF2B5EF4-FFF2-40B4-BE49-F238E27FC236}">
                <a16:creationId xmlns:a16="http://schemas.microsoft.com/office/drawing/2014/main" id="{3672FC61-B6EE-0AB4-E503-A414E41347AA}"/>
              </a:ext>
            </a:extLst>
          </p:cNvPr>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037346" y="1152262"/>
            <a:ext cx="1248498" cy="125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02C7BED8-176D-5BE0-E253-6254D3ECD289}"/>
              </a:ext>
            </a:extLst>
          </p:cNvPr>
          <p:cNvPicPr>
            <a:picLocks noChangeAspect="1"/>
          </p:cNvPicPr>
          <p:nvPr/>
        </p:nvPicPr>
        <p:blipFill>
          <a:blip r:embed="rId7">
            <a:duotone>
              <a:schemeClr val="accent6">
                <a:shade val="45000"/>
                <a:satMod val="135000"/>
              </a:schemeClr>
              <a:prstClr val="white"/>
            </a:duotone>
          </a:blip>
          <a:stretch>
            <a:fillRect/>
          </a:stretch>
        </p:blipFill>
        <p:spPr>
          <a:xfrm>
            <a:off x="6162669" y="3085407"/>
            <a:ext cx="1295096" cy="1181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Rechteck 9">
            <a:extLst>
              <a:ext uri="{FF2B5EF4-FFF2-40B4-BE49-F238E27FC236}">
                <a16:creationId xmlns:a16="http://schemas.microsoft.com/office/drawing/2014/main" id="{91767EF9-BB04-18BE-37F6-8F17B76492DE}"/>
              </a:ext>
            </a:extLst>
          </p:cNvPr>
          <p:cNvSpPr/>
          <p:nvPr/>
        </p:nvSpPr>
        <p:spPr>
          <a:xfrm>
            <a:off x="6240794" y="4359355"/>
            <a:ext cx="1216971"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rPr>
              <a:t>Anti-</a:t>
            </a: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corrosione</a:t>
            </a: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21" name="Rechteck 13">
            <a:extLst>
              <a:ext uri="{FF2B5EF4-FFF2-40B4-BE49-F238E27FC236}">
                <a16:creationId xmlns:a16="http://schemas.microsoft.com/office/drawing/2014/main" id="{475E7542-17AA-485E-F09A-99B231675E55}"/>
              </a:ext>
            </a:extLst>
          </p:cNvPr>
          <p:cNvSpPr/>
          <p:nvPr/>
        </p:nvSpPr>
        <p:spPr>
          <a:xfrm>
            <a:off x="8646339" y="2976555"/>
            <a:ext cx="1631072"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rgbClr val="262626"/>
                </a:solidFill>
                <a:latin typeface="Calibri" panose="020F0502020204030204"/>
              </a:rPr>
              <a:t>Incrementare</a:t>
            </a:r>
            <a:r>
              <a:rPr lang="en-US" dirty="0">
                <a:solidFill>
                  <a:srgbClr val="262626"/>
                </a:solidFill>
                <a:latin typeface="Calibri" panose="020F0502020204030204"/>
              </a:rPr>
              <a:t> </a:t>
            </a:r>
            <a:r>
              <a:rPr lang="en-US" dirty="0" err="1">
                <a:solidFill>
                  <a:srgbClr val="262626"/>
                </a:solidFill>
                <a:latin typeface="Calibri" panose="020F0502020204030204"/>
              </a:rPr>
              <a:t>efficienza</a:t>
            </a: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pic>
        <p:nvPicPr>
          <p:cNvPr id="22" name="Picture 12">
            <a:extLst>
              <a:ext uri="{FF2B5EF4-FFF2-40B4-BE49-F238E27FC236}">
                <a16:creationId xmlns:a16="http://schemas.microsoft.com/office/drawing/2014/main" id="{5CAE8C10-9070-88DB-79A6-6F5FCE40584A}"/>
              </a:ext>
            </a:extLst>
          </p:cNvPr>
          <p:cNvPicPr>
            <a:picLocks noChangeAspect="1" noChangeArrowheads="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067801" y="1951905"/>
            <a:ext cx="788148" cy="101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a:extLst>
              <a:ext uri="{FF2B5EF4-FFF2-40B4-BE49-F238E27FC236}">
                <a16:creationId xmlns:a16="http://schemas.microsoft.com/office/drawing/2014/main" id="{4F48206F-7A09-0391-AB5E-D80E1B265B1D}"/>
              </a:ext>
            </a:extLst>
          </p:cNvPr>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786449" y="4316118"/>
            <a:ext cx="1694392" cy="84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eck 20">
            <a:extLst>
              <a:ext uri="{FF2B5EF4-FFF2-40B4-BE49-F238E27FC236}">
                <a16:creationId xmlns:a16="http://schemas.microsoft.com/office/drawing/2014/main" id="{7CAA2106-CEC3-D0F1-093B-33C476199AE6}"/>
              </a:ext>
            </a:extLst>
          </p:cNvPr>
          <p:cNvSpPr/>
          <p:nvPr/>
        </p:nvSpPr>
        <p:spPr>
          <a:xfrm>
            <a:off x="8786449" y="5112262"/>
            <a:ext cx="1694392"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Riduzione</a:t>
            </a:r>
            <a:r>
              <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262626"/>
                </a:solidFill>
                <a:effectLst/>
                <a:uLnTx/>
                <a:uFillTx/>
                <a:latin typeface="Calibri" panose="020F0502020204030204"/>
                <a:ea typeface="+mn-ea"/>
                <a:cs typeface="+mn-cs"/>
              </a:rPr>
              <a:t>rumorosità</a:t>
            </a:r>
            <a:endParaRPr kumimoji="0" lang="en-US" sz="18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45" name="Date Placeholder 44">
            <a:extLst>
              <a:ext uri="{FF2B5EF4-FFF2-40B4-BE49-F238E27FC236}">
                <a16:creationId xmlns:a16="http://schemas.microsoft.com/office/drawing/2014/main" id="{9E650AE7-7B6E-513B-6657-1FE912DE52A5}"/>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4D912B-2B11-4233-A4C3-F0D0008BE6E1}" type="datetime3">
              <a:rPr kumimoji="0" lang="en-US" sz="900" b="0" i="0" u="none" strike="noStrike" kern="1200" cap="none" spc="0" normalizeH="0" baseline="0" noProof="0" smtClean="0">
                <a:ln>
                  <a:noFill/>
                </a:ln>
                <a:solidFill>
                  <a:srgbClr val="262626"/>
                </a:solidFill>
                <a:effectLst/>
                <a:uLnTx/>
                <a:uFillTx/>
                <a:latin typeface="Calibri" panose="020F0502020204030204"/>
                <a:ea typeface="+mn-ea"/>
                <a:cs typeface="+mn-cs"/>
              </a:rPr>
              <a:t>10 April 2024</a:t>
            </a:fld>
            <a:endParaRPr kumimoji="0" lang="en-US"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7" name="MIO_AGENDA_BREADCRUMB_SHAPE">
            <a:extLst>
              <a:ext uri="{FF2B5EF4-FFF2-40B4-BE49-F238E27FC236}">
                <a16:creationId xmlns:a16="http://schemas.microsoft.com/office/drawing/2014/main" id="{BE138FFB-51BA-FA71-68B4-B2E1A7C378C1}"/>
              </a:ext>
            </a:extLst>
          </p:cNvPr>
          <p:cNvSpPr>
            <a:spLocks/>
          </p:cNvSpPr>
          <p:nvPr>
            <p:custDataLst>
              <p:tags r:id="rId1"/>
            </p:custDataLst>
          </p:nvPr>
        </p:nvSpPr>
        <p:spPr bwMode="gray">
          <a:xfrm>
            <a:off x="479424" y="403200"/>
            <a:ext cx="7164000" cy="215999"/>
          </a:xfrm>
          <a:prstGeom prst="rect">
            <a:avLst/>
          </a:prstGeom>
          <a:solidFill>
            <a:schemeClr val="l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L’importanza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della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lubrificazione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8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20" grpId="0"/>
      <p:bldP spid="21"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pic>
        <p:nvPicPr>
          <p:cNvPr id="7" name="Picture 2" descr="nx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624" y="3505200"/>
            <a:ext cx="43434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p:cNvGrpSpPr>
            <a:grpSpLocks/>
          </p:cNvGrpSpPr>
          <p:nvPr/>
        </p:nvGrpSpPr>
        <p:grpSpPr bwMode="auto">
          <a:xfrm>
            <a:off x="3483024" y="1981200"/>
            <a:ext cx="8229600" cy="228600"/>
            <a:chOff x="672" y="1248"/>
            <a:chExt cx="4523" cy="144"/>
          </a:xfrm>
        </p:grpSpPr>
        <p:sp>
          <p:nvSpPr>
            <p:cNvPr id="9" name="Rectangle 4"/>
            <p:cNvSpPr>
              <a:spLocks noChangeArrowheads="1"/>
            </p:cNvSpPr>
            <p:nvPr/>
          </p:nvSpPr>
          <p:spPr bwMode="auto">
            <a:xfrm>
              <a:off x="672" y="1248"/>
              <a:ext cx="453" cy="144"/>
            </a:xfrm>
            <a:prstGeom prst="rect">
              <a:avLst/>
            </a:prstGeom>
            <a:gradFill rotWithShape="0">
              <a:gsLst>
                <a:gs pos="0">
                  <a:srgbClr val="008000"/>
                </a:gs>
                <a:gs pos="100000">
                  <a:srgbClr val="669900"/>
                </a:gs>
              </a:gsLst>
              <a:lin ang="0" scaled="1"/>
            </a:gra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5"/>
            <p:cNvSpPr>
              <a:spLocks noChangeArrowheads="1"/>
            </p:cNvSpPr>
            <p:nvPr/>
          </p:nvSpPr>
          <p:spPr bwMode="auto">
            <a:xfrm>
              <a:off x="1104" y="1248"/>
              <a:ext cx="680" cy="144"/>
            </a:xfrm>
            <a:prstGeom prst="rect">
              <a:avLst/>
            </a:prstGeom>
            <a:gradFill rotWithShape="0">
              <a:gsLst>
                <a:gs pos="0">
                  <a:srgbClr val="669900"/>
                </a:gs>
                <a:gs pos="100000">
                  <a:srgbClr val="99CC00"/>
                </a:gs>
              </a:gsLst>
              <a:lin ang="0" scaled="1"/>
            </a:gra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Rectangle 6"/>
            <p:cNvSpPr>
              <a:spLocks noChangeArrowheads="1"/>
            </p:cNvSpPr>
            <p:nvPr/>
          </p:nvSpPr>
          <p:spPr bwMode="auto">
            <a:xfrm>
              <a:off x="1776" y="1248"/>
              <a:ext cx="1152" cy="144"/>
            </a:xfrm>
            <a:prstGeom prst="rect">
              <a:avLst/>
            </a:prstGeom>
            <a:gradFill rotWithShape="0">
              <a:gsLst>
                <a:gs pos="0">
                  <a:srgbClr val="99CC00"/>
                </a:gs>
                <a:gs pos="100000">
                  <a:srgbClr val="FF6600"/>
                </a:gs>
              </a:gsLst>
              <a:lin ang="0" scaled="1"/>
            </a:gra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AutoShape 7"/>
            <p:cNvSpPr>
              <a:spLocks noChangeArrowheads="1"/>
            </p:cNvSpPr>
            <p:nvPr/>
          </p:nvSpPr>
          <p:spPr bwMode="auto">
            <a:xfrm>
              <a:off x="2928" y="1248"/>
              <a:ext cx="2267" cy="144"/>
            </a:xfrm>
            <a:prstGeom prst="homePlate">
              <a:avLst>
                <a:gd name="adj" fmla="val 393576"/>
              </a:avLst>
            </a:prstGeom>
            <a:gradFill rotWithShape="0">
              <a:gsLst>
                <a:gs pos="0">
                  <a:srgbClr val="FF6600"/>
                </a:gs>
                <a:gs pos="100000">
                  <a:srgbClr val="FF0000"/>
                </a:gs>
              </a:gsLst>
              <a:lin ang="0" scaled="1"/>
            </a:gra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3" name="Text Box 8"/>
          <p:cNvSpPr txBox="1">
            <a:spLocks noChangeArrowheads="1"/>
          </p:cNvSpPr>
          <p:nvPr/>
        </p:nvSpPr>
        <p:spPr bwMode="auto">
          <a:xfrm>
            <a:off x="9345551" y="2438400"/>
            <a:ext cx="21242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altissime</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velocità</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grassi</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attrito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minimo</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Text Box 9"/>
          <p:cNvSpPr txBox="1">
            <a:spLocks noChangeArrowheads="1"/>
          </p:cNvSpPr>
          <p:nvPr/>
        </p:nvSpPr>
        <p:spPr bwMode="auto">
          <a:xfrm>
            <a:off x="3330625" y="16764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5" name="Text Box 10"/>
          <p:cNvSpPr txBox="1">
            <a:spLocks noChangeArrowheads="1"/>
          </p:cNvSpPr>
          <p:nvPr/>
        </p:nvSpPr>
        <p:spPr bwMode="auto">
          <a:xfrm>
            <a:off x="3940225" y="1676401"/>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x 10</a:t>
            </a:r>
            <a:r>
              <a:rPr kumimoji="0" lang="de-DE" altLang="it-IT"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5</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ext Box 11"/>
          <p:cNvSpPr txBox="1">
            <a:spLocks noChangeArrowheads="1"/>
          </p:cNvSpPr>
          <p:nvPr/>
        </p:nvSpPr>
        <p:spPr bwMode="auto">
          <a:xfrm>
            <a:off x="5235625" y="1676401"/>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x 10</a:t>
            </a:r>
            <a:r>
              <a:rPr kumimoji="0" lang="de-DE" altLang="it-IT"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5</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Text Box 12"/>
          <p:cNvSpPr txBox="1">
            <a:spLocks noChangeArrowheads="1"/>
          </p:cNvSpPr>
          <p:nvPr/>
        </p:nvSpPr>
        <p:spPr bwMode="auto">
          <a:xfrm>
            <a:off x="7216825" y="1676401"/>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x 10</a:t>
            </a:r>
            <a:r>
              <a:rPr kumimoji="0" lang="de-DE" altLang="it-IT"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6</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 Box 13"/>
          <p:cNvSpPr txBox="1">
            <a:spLocks noChangeArrowheads="1"/>
          </p:cNvSpPr>
          <p:nvPr/>
        </p:nvSpPr>
        <p:spPr bwMode="auto">
          <a:xfrm>
            <a:off x="10264825" y="1676401"/>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x 10</a:t>
            </a:r>
            <a:r>
              <a:rPr kumimoji="0" lang="de-DE" altLang="it-IT"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6</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9" name="Group 14"/>
          <p:cNvGrpSpPr>
            <a:grpSpLocks/>
          </p:cNvGrpSpPr>
          <p:nvPr/>
        </p:nvGrpSpPr>
        <p:grpSpPr bwMode="auto">
          <a:xfrm>
            <a:off x="3162350" y="2214562"/>
            <a:ext cx="1370013" cy="962024"/>
            <a:chOff x="86" y="1395"/>
            <a:chExt cx="863" cy="606"/>
          </a:xfrm>
        </p:grpSpPr>
        <p:sp>
          <p:nvSpPr>
            <p:cNvPr id="20" name="Text Box 15"/>
            <p:cNvSpPr txBox="1">
              <a:spLocks noChangeArrowheads="1"/>
            </p:cNvSpPr>
            <p:nvPr/>
          </p:nvSpPr>
          <p:spPr bwMode="auto">
            <a:xfrm>
              <a:off x="86" y="1536"/>
              <a:ext cx="863"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bassa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velocità</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grassi</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 </a:t>
              </a:r>
              <a:b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alti</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carichi</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1" name="Group 16"/>
            <p:cNvGrpSpPr>
              <a:grpSpLocks/>
            </p:cNvGrpSpPr>
            <p:nvPr/>
          </p:nvGrpSpPr>
          <p:grpSpPr bwMode="auto">
            <a:xfrm>
              <a:off x="528" y="1395"/>
              <a:ext cx="252" cy="144"/>
              <a:chOff x="528" y="1395"/>
              <a:chExt cx="252" cy="144"/>
            </a:xfrm>
          </p:grpSpPr>
          <p:sp>
            <p:nvSpPr>
              <p:cNvPr id="22" name="Line 17"/>
              <p:cNvSpPr>
                <a:spLocks noChangeShapeType="1"/>
              </p:cNvSpPr>
              <p:nvPr/>
            </p:nvSpPr>
            <p:spPr bwMode="auto">
              <a:xfrm>
                <a:off x="780" y="1395"/>
                <a:ext cx="0" cy="1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Line 18"/>
              <p:cNvSpPr>
                <a:spLocks noChangeShapeType="1"/>
              </p:cNvSpPr>
              <p:nvPr/>
            </p:nvSpPr>
            <p:spPr bwMode="auto">
              <a:xfrm>
                <a:off x="528" y="1527"/>
                <a:ext cx="246" cy="0"/>
              </a:xfrm>
              <a:prstGeom prst="line">
                <a:avLst/>
              </a:prstGeom>
              <a:noFill/>
              <a:ln w="254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24" name="Group 19"/>
          <p:cNvGrpSpPr>
            <a:grpSpLocks/>
          </p:cNvGrpSpPr>
          <p:nvPr/>
        </p:nvGrpSpPr>
        <p:grpSpPr bwMode="auto">
          <a:xfrm>
            <a:off x="4492675" y="2214562"/>
            <a:ext cx="1239838" cy="962024"/>
            <a:chOff x="924" y="1395"/>
            <a:chExt cx="781" cy="606"/>
          </a:xfrm>
        </p:grpSpPr>
        <p:sp>
          <p:nvSpPr>
            <p:cNvPr id="25" name="Text Box 20"/>
            <p:cNvSpPr txBox="1">
              <a:spLocks noChangeArrowheads="1"/>
            </p:cNvSpPr>
            <p:nvPr/>
          </p:nvSpPr>
          <p:spPr bwMode="auto">
            <a:xfrm>
              <a:off x="924" y="1536"/>
              <a:ext cx="781"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standard</a:t>
              </a:r>
              <a:b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cuscinetti</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6" name="Group 21"/>
            <p:cNvGrpSpPr>
              <a:grpSpLocks/>
            </p:cNvGrpSpPr>
            <p:nvPr/>
          </p:nvGrpSpPr>
          <p:grpSpPr bwMode="auto">
            <a:xfrm>
              <a:off x="1299" y="1395"/>
              <a:ext cx="252" cy="144"/>
              <a:chOff x="528" y="1395"/>
              <a:chExt cx="252" cy="144"/>
            </a:xfrm>
          </p:grpSpPr>
          <p:sp>
            <p:nvSpPr>
              <p:cNvPr id="27" name="Line 22"/>
              <p:cNvSpPr>
                <a:spLocks noChangeShapeType="1"/>
              </p:cNvSpPr>
              <p:nvPr/>
            </p:nvSpPr>
            <p:spPr bwMode="auto">
              <a:xfrm>
                <a:off x="780" y="1395"/>
                <a:ext cx="0" cy="1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 name="Line 23"/>
              <p:cNvSpPr>
                <a:spLocks noChangeShapeType="1"/>
              </p:cNvSpPr>
              <p:nvPr/>
            </p:nvSpPr>
            <p:spPr bwMode="auto">
              <a:xfrm>
                <a:off x="528" y="1527"/>
                <a:ext cx="246" cy="0"/>
              </a:xfrm>
              <a:prstGeom prst="line">
                <a:avLst/>
              </a:prstGeom>
              <a:noFill/>
              <a:ln w="254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29" name="Group 24"/>
          <p:cNvGrpSpPr>
            <a:grpSpLocks/>
          </p:cNvGrpSpPr>
          <p:nvPr/>
        </p:nvGrpSpPr>
        <p:grpSpPr bwMode="auto">
          <a:xfrm>
            <a:off x="6167487" y="2214563"/>
            <a:ext cx="1835150" cy="747712"/>
            <a:chOff x="1979" y="1395"/>
            <a:chExt cx="1156" cy="471"/>
          </a:xfrm>
        </p:grpSpPr>
        <p:sp>
          <p:nvSpPr>
            <p:cNvPr id="30" name="Text Box 25"/>
            <p:cNvSpPr txBox="1">
              <a:spLocks noChangeArrowheads="1"/>
            </p:cNvSpPr>
            <p:nvPr/>
          </p:nvSpPr>
          <p:spPr bwMode="auto">
            <a:xfrm>
              <a:off x="1979" y="1536"/>
              <a:ext cx="11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alta</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velocità</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grassi</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basso</a:t>
              </a:r>
              <a:r>
                <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attrito</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1" name="Group 26"/>
            <p:cNvGrpSpPr>
              <a:grpSpLocks/>
            </p:cNvGrpSpPr>
            <p:nvPr/>
          </p:nvGrpSpPr>
          <p:grpSpPr bwMode="auto">
            <a:xfrm>
              <a:off x="2623" y="1395"/>
              <a:ext cx="252" cy="144"/>
              <a:chOff x="528" y="1395"/>
              <a:chExt cx="252" cy="144"/>
            </a:xfrm>
          </p:grpSpPr>
          <p:sp>
            <p:nvSpPr>
              <p:cNvPr id="32" name="Line 27"/>
              <p:cNvSpPr>
                <a:spLocks noChangeShapeType="1"/>
              </p:cNvSpPr>
              <p:nvPr/>
            </p:nvSpPr>
            <p:spPr bwMode="auto">
              <a:xfrm>
                <a:off x="780" y="1395"/>
                <a:ext cx="0" cy="1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3" name="Line 28"/>
              <p:cNvSpPr>
                <a:spLocks noChangeShapeType="1"/>
              </p:cNvSpPr>
              <p:nvPr/>
            </p:nvSpPr>
            <p:spPr bwMode="auto">
              <a:xfrm>
                <a:off x="528" y="1527"/>
                <a:ext cx="246" cy="0"/>
              </a:xfrm>
              <a:prstGeom prst="line">
                <a:avLst/>
              </a:prstGeom>
              <a:noFill/>
              <a:ln w="254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grpSp>
      </p:grpSp>
      <p:sp>
        <p:nvSpPr>
          <p:cNvPr id="34" name="Text Box 29"/>
          <p:cNvSpPr txBox="1">
            <a:spLocks noChangeArrowheads="1"/>
          </p:cNvSpPr>
          <p:nvPr/>
        </p:nvSpPr>
        <p:spPr bwMode="auto">
          <a:xfrm>
            <a:off x="3400474" y="1125538"/>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parametro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velocità</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 x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t>
            </a:r>
            <a:r>
              <a:rPr kumimoji="0" lang="de-DE" altLang="it-IT" sz="1600" b="0"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M</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min</a:t>
            </a:r>
            <a:r>
              <a:rPr kumimoji="0" lang="de-DE" altLang="it-IT" sz="16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-1</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x mm</a:t>
            </a:r>
          </a:p>
        </p:txBody>
      </p:sp>
      <p:sp>
        <p:nvSpPr>
          <p:cNvPr id="35" name="Text Box 30"/>
          <p:cNvSpPr txBox="1">
            <a:spLocks noChangeArrowheads="1"/>
          </p:cNvSpPr>
          <p:nvPr/>
        </p:nvSpPr>
        <p:spPr bwMode="auto">
          <a:xfrm>
            <a:off x="8374112" y="3624263"/>
            <a:ext cx="2627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attrito</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f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velocità</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viscosità</a:t>
            </a:r>
            <a:r>
              <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36" name="Text Box 31"/>
          <p:cNvSpPr txBox="1">
            <a:spLocks noChangeArrowheads="1"/>
          </p:cNvSpPr>
          <p:nvPr/>
        </p:nvSpPr>
        <p:spPr bwMode="auto">
          <a:xfrm>
            <a:off x="8932912" y="49053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 name="Text Box 32"/>
          <p:cNvSpPr txBox="1">
            <a:spLocks noChangeArrowheads="1"/>
          </p:cNvSpPr>
          <p:nvPr/>
        </p:nvSpPr>
        <p:spPr bwMode="auto">
          <a:xfrm>
            <a:off x="10202912" y="49053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it-I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8" name="Group 33"/>
          <p:cNvGrpSpPr>
            <a:grpSpLocks/>
          </p:cNvGrpSpPr>
          <p:nvPr/>
        </p:nvGrpSpPr>
        <p:grpSpPr bwMode="auto">
          <a:xfrm>
            <a:off x="8132812" y="4197351"/>
            <a:ext cx="842962" cy="2182813"/>
            <a:chOff x="3217" y="2644"/>
            <a:chExt cx="531" cy="1375"/>
          </a:xfrm>
        </p:grpSpPr>
        <p:sp>
          <p:nvSpPr>
            <p:cNvPr id="39" name="AutoShape 34"/>
            <p:cNvSpPr>
              <a:spLocks noChangeArrowheads="1"/>
            </p:cNvSpPr>
            <p:nvPr/>
          </p:nvSpPr>
          <p:spPr bwMode="auto">
            <a:xfrm rot="10800000" flipH="1">
              <a:off x="3386" y="2644"/>
              <a:ext cx="262" cy="1180"/>
            </a:xfrm>
            <a:prstGeom prst="rtTriangle">
              <a:avLst/>
            </a:prstGeom>
            <a:gradFill rotWithShape="0">
              <a:gsLst>
                <a:gs pos="0">
                  <a:srgbClr val="FF0000"/>
                </a:gs>
                <a:gs pos="100000">
                  <a:srgbClr val="008000"/>
                </a:gs>
              </a:gsLst>
              <a:lin ang="5400000" scaled="1"/>
            </a:gradFill>
            <a:ln w="9525">
              <a:solidFill>
                <a:schemeClr val="tx1"/>
              </a:solidFill>
              <a:miter lim="800000"/>
              <a:headEnd/>
              <a:tailEnd/>
            </a:ln>
          </p:spPr>
          <p:txBody>
            <a:bodyPr rot="10800000" vert="eaVert"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altLang="it-IT"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0" name="Text Box 35"/>
            <p:cNvSpPr txBox="1">
              <a:spLocks noChangeArrowheads="1"/>
            </p:cNvSpPr>
            <p:nvPr/>
          </p:nvSpPr>
          <p:spPr bwMode="auto">
            <a:xfrm>
              <a:off x="3217" y="3827"/>
              <a:ext cx="5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velocità</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41" name="Group 36"/>
          <p:cNvGrpSpPr>
            <a:grpSpLocks/>
          </p:cNvGrpSpPr>
          <p:nvPr/>
        </p:nvGrpSpPr>
        <p:grpSpPr bwMode="auto">
          <a:xfrm>
            <a:off x="9136113" y="4197351"/>
            <a:ext cx="941387" cy="2195513"/>
            <a:chOff x="3849" y="2644"/>
            <a:chExt cx="593" cy="1383"/>
          </a:xfrm>
        </p:grpSpPr>
        <p:sp>
          <p:nvSpPr>
            <p:cNvPr id="42" name="AutoShape 37"/>
            <p:cNvSpPr>
              <a:spLocks noChangeArrowheads="1"/>
            </p:cNvSpPr>
            <p:nvPr/>
          </p:nvSpPr>
          <p:spPr bwMode="auto">
            <a:xfrm flipH="1">
              <a:off x="4021" y="2644"/>
              <a:ext cx="262" cy="1180"/>
            </a:xfrm>
            <a:prstGeom prst="rtTriangle">
              <a:avLst/>
            </a:prstGeom>
            <a:gradFill rotWithShape="0">
              <a:gsLst>
                <a:gs pos="0">
                  <a:schemeClr val="accent2">
                    <a:gamma/>
                    <a:tint val="46275"/>
                    <a:invGamma/>
                  </a:schemeClr>
                </a:gs>
                <a:gs pos="100000">
                  <a:schemeClr val="accent2"/>
                </a:gs>
              </a:gsLst>
              <a:lin ang="5400000" scaled="1"/>
            </a:gra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3" name="Text Box 38"/>
            <p:cNvSpPr txBox="1">
              <a:spLocks noChangeArrowheads="1"/>
            </p:cNvSpPr>
            <p:nvPr/>
          </p:nvSpPr>
          <p:spPr bwMode="auto">
            <a:xfrm>
              <a:off x="3849" y="3835"/>
              <a:ext cx="5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viscosità</a:t>
              </a:r>
              <a:endParaRPr kumimoji="0" lang="de-DE" alt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44" name="Group 39"/>
          <p:cNvGrpSpPr>
            <a:grpSpLocks/>
          </p:cNvGrpSpPr>
          <p:nvPr/>
        </p:nvGrpSpPr>
        <p:grpSpPr bwMode="auto">
          <a:xfrm>
            <a:off x="10547399" y="4170364"/>
            <a:ext cx="685800" cy="2232025"/>
            <a:chOff x="4738" y="2627"/>
            <a:chExt cx="432" cy="1406"/>
          </a:xfrm>
        </p:grpSpPr>
        <p:sp>
          <p:nvSpPr>
            <p:cNvPr id="45" name="Rectangle 40"/>
            <p:cNvSpPr>
              <a:spLocks noChangeArrowheads="1"/>
            </p:cNvSpPr>
            <p:nvPr/>
          </p:nvSpPr>
          <p:spPr bwMode="auto">
            <a:xfrm>
              <a:off x="4924" y="2627"/>
              <a:ext cx="90" cy="1214"/>
            </a:xfrm>
            <a:prstGeom prst="rect">
              <a:avLst/>
            </a:prstGeom>
            <a:solidFill>
              <a:srgbClr val="339966"/>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Text Box 41"/>
            <p:cNvSpPr txBox="1">
              <a:spLocks noChangeArrowheads="1"/>
            </p:cNvSpPr>
            <p:nvPr/>
          </p:nvSpPr>
          <p:spPr bwMode="auto">
            <a:xfrm>
              <a:off x="4738" y="3841"/>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attrito</a:t>
              </a:r>
              <a:endParaRPr kumimoji="0" lang="de-DE" altLang="it-IT"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47" name="Rectangle 42"/>
          <p:cNvSpPr>
            <a:spLocks noGrp="1" noChangeArrowheads="1"/>
          </p:cNvSpPr>
          <p:nvPr>
            <p:ph type="title"/>
          </p:nvPr>
        </p:nvSpPr>
        <p:spPr>
          <a:xfrm>
            <a:off x="478557" y="1202210"/>
            <a:ext cx="4105275" cy="498598"/>
          </a:xfrm>
          <a:noFill/>
        </p:spPr>
        <p:txBody>
          <a:bodyPr wrap="square">
            <a:spAutoFit/>
          </a:bodyPr>
          <a:lstStyle/>
          <a:p>
            <a:r>
              <a:rPr lang="de-DE" altLang="it-IT" b="0" dirty="0" err="1"/>
              <a:t>Lubrificazione</a:t>
            </a:r>
            <a:r>
              <a:rPr lang="de-DE" altLang="it-IT" b="0" dirty="0"/>
              <a:t> a </a:t>
            </a:r>
            <a:r>
              <a:rPr lang="de-DE" altLang="it-IT" b="0" dirty="0" err="1"/>
              <a:t>grasso</a:t>
            </a:r>
            <a:r>
              <a:rPr lang="de-DE" altLang="it-IT" b="0" dirty="0"/>
              <a:t> – </a:t>
            </a:r>
            <a:br>
              <a:rPr lang="de-DE" altLang="it-IT" b="0" dirty="0"/>
            </a:br>
            <a:r>
              <a:rPr lang="de-DE" altLang="it-IT" b="0" dirty="0" err="1"/>
              <a:t>criterio</a:t>
            </a:r>
            <a:r>
              <a:rPr lang="de-DE" altLang="it-IT" b="0" dirty="0"/>
              <a:t>: </a:t>
            </a:r>
            <a:r>
              <a:rPr lang="de-DE" altLang="it-IT" b="0" dirty="0" err="1"/>
              <a:t>velocità</a:t>
            </a:r>
            <a:r>
              <a:rPr lang="de-DE" altLang="it-IT" b="0" dirty="0"/>
              <a:t> di </a:t>
            </a:r>
            <a:r>
              <a:rPr lang="de-DE" altLang="it-IT" b="0" dirty="0" err="1"/>
              <a:t>rotazione</a:t>
            </a:r>
            <a:endParaRPr lang="de-DE" altLang="it-IT" b="0" dirty="0"/>
          </a:p>
        </p:txBody>
      </p:sp>
      <p:sp>
        <p:nvSpPr>
          <p:cNvPr id="48" name="Titolo 1">
            <a:extLst>
              <a:ext uri="{FF2B5EF4-FFF2-40B4-BE49-F238E27FC236}">
                <a16:creationId xmlns:a16="http://schemas.microsoft.com/office/drawing/2014/main" id="{6148D336-303C-4A7C-8310-CB6A2B1E3FAA}"/>
              </a:ext>
            </a:extLst>
          </p:cNvPr>
          <p:cNvSpPr txBox="1">
            <a:spLocks/>
          </p:cNvSpPr>
          <p:nvPr/>
        </p:nvSpPr>
        <p:spPr>
          <a:xfrm>
            <a:off x="334800" y="410400"/>
            <a:ext cx="9360000" cy="2592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r>
              <a:rPr lang="de-DE" altLang="it-IT" dirty="0" err="1"/>
              <a:t>Lubrificazione</a:t>
            </a:r>
            <a:r>
              <a:rPr lang="de-DE" altLang="it-IT" dirty="0"/>
              <a:t> a </a:t>
            </a:r>
            <a:r>
              <a:rPr lang="de-DE" altLang="it-IT" dirty="0" err="1"/>
              <a:t>grasso</a:t>
            </a:r>
            <a:r>
              <a:rPr lang="de-DE" altLang="it-IT" dirty="0"/>
              <a:t>: </a:t>
            </a:r>
            <a:r>
              <a:rPr lang="de-DE" altLang="it-IT" dirty="0" err="1"/>
              <a:t>parametro</a:t>
            </a:r>
            <a:r>
              <a:rPr lang="de-DE" altLang="it-IT" dirty="0"/>
              <a:t> di </a:t>
            </a:r>
            <a:r>
              <a:rPr lang="de-DE" altLang="it-IT" dirty="0" err="1"/>
              <a:t>velocità</a:t>
            </a:r>
            <a:endParaRPr lang="de-DE" altLang="it-IT" dirty="0"/>
          </a:p>
        </p:txBody>
      </p:sp>
      <p:sp>
        <p:nvSpPr>
          <p:cNvPr id="49" name="Segnaposto testo 4">
            <a:extLst>
              <a:ext uri="{FF2B5EF4-FFF2-40B4-BE49-F238E27FC236}">
                <a16:creationId xmlns:a16="http://schemas.microsoft.com/office/drawing/2014/main" id="{6E4871FD-DFBD-45A6-8166-8DBBE13D6EB1}"/>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A01F447C-89AC-5D5D-3B83-C4013C997B11}"/>
              </a:ext>
            </a:extLst>
          </p:cNvPr>
          <p:cNvSpPr>
            <a:spLocks noGrp="1"/>
          </p:cNvSpPr>
          <p:nvPr>
            <p:ph type="dt" sz="half" idx="14"/>
          </p:nvPr>
        </p:nvSpPr>
        <p:spPr/>
        <p:txBody>
          <a:bodyPr/>
          <a:lstStyle/>
          <a:p>
            <a:fld id="{AB8165DA-F96F-4096-8C09-F590EF996944}" type="datetime3">
              <a:rPr lang="en-US" smtClean="0"/>
              <a:t>10 April 2024</a:t>
            </a:fld>
            <a:endParaRPr lang="de-DE" dirty="0"/>
          </a:p>
        </p:txBody>
      </p:sp>
    </p:spTree>
    <p:extLst>
      <p:ext uri="{BB962C8B-B14F-4D97-AF65-F5344CB8AC3E}">
        <p14:creationId xmlns:p14="http://schemas.microsoft.com/office/powerpoint/2010/main" val="261328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a:extLst>
              <a:ext uri="{FF2B5EF4-FFF2-40B4-BE49-F238E27FC236}">
                <a16:creationId xmlns:a16="http://schemas.microsoft.com/office/drawing/2014/main" id="{DA5EFFAD-CA5E-421A-8ADF-427A5B411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628" y="1157125"/>
            <a:ext cx="55245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4">
            <a:extLst>
              <a:ext uri="{FF2B5EF4-FFF2-40B4-BE49-F238E27FC236}">
                <a16:creationId xmlns:a16="http://schemas.microsoft.com/office/drawing/2014/main" id="{2B3F9BEF-3BB3-4148-A818-1EE814CD7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1772816"/>
            <a:ext cx="66643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itolo 1">
            <a:extLst>
              <a:ext uri="{FF2B5EF4-FFF2-40B4-BE49-F238E27FC236}">
                <a16:creationId xmlns:a16="http://schemas.microsoft.com/office/drawing/2014/main" id="{51799325-C047-4703-9E54-72E7CB750F0F}"/>
              </a:ext>
            </a:extLst>
          </p:cNvPr>
          <p:cNvSpPr>
            <a:spLocks noGrp="1"/>
          </p:cNvSpPr>
          <p:nvPr>
            <p:ph type="title"/>
          </p:nvPr>
        </p:nvSpPr>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temperatura</a:t>
            </a:r>
            <a:endParaRPr lang="de-DE" altLang="it-IT" dirty="0"/>
          </a:p>
        </p:txBody>
      </p:sp>
      <p:sp>
        <p:nvSpPr>
          <p:cNvPr id="2" name="Segnaposto testo 1">
            <a:extLst>
              <a:ext uri="{FF2B5EF4-FFF2-40B4-BE49-F238E27FC236}">
                <a16:creationId xmlns:a16="http://schemas.microsoft.com/office/drawing/2014/main" id="{59551985-0D68-4C4A-9FF4-A340A3545A1E}"/>
              </a:ext>
            </a:extLst>
          </p:cNvPr>
          <p:cNvSpPr>
            <a:spLocks noGrp="1"/>
          </p:cNvSpPr>
          <p:nvPr>
            <p:ph type="body" sz="quarter" idx="13"/>
          </p:nvPr>
        </p:nvSpPr>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pic>
        <p:nvPicPr>
          <p:cNvPr id="191491" name="Picture 3">
            <a:extLst>
              <a:ext uri="{FF2B5EF4-FFF2-40B4-BE49-F238E27FC236}">
                <a16:creationId xmlns:a16="http://schemas.microsoft.com/office/drawing/2014/main" id="{B00C1AD4-6FD4-4459-8401-BD135AF0D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629" y="5326225"/>
            <a:ext cx="5524499"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a:extLst>
              <a:ext uri="{FF2B5EF4-FFF2-40B4-BE49-F238E27FC236}">
                <a16:creationId xmlns:a16="http://schemas.microsoft.com/office/drawing/2014/main" id="{4FD323CE-EA16-4768-8845-27E0DC6BDCC7}"/>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37A0CE54-C4F3-44F4-8B1F-87C386330ADC}"/>
              </a:ext>
            </a:extLst>
          </p:cNvPr>
          <p:cNvSpPr>
            <a:spLocks noGrp="1"/>
          </p:cNvSpPr>
          <p:nvPr>
            <p:ph type="sldNum" sz="quarter" idx="16"/>
          </p:nvPr>
        </p:nvSpPr>
        <p:spPr/>
        <p:txBody>
          <a:bodyPr/>
          <a:lstStyle/>
          <a:p>
            <a:fld id="{CCF10D83-73B2-4D20-BE53-AA27B2521160}" type="slidenum">
              <a:rPr lang="de-DE" smtClean="0"/>
              <a:pPr/>
              <a:t>31</a:t>
            </a:fld>
            <a:endParaRPr lang="de-DE" dirty="0"/>
          </a:p>
        </p:txBody>
      </p:sp>
      <p:sp>
        <p:nvSpPr>
          <p:cNvPr id="7" name="Segnaposto data 6">
            <a:extLst>
              <a:ext uri="{FF2B5EF4-FFF2-40B4-BE49-F238E27FC236}">
                <a16:creationId xmlns:a16="http://schemas.microsoft.com/office/drawing/2014/main" id="{71B7CFE0-CE6E-E0B9-E57D-D44445AF944D}"/>
              </a:ext>
            </a:extLst>
          </p:cNvPr>
          <p:cNvSpPr>
            <a:spLocks noGrp="1"/>
          </p:cNvSpPr>
          <p:nvPr>
            <p:ph type="dt" sz="half" idx="14"/>
          </p:nvPr>
        </p:nvSpPr>
        <p:spPr/>
        <p:txBody>
          <a:bodyPr/>
          <a:lstStyle/>
          <a:p>
            <a:fld id="{122ACFF0-DB11-4C89-9799-969F1786FE5C}" type="datetime3">
              <a:rPr lang="en-US" smtClean="0"/>
              <a:t>10 April 2024</a:t>
            </a:fld>
            <a:endParaRPr lang="de-DE" dirty="0"/>
          </a:p>
        </p:txBody>
      </p:sp>
    </p:spTree>
    <p:extLst>
      <p:ext uri="{BB962C8B-B14F-4D97-AF65-F5344CB8AC3E}">
        <p14:creationId xmlns:p14="http://schemas.microsoft.com/office/powerpoint/2010/main" val="3010038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DDAAB5-46A6-4E79-85A6-AC09F2269D82}"/>
              </a:ext>
            </a:extLst>
          </p:cNvPr>
          <p:cNvSpPr>
            <a:spLocks noGrp="1"/>
          </p:cNvSpPr>
          <p:nvPr>
            <p:ph type="title"/>
          </p:nvPr>
        </p:nvSpPr>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dati</a:t>
            </a:r>
            <a:r>
              <a:rPr lang="de-DE" altLang="it-IT" dirty="0"/>
              <a:t> </a:t>
            </a:r>
            <a:r>
              <a:rPr lang="de-DE" altLang="it-IT" dirty="0" err="1"/>
              <a:t>significativi</a:t>
            </a:r>
            <a:r>
              <a:rPr lang="de-DE" altLang="it-IT" dirty="0"/>
              <a:t> per la </a:t>
            </a:r>
            <a:r>
              <a:rPr lang="de-DE" altLang="it-IT" dirty="0" err="1"/>
              <a:t>lubrificazione</a:t>
            </a:r>
            <a:r>
              <a:rPr lang="de-DE" altLang="it-IT" dirty="0"/>
              <a:t> </a:t>
            </a:r>
            <a:r>
              <a:rPr lang="de-DE" altLang="it-IT" dirty="0" err="1"/>
              <a:t>dei</a:t>
            </a:r>
            <a:r>
              <a:rPr lang="de-DE" altLang="it-IT" dirty="0"/>
              <a:t> </a:t>
            </a:r>
            <a:r>
              <a:rPr lang="de-DE" altLang="it-IT" dirty="0" err="1"/>
              <a:t>cuscinetti</a:t>
            </a:r>
            <a:endParaRPr lang="de-DE" dirty="0"/>
          </a:p>
        </p:txBody>
      </p:sp>
      <p:sp>
        <p:nvSpPr>
          <p:cNvPr id="4" name="Segnaposto piè di pagina 3">
            <a:extLst>
              <a:ext uri="{FF2B5EF4-FFF2-40B4-BE49-F238E27FC236}">
                <a16:creationId xmlns:a16="http://schemas.microsoft.com/office/drawing/2014/main" id="{16512603-86BA-42FA-BE7A-A27F7848D02C}"/>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582D22E2-ECC4-4A68-8F1E-D2C14F8033C3}"/>
              </a:ext>
            </a:extLst>
          </p:cNvPr>
          <p:cNvSpPr>
            <a:spLocks noGrp="1"/>
          </p:cNvSpPr>
          <p:nvPr>
            <p:ph type="sldNum" sz="quarter" idx="16"/>
          </p:nvPr>
        </p:nvSpPr>
        <p:spPr/>
        <p:txBody>
          <a:bodyPr/>
          <a:lstStyle/>
          <a:p>
            <a:fld id="{CCF10D83-73B2-4D20-BE53-AA27B2521160}" type="slidenum">
              <a:rPr lang="de-DE" smtClean="0"/>
              <a:pPr/>
              <a:t>32</a:t>
            </a:fld>
            <a:endParaRPr lang="de-DE" dirty="0"/>
          </a:p>
        </p:txBody>
      </p:sp>
      <p:sp>
        <p:nvSpPr>
          <p:cNvPr id="6" name="Segnaposto testo 5">
            <a:extLst>
              <a:ext uri="{FF2B5EF4-FFF2-40B4-BE49-F238E27FC236}">
                <a16:creationId xmlns:a16="http://schemas.microsoft.com/office/drawing/2014/main" id="{8C1F82B1-D023-441E-85B9-194A6364ECD4}"/>
              </a:ext>
            </a:extLst>
          </p:cNvPr>
          <p:cNvSpPr>
            <a:spLocks noGrp="1"/>
          </p:cNvSpPr>
          <p:nvPr>
            <p:ph type="body" sz="quarter" idx="13"/>
          </p:nvPr>
        </p:nvSpPr>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pic>
        <p:nvPicPr>
          <p:cNvPr id="7" name="Immagine 6">
            <a:extLst>
              <a:ext uri="{FF2B5EF4-FFF2-40B4-BE49-F238E27FC236}">
                <a16:creationId xmlns:a16="http://schemas.microsoft.com/office/drawing/2014/main" id="{46CFE097-C29F-4BB9-8416-0B80CAD382AA}"/>
              </a:ext>
            </a:extLst>
          </p:cNvPr>
          <p:cNvPicPr>
            <a:picLocks noChangeAspect="1"/>
          </p:cNvPicPr>
          <p:nvPr/>
        </p:nvPicPr>
        <p:blipFill>
          <a:blip r:embed="rId3"/>
          <a:stretch>
            <a:fillRect/>
          </a:stretch>
        </p:blipFill>
        <p:spPr>
          <a:xfrm>
            <a:off x="799499" y="1478479"/>
            <a:ext cx="8686800" cy="4772025"/>
          </a:xfrm>
          <a:prstGeom prst="rect">
            <a:avLst/>
          </a:prstGeom>
        </p:spPr>
      </p:pic>
      <p:sp>
        <p:nvSpPr>
          <p:cNvPr id="9" name="Segnaposto data 8">
            <a:extLst>
              <a:ext uri="{FF2B5EF4-FFF2-40B4-BE49-F238E27FC236}">
                <a16:creationId xmlns:a16="http://schemas.microsoft.com/office/drawing/2014/main" id="{6BB11A93-014D-4A67-EDEC-215B808BD054}"/>
              </a:ext>
            </a:extLst>
          </p:cNvPr>
          <p:cNvSpPr>
            <a:spLocks noGrp="1"/>
          </p:cNvSpPr>
          <p:nvPr>
            <p:ph type="dt" sz="half" idx="14"/>
          </p:nvPr>
        </p:nvSpPr>
        <p:spPr/>
        <p:txBody>
          <a:bodyPr/>
          <a:lstStyle/>
          <a:p>
            <a:fld id="{047648C2-7E2A-4521-A662-4BCFAA7E4113}" type="datetime3">
              <a:rPr lang="en-US" smtClean="0"/>
              <a:t>10 April 2024</a:t>
            </a:fld>
            <a:endParaRPr lang="de-DE" dirty="0"/>
          </a:p>
        </p:txBody>
      </p:sp>
    </p:spTree>
    <p:extLst>
      <p:ext uri="{BB962C8B-B14F-4D97-AF65-F5344CB8AC3E}">
        <p14:creationId xmlns:p14="http://schemas.microsoft.com/office/powerpoint/2010/main" val="278357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1EBDB253-5A77-E8FF-63FB-AE85DA54B092}"/>
              </a:ext>
            </a:extLst>
          </p:cNvPr>
          <p:cNvSpPr>
            <a:spLocks noGrp="1"/>
          </p:cNvSpPr>
          <p:nvPr>
            <p:ph type="title"/>
          </p:nvPr>
        </p:nvSpPr>
        <p:spPr/>
        <p:txBody>
          <a:bodyPr/>
          <a:lstStyle/>
          <a:p>
            <a:r>
              <a:rPr lang="de-DE" dirty="0" err="1"/>
              <a:t>Lubrificazione</a:t>
            </a:r>
            <a:r>
              <a:rPr lang="de-DE" dirty="0"/>
              <a:t> a </a:t>
            </a:r>
            <a:r>
              <a:rPr lang="de-DE" dirty="0" err="1"/>
              <a:t>grasso</a:t>
            </a:r>
            <a:r>
              <a:rPr lang="de-DE" dirty="0"/>
              <a:t> – </a:t>
            </a:r>
            <a:r>
              <a:rPr lang="de-DE" dirty="0" err="1"/>
              <a:t>criterio</a:t>
            </a:r>
            <a:r>
              <a:rPr lang="de-DE" dirty="0"/>
              <a:t> </a:t>
            </a:r>
            <a:r>
              <a:rPr lang="de-DE" dirty="0" err="1"/>
              <a:t>temperatura</a:t>
            </a:r>
            <a:endParaRPr lang="de-DE" dirty="0"/>
          </a:p>
        </p:txBody>
      </p:sp>
      <p:sp>
        <p:nvSpPr>
          <p:cNvPr id="7" name="Segnaposto data 6">
            <a:extLst>
              <a:ext uri="{FF2B5EF4-FFF2-40B4-BE49-F238E27FC236}">
                <a16:creationId xmlns:a16="http://schemas.microsoft.com/office/drawing/2014/main" id="{1C4DAA49-E2B5-453F-3C4E-02AD2EF6B32C}"/>
              </a:ext>
            </a:extLst>
          </p:cNvPr>
          <p:cNvSpPr>
            <a:spLocks noGrp="1"/>
          </p:cNvSpPr>
          <p:nvPr>
            <p:ph type="dt" sz="half" idx="14"/>
          </p:nvPr>
        </p:nvSpPr>
        <p:spPr/>
        <p:txBody>
          <a:bodyPr/>
          <a:lstStyle/>
          <a:p>
            <a:fld id="{565CD552-528E-435F-A50E-10FABDD42487}"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33</a:t>
            </a:fld>
            <a:endParaRPr lang="de-DE" dirty="0"/>
          </a:p>
        </p:txBody>
      </p:sp>
      <p:sp>
        <p:nvSpPr>
          <p:cNvPr id="13" name="Segnaposto testo 12">
            <a:extLst>
              <a:ext uri="{FF2B5EF4-FFF2-40B4-BE49-F238E27FC236}">
                <a16:creationId xmlns:a16="http://schemas.microsoft.com/office/drawing/2014/main" id="{23867551-DC15-F331-B095-A77DDF82F92C}"/>
              </a:ext>
            </a:extLst>
          </p:cNvPr>
          <p:cNvSpPr>
            <a:spLocks noGrp="1"/>
          </p:cNvSpPr>
          <p:nvPr>
            <p:ph type="body" sz="quarter" idx="13"/>
          </p:nvPr>
        </p:nvSpPr>
        <p:spPr/>
        <p:txBody>
          <a:bodyPr/>
          <a:lstStyle/>
          <a:p>
            <a:r>
              <a:rPr lang="de-DE" sz="1400" dirty="0" err="1"/>
              <a:t>Lubrificazione</a:t>
            </a:r>
            <a:endParaRPr lang="de-DE" sz="1400" dirty="0"/>
          </a:p>
        </p:txBody>
      </p:sp>
      <p:sp>
        <p:nvSpPr>
          <p:cNvPr id="8" name="Rettangolo 4"/>
          <p:cNvSpPr>
            <a:spLocks noChangeArrowheads="1"/>
          </p:cNvSpPr>
          <p:nvPr/>
        </p:nvSpPr>
        <p:spPr bwMode="auto">
          <a:xfrm>
            <a:off x="1703512" y="1179879"/>
            <a:ext cx="486119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400" b="1" dirty="0" err="1"/>
              <a:t>Dropping</a:t>
            </a:r>
            <a:r>
              <a:rPr lang="de-DE" altLang="it-IT" sz="1400" b="1" dirty="0"/>
              <a:t> </a:t>
            </a:r>
            <a:r>
              <a:rPr lang="de-DE" altLang="it-IT" sz="1400" b="1" dirty="0" err="1"/>
              <a:t>point</a:t>
            </a:r>
            <a:r>
              <a:rPr lang="de-DE" altLang="it-IT" sz="1400" b="1" dirty="0"/>
              <a:t> – </a:t>
            </a:r>
            <a:r>
              <a:rPr lang="de-DE" altLang="it-IT" sz="1400" b="1" dirty="0" err="1"/>
              <a:t>punto</a:t>
            </a:r>
            <a:r>
              <a:rPr lang="de-DE" altLang="it-IT" sz="1400" b="1" dirty="0"/>
              <a:t> di </a:t>
            </a:r>
            <a:r>
              <a:rPr lang="de-DE" altLang="it-IT" sz="1400" b="1" dirty="0" err="1"/>
              <a:t>goccia</a:t>
            </a:r>
            <a:r>
              <a:rPr lang="de-DE" altLang="it-IT" sz="1400" b="1" dirty="0"/>
              <a:t>  </a:t>
            </a:r>
          </a:p>
          <a:p>
            <a:r>
              <a:rPr lang="de-DE" altLang="it-IT" sz="1400" dirty="0"/>
              <a:t>E' la </a:t>
            </a:r>
            <a:r>
              <a:rPr lang="de-DE" altLang="it-IT" sz="1400" dirty="0" err="1"/>
              <a:t>temperatura</a:t>
            </a:r>
            <a:r>
              <a:rPr lang="de-DE" altLang="it-IT" sz="1400" dirty="0"/>
              <a:t> alla </a:t>
            </a:r>
            <a:r>
              <a:rPr lang="de-DE" altLang="it-IT" sz="1400" dirty="0" err="1"/>
              <a:t>quale</a:t>
            </a:r>
            <a:r>
              <a:rPr lang="de-DE" altLang="it-IT" sz="1400" dirty="0"/>
              <a:t> </a:t>
            </a:r>
            <a:r>
              <a:rPr lang="de-DE" altLang="it-IT" sz="1400" dirty="0" err="1"/>
              <a:t>il</a:t>
            </a:r>
            <a:r>
              <a:rPr lang="de-DE" altLang="it-IT" sz="1400" dirty="0"/>
              <a:t> </a:t>
            </a:r>
            <a:r>
              <a:rPr lang="de-DE" altLang="it-IT" sz="1400" dirty="0" err="1"/>
              <a:t>grasso</a:t>
            </a:r>
            <a:r>
              <a:rPr lang="de-DE" altLang="it-IT" sz="1400" dirty="0"/>
              <a:t> </a:t>
            </a:r>
            <a:r>
              <a:rPr lang="de-DE" altLang="it-IT" sz="1400" dirty="0" err="1"/>
              <a:t>lubrificante</a:t>
            </a:r>
            <a:r>
              <a:rPr lang="de-DE" altLang="it-IT" sz="1400" dirty="0"/>
              <a:t> </a:t>
            </a:r>
            <a:r>
              <a:rPr lang="de-DE" altLang="it-IT" sz="1400" dirty="0" err="1"/>
              <a:t>gocciola</a:t>
            </a:r>
            <a:r>
              <a:rPr lang="de-DE" altLang="it-IT" sz="1400" dirty="0"/>
              <a:t> </a:t>
            </a:r>
            <a:r>
              <a:rPr lang="de-DE" altLang="it-IT" sz="1400" dirty="0" err="1"/>
              <a:t>dall'orificio</a:t>
            </a:r>
            <a:r>
              <a:rPr lang="de-DE" altLang="it-IT" sz="1400" dirty="0"/>
              <a:t> del </a:t>
            </a:r>
            <a:r>
              <a:rPr lang="de-DE" altLang="it-IT" sz="1400" dirty="0" err="1"/>
              <a:t>tubetto</a:t>
            </a:r>
            <a:r>
              <a:rPr lang="de-DE" altLang="it-IT" sz="1400" dirty="0"/>
              <a:t> di </a:t>
            </a:r>
            <a:r>
              <a:rPr lang="de-DE" altLang="it-IT" sz="1400" dirty="0" err="1"/>
              <a:t>prova</a:t>
            </a:r>
            <a:r>
              <a:rPr lang="de-DE" altLang="it-IT" sz="1400" dirty="0"/>
              <a:t>. </a:t>
            </a:r>
          </a:p>
          <a:p>
            <a:r>
              <a:rPr lang="de-DE" altLang="it-IT" sz="1400" dirty="0"/>
              <a:t>Il </a:t>
            </a:r>
            <a:r>
              <a:rPr lang="de-DE" altLang="it-IT" sz="1400" dirty="0" err="1"/>
              <a:t>grasso</a:t>
            </a:r>
            <a:r>
              <a:rPr lang="de-DE" altLang="it-IT" sz="1400" dirty="0"/>
              <a:t>, </a:t>
            </a:r>
            <a:r>
              <a:rPr lang="de-DE" altLang="it-IT" sz="1400" dirty="0" err="1"/>
              <a:t>riscaldato</a:t>
            </a:r>
            <a:r>
              <a:rPr lang="de-DE" altLang="it-IT" sz="1400" dirty="0"/>
              <a:t> </a:t>
            </a:r>
            <a:r>
              <a:rPr lang="de-DE" altLang="it-IT" sz="1400" dirty="0" err="1"/>
              <a:t>lentamente</a:t>
            </a:r>
            <a:r>
              <a:rPr lang="de-DE" altLang="it-IT" sz="1400" dirty="0"/>
              <a:t>, </a:t>
            </a:r>
            <a:r>
              <a:rPr lang="de-DE" altLang="it-IT" sz="1400" dirty="0" err="1"/>
              <a:t>passa</a:t>
            </a:r>
            <a:r>
              <a:rPr lang="de-DE" altLang="it-IT" sz="1400" dirty="0"/>
              <a:t> da uno </a:t>
            </a:r>
            <a:r>
              <a:rPr lang="de-DE" altLang="it-IT" sz="1400" dirty="0" err="1"/>
              <a:t>stato</a:t>
            </a:r>
            <a:r>
              <a:rPr lang="de-DE" altLang="it-IT" sz="1400" dirty="0"/>
              <a:t> </a:t>
            </a:r>
            <a:r>
              <a:rPr lang="de-DE" altLang="it-IT" sz="1400" dirty="0" err="1"/>
              <a:t>semi</a:t>
            </a:r>
            <a:r>
              <a:rPr lang="de-DE" altLang="it-IT" sz="1400" dirty="0"/>
              <a:t> </a:t>
            </a:r>
            <a:r>
              <a:rPr lang="de-DE" altLang="it-IT" sz="1400" dirty="0" err="1"/>
              <a:t>solido</a:t>
            </a:r>
            <a:r>
              <a:rPr lang="de-DE" altLang="it-IT" sz="1400" dirty="0"/>
              <a:t> ad uno </a:t>
            </a:r>
            <a:r>
              <a:rPr lang="de-DE" altLang="it-IT" sz="1400" dirty="0" err="1"/>
              <a:t>stato</a:t>
            </a:r>
            <a:r>
              <a:rPr lang="de-DE" altLang="it-IT" sz="1400" dirty="0"/>
              <a:t> </a:t>
            </a:r>
            <a:r>
              <a:rPr lang="de-DE" altLang="it-IT" sz="1400" dirty="0" err="1"/>
              <a:t>liquido</a:t>
            </a:r>
            <a:r>
              <a:rPr lang="de-DE" altLang="it-IT" sz="1400" dirty="0"/>
              <a:t> e </a:t>
            </a:r>
            <a:r>
              <a:rPr lang="de-DE" altLang="it-IT" sz="1400" dirty="0" err="1"/>
              <a:t>una</a:t>
            </a:r>
            <a:r>
              <a:rPr lang="de-DE" altLang="it-IT" sz="1400" dirty="0"/>
              <a:t> </a:t>
            </a:r>
            <a:r>
              <a:rPr lang="de-DE" altLang="it-IT" sz="1400" dirty="0" err="1"/>
              <a:t>goccia</a:t>
            </a:r>
            <a:r>
              <a:rPr lang="de-DE" altLang="it-IT" sz="1400" dirty="0"/>
              <a:t> di </a:t>
            </a:r>
            <a:r>
              <a:rPr lang="de-DE" altLang="it-IT" sz="1400" dirty="0" err="1"/>
              <a:t>grasso</a:t>
            </a:r>
            <a:r>
              <a:rPr lang="de-DE" altLang="it-IT" sz="1400" dirty="0"/>
              <a:t> </a:t>
            </a:r>
            <a:r>
              <a:rPr lang="de-DE" altLang="it-IT" sz="1400" dirty="0" err="1"/>
              <a:t>fuoriesce</a:t>
            </a:r>
            <a:r>
              <a:rPr lang="de-DE" altLang="it-IT" sz="1400" dirty="0"/>
              <a:t> da </a:t>
            </a:r>
            <a:r>
              <a:rPr lang="de-DE" altLang="it-IT" sz="1400" dirty="0" err="1"/>
              <a:t>un</a:t>
            </a:r>
            <a:r>
              <a:rPr lang="de-DE" altLang="it-IT" sz="1400" dirty="0"/>
              <a:t> </a:t>
            </a:r>
            <a:r>
              <a:rPr lang="de-DE" altLang="it-IT" sz="1400" dirty="0" err="1"/>
              <a:t>ugello</a:t>
            </a:r>
            <a:r>
              <a:rPr lang="de-DE" altLang="it-IT" sz="1400" dirty="0"/>
              <a:t> </a:t>
            </a:r>
            <a:r>
              <a:rPr lang="de-DE" altLang="it-IT" sz="1400" dirty="0" err="1"/>
              <a:t>standardizzato</a:t>
            </a:r>
            <a:r>
              <a:rPr lang="de-DE" altLang="it-IT" sz="1400" dirty="0"/>
              <a:t>.</a:t>
            </a:r>
          </a:p>
          <a:p>
            <a:r>
              <a:rPr lang="de-DE" altLang="it-IT" sz="1400" dirty="0"/>
              <a:t>Il </a:t>
            </a:r>
            <a:r>
              <a:rPr lang="de-DE" altLang="it-IT" sz="1400" dirty="0" err="1"/>
              <a:t>punto</a:t>
            </a:r>
            <a:r>
              <a:rPr lang="de-DE" altLang="it-IT" sz="1400" dirty="0"/>
              <a:t> di </a:t>
            </a:r>
            <a:r>
              <a:rPr lang="de-DE" altLang="it-IT" sz="1400" dirty="0" err="1"/>
              <a:t>goccia</a:t>
            </a:r>
            <a:r>
              <a:rPr lang="de-DE" altLang="it-IT" sz="1400" dirty="0"/>
              <a:t> </a:t>
            </a:r>
            <a:r>
              <a:rPr lang="de-DE" altLang="it-IT" sz="1400" dirty="0" err="1"/>
              <a:t>dipende</a:t>
            </a:r>
            <a:r>
              <a:rPr lang="de-DE" altLang="it-IT" sz="1400" dirty="0"/>
              <a:t> </a:t>
            </a:r>
            <a:r>
              <a:rPr lang="de-DE" altLang="it-IT" sz="1400" dirty="0" err="1"/>
              <a:t>fondamentalmente</a:t>
            </a:r>
            <a:r>
              <a:rPr lang="de-DE" altLang="it-IT" sz="1400" dirty="0"/>
              <a:t> </a:t>
            </a:r>
            <a:r>
              <a:rPr lang="de-DE" altLang="it-IT" sz="1400" dirty="0" err="1"/>
              <a:t>dal</a:t>
            </a:r>
            <a:r>
              <a:rPr lang="de-DE" altLang="it-IT" sz="1400" dirty="0"/>
              <a:t> </a:t>
            </a:r>
            <a:r>
              <a:rPr lang="de-DE" altLang="it-IT" sz="1400" dirty="0" err="1"/>
              <a:t>tipo</a:t>
            </a:r>
            <a:r>
              <a:rPr lang="de-DE" altLang="it-IT" sz="1400" dirty="0"/>
              <a:t> di </a:t>
            </a:r>
            <a:r>
              <a:rPr lang="de-DE" altLang="it-IT" sz="1400" dirty="0" err="1"/>
              <a:t>ispessente</a:t>
            </a:r>
            <a:r>
              <a:rPr lang="de-DE" altLang="it-IT" sz="1400" dirty="0"/>
              <a:t> .</a:t>
            </a:r>
          </a:p>
          <a:p>
            <a:r>
              <a:rPr lang="de-DE" altLang="it-IT" sz="1400" dirty="0" err="1"/>
              <a:t>Quando</a:t>
            </a:r>
            <a:r>
              <a:rPr lang="de-DE" altLang="it-IT" sz="1400" dirty="0"/>
              <a:t> </a:t>
            </a:r>
            <a:r>
              <a:rPr lang="de-DE" altLang="it-IT" sz="1400" dirty="0" err="1"/>
              <a:t>viene</a:t>
            </a:r>
            <a:r>
              <a:rPr lang="de-DE" altLang="it-IT" sz="1400" dirty="0"/>
              <a:t> </a:t>
            </a:r>
            <a:r>
              <a:rPr lang="de-DE" altLang="it-IT" sz="1400" dirty="0" err="1"/>
              <a:t>raggiunta</a:t>
            </a:r>
            <a:r>
              <a:rPr lang="de-DE" altLang="it-IT" sz="1400" dirty="0"/>
              <a:t> </a:t>
            </a:r>
            <a:r>
              <a:rPr lang="de-DE" altLang="it-IT" sz="1400" dirty="0" err="1"/>
              <a:t>questa</a:t>
            </a:r>
            <a:r>
              <a:rPr lang="de-DE" altLang="it-IT" sz="1400" dirty="0"/>
              <a:t> </a:t>
            </a:r>
            <a:r>
              <a:rPr lang="de-DE" altLang="it-IT" sz="1400" dirty="0" err="1"/>
              <a:t>temperatura</a:t>
            </a:r>
            <a:r>
              <a:rPr lang="de-DE" altLang="it-IT" sz="1400" dirty="0"/>
              <a:t> la </a:t>
            </a:r>
            <a:r>
              <a:rPr lang="de-DE" altLang="it-IT" sz="1400" dirty="0" err="1"/>
              <a:t>struttura</a:t>
            </a:r>
            <a:r>
              <a:rPr lang="de-DE" altLang="it-IT" sz="1400" dirty="0"/>
              <a:t> </a:t>
            </a:r>
            <a:r>
              <a:rPr lang="de-DE" altLang="it-IT" sz="1400" dirty="0" err="1"/>
              <a:t>dell'ispessente</a:t>
            </a:r>
            <a:r>
              <a:rPr lang="de-DE" altLang="it-IT" sz="1400" dirty="0"/>
              <a:t> è </a:t>
            </a:r>
            <a:r>
              <a:rPr lang="de-DE" altLang="it-IT" sz="1400" dirty="0" err="1"/>
              <a:t>soggetta</a:t>
            </a:r>
            <a:r>
              <a:rPr lang="de-DE" altLang="it-IT" sz="1400" dirty="0"/>
              <a:t> ad </a:t>
            </a:r>
            <a:r>
              <a:rPr lang="de-DE" altLang="it-IT" sz="1400" dirty="0" err="1"/>
              <a:t>un</a:t>
            </a:r>
            <a:r>
              <a:rPr lang="de-DE" altLang="it-IT" sz="1400" dirty="0"/>
              <a:t> </a:t>
            </a:r>
            <a:r>
              <a:rPr lang="de-DE" altLang="it-IT" sz="1400" dirty="0" err="1"/>
              <a:t>cambiamento</a:t>
            </a:r>
            <a:r>
              <a:rPr lang="de-DE" altLang="it-IT" sz="1400" dirty="0"/>
              <a:t> </a:t>
            </a:r>
            <a:r>
              <a:rPr lang="de-DE" altLang="it-IT" sz="1400" dirty="0" err="1"/>
              <a:t>irreversibile</a:t>
            </a:r>
            <a:r>
              <a:rPr lang="de-DE" altLang="it-IT" sz="1400" dirty="0"/>
              <a:t> </a:t>
            </a:r>
            <a:r>
              <a:rPr lang="de-DE" altLang="it-IT" sz="1400" dirty="0" err="1"/>
              <a:t>ed</a:t>
            </a:r>
            <a:r>
              <a:rPr lang="de-DE" altLang="it-IT" sz="1400" dirty="0"/>
              <a:t> </a:t>
            </a:r>
            <a:r>
              <a:rPr lang="de-DE" altLang="it-IT" sz="1400" dirty="0" err="1"/>
              <a:t>il</a:t>
            </a:r>
            <a:r>
              <a:rPr lang="de-DE" altLang="it-IT" sz="1400" dirty="0"/>
              <a:t> </a:t>
            </a:r>
            <a:r>
              <a:rPr lang="de-DE" altLang="it-IT" sz="1400" dirty="0" err="1"/>
              <a:t>grasso</a:t>
            </a:r>
            <a:r>
              <a:rPr lang="de-DE" altLang="it-IT" sz="1400" dirty="0"/>
              <a:t> non </a:t>
            </a:r>
            <a:r>
              <a:rPr lang="de-DE" altLang="it-IT" sz="1400" dirty="0" err="1"/>
              <a:t>riprende</a:t>
            </a:r>
            <a:r>
              <a:rPr lang="de-DE" altLang="it-IT" sz="1400" dirty="0"/>
              <a:t> le </a:t>
            </a:r>
            <a:r>
              <a:rPr lang="de-DE" altLang="it-IT" sz="1400" dirty="0" err="1"/>
              <a:t>sue</a:t>
            </a:r>
            <a:r>
              <a:rPr lang="de-DE" altLang="it-IT" sz="1400" dirty="0"/>
              <a:t> </a:t>
            </a:r>
            <a:r>
              <a:rPr lang="de-DE" altLang="it-IT" sz="1400" dirty="0" err="1"/>
              <a:t>caratteristiche</a:t>
            </a:r>
            <a:r>
              <a:rPr lang="de-DE" altLang="it-IT" sz="1400" dirty="0"/>
              <a:t> </a:t>
            </a:r>
            <a:r>
              <a:rPr lang="de-DE" altLang="it-IT" sz="1400" dirty="0" err="1"/>
              <a:t>anche</a:t>
            </a:r>
            <a:r>
              <a:rPr lang="de-DE" altLang="it-IT" sz="1400" dirty="0"/>
              <a:t> se </a:t>
            </a:r>
            <a:r>
              <a:rPr lang="de-DE" altLang="it-IT" sz="1400" dirty="0" err="1"/>
              <a:t>raffreddato</a:t>
            </a:r>
            <a:r>
              <a:rPr lang="de-DE" altLang="it-IT" sz="1400" dirty="0"/>
              <a:t> al di sotto di </a:t>
            </a:r>
            <a:r>
              <a:rPr lang="de-DE" altLang="it-IT" sz="1400" dirty="0" err="1"/>
              <a:t>questa</a:t>
            </a:r>
            <a:r>
              <a:rPr lang="de-DE" altLang="it-IT" sz="1400" dirty="0"/>
              <a:t> </a:t>
            </a:r>
            <a:r>
              <a:rPr lang="de-DE" altLang="it-IT" sz="1400" dirty="0" err="1"/>
              <a:t>temperatura</a:t>
            </a:r>
            <a:r>
              <a:rPr lang="de-DE" altLang="it-IT" sz="1400" dirty="0"/>
              <a:t>. </a:t>
            </a:r>
          </a:p>
          <a:p>
            <a:endParaRPr lang="de-DE" altLang="it-IT" sz="1400" dirty="0"/>
          </a:p>
          <a:p>
            <a:r>
              <a:rPr lang="de-DE" altLang="it-IT" sz="1400" b="1" dirty="0"/>
              <a:t>Il </a:t>
            </a:r>
            <a:r>
              <a:rPr lang="de-DE" altLang="it-IT" sz="1400" b="1" dirty="0" err="1"/>
              <a:t>punto</a:t>
            </a:r>
            <a:r>
              <a:rPr lang="de-DE" altLang="it-IT" sz="1400" b="1" dirty="0"/>
              <a:t> di </a:t>
            </a:r>
            <a:r>
              <a:rPr lang="de-DE" altLang="it-IT" sz="1400" b="1" dirty="0" err="1"/>
              <a:t>goccia</a:t>
            </a:r>
            <a:r>
              <a:rPr lang="de-DE" altLang="it-IT" sz="1400" b="1" dirty="0"/>
              <a:t> NON </a:t>
            </a:r>
            <a:r>
              <a:rPr lang="de-DE" altLang="it-IT" sz="1400" b="1" dirty="0" err="1"/>
              <a:t>rappresenta</a:t>
            </a:r>
            <a:r>
              <a:rPr lang="de-DE" altLang="it-IT" sz="1400" b="1" dirty="0"/>
              <a:t> la </a:t>
            </a:r>
            <a:r>
              <a:rPr lang="de-DE" altLang="it-IT" sz="1400" b="1" dirty="0" err="1"/>
              <a:t>temperatura</a:t>
            </a:r>
            <a:r>
              <a:rPr lang="de-DE" altLang="it-IT" sz="1400" b="1" dirty="0"/>
              <a:t> </a:t>
            </a:r>
            <a:r>
              <a:rPr lang="de-DE" altLang="it-IT" sz="1400" b="1" dirty="0" err="1"/>
              <a:t>massima</a:t>
            </a:r>
            <a:r>
              <a:rPr lang="de-DE" altLang="it-IT" sz="1400" b="1" dirty="0"/>
              <a:t> di </a:t>
            </a:r>
            <a:r>
              <a:rPr lang="de-DE" altLang="it-IT" sz="1400" b="1" dirty="0" err="1"/>
              <a:t>utilizzo</a:t>
            </a:r>
            <a:r>
              <a:rPr lang="de-DE" altLang="it-IT" sz="1400" b="1" dirty="0"/>
              <a:t>. </a:t>
            </a:r>
          </a:p>
          <a:p>
            <a:endParaRPr lang="de-DE" altLang="it-IT" sz="1400" b="1" dirty="0"/>
          </a:p>
          <a:p>
            <a:r>
              <a:rPr lang="de-DE" altLang="it-IT" sz="1400" dirty="0"/>
              <a:t>I </a:t>
            </a:r>
            <a:r>
              <a:rPr lang="de-DE" altLang="it-IT" sz="1400" dirty="0" err="1"/>
              <a:t>grassi</a:t>
            </a:r>
            <a:r>
              <a:rPr lang="de-DE" altLang="it-IT" sz="1400" dirty="0"/>
              <a:t> </a:t>
            </a:r>
            <a:r>
              <a:rPr lang="de-DE" altLang="it-IT" sz="1400" dirty="0" err="1"/>
              <a:t>dei</a:t>
            </a:r>
            <a:r>
              <a:rPr lang="de-DE" altLang="it-IT" sz="1400" dirty="0"/>
              <a:t> </a:t>
            </a:r>
            <a:r>
              <a:rPr lang="de-DE" altLang="it-IT" sz="1400" dirty="0" err="1"/>
              <a:t>cuscinetti</a:t>
            </a:r>
            <a:r>
              <a:rPr lang="de-DE" altLang="it-IT" sz="1400" dirty="0"/>
              <a:t> </a:t>
            </a:r>
            <a:r>
              <a:rPr lang="de-DE" altLang="it-IT" sz="1400" dirty="0" err="1"/>
              <a:t>volventi</a:t>
            </a:r>
            <a:r>
              <a:rPr lang="de-DE" altLang="it-IT" sz="1400" dirty="0"/>
              <a:t> </a:t>
            </a:r>
            <a:r>
              <a:rPr lang="de-DE" altLang="it-IT" sz="1400" dirty="0" err="1"/>
              <a:t>dovrebbero</a:t>
            </a:r>
            <a:r>
              <a:rPr lang="de-DE" altLang="it-IT" sz="1400" dirty="0"/>
              <a:t> </a:t>
            </a:r>
            <a:r>
              <a:rPr lang="de-DE" altLang="it-IT" sz="1400" dirty="0" err="1"/>
              <a:t>operare</a:t>
            </a:r>
            <a:r>
              <a:rPr lang="de-DE" altLang="it-IT" sz="1400" dirty="0"/>
              <a:t> a </a:t>
            </a:r>
            <a:r>
              <a:rPr lang="de-DE" altLang="it-IT" sz="1400" dirty="0" err="1"/>
              <a:t>temperature</a:t>
            </a:r>
            <a:r>
              <a:rPr lang="de-DE" altLang="it-IT" sz="1400" dirty="0"/>
              <a:t> </a:t>
            </a:r>
            <a:r>
              <a:rPr lang="de-DE" altLang="it-IT" sz="1400" dirty="0" err="1"/>
              <a:t>significativamente</a:t>
            </a:r>
            <a:r>
              <a:rPr lang="de-DE" altLang="it-IT" sz="1400" dirty="0"/>
              <a:t> </a:t>
            </a:r>
            <a:r>
              <a:rPr lang="de-DE" altLang="it-IT" sz="1400" dirty="0" err="1"/>
              <a:t>inferiori</a:t>
            </a:r>
            <a:r>
              <a:rPr lang="de-DE" altLang="it-IT" sz="1400" dirty="0"/>
              <a:t> al </a:t>
            </a:r>
            <a:r>
              <a:rPr lang="de-DE" altLang="it-IT" sz="1400" dirty="0" err="1"/>
              <a:t>punto</a:t>
            </a:r>
            <a:r>
              <a:rPr lang="de-DE" altLang="it-IT" sz="1400" dirty="0"/>
              <a:t> di </a:t>
            </a:r>
            <a:r>
              <a:rPr lang="de-DE" altLang="it-IT" sz="1400" dirty="0" err="1"/>
              <a:t>goccia</a:t>
            </a:r>
            <a:r>
              <a:rPr lang="de-DE" altLang="it-IT" sz="1400" dirty="0"/>
              <a:t>. Nel </a:t>
            </a:r>
            <a:r>
              <a:rPr lang="de-DE" altLang="it-IT" sz="1400" dirty="0" err="1"/>
              <a:t>caso</a:t>
            </a:r>
            <a:r>
              <a:rPr lang="de-DE" altLang="it-IT" sz="1400" dirty="0"/>
              <a:t> di </a:t>
            </a:r>
            <a:r>
              <a:rPr lang="de-DE" altLang="it-IT" sz="1400" dirty="0" err="1"/>
              <a:t>un</a:t>
            </a:r>
            <a:r>
              <a:rPr lang="de-DE" altLang="it-IT" sz="1400" dirty="0"/>
              <a:t> </a:t>
            </a:r>
            <a:r>
              <a:rPr lang="de-DE" altLang="it-IT" sz="1400" dirty="0" err="1"/>
              <a:t>grasso</a:t>
            </a:r>
            <a:r>
              <a:rPr lang="de-DE" altLang="it-IT" sz="1400" dirty="0"/>
              <a:t> al </a:t>
            </a:r>
            <a:r>
              <a:rPr lang="de-DE" altLang="it-IT" sz="1400" dirty="0" err="1"/>
              <a:t>sapone</a:t>
            </a:r>
            <a:r>
              <a:rPr lang="de-DE" altLang="it-IT" sz="1400" dirty="0"/>
              <a:t> di </a:t>
            </a:r>
            <a:r>
              <a:rPr lang="de-DE" altLang="it-IT" sz="1400" dirty="0" err="1"/>
              <a:t>litio</a:t>
            </a:r>
            <a:r>
              <a:rPr lang="de-DE" altLang="it-IT" sz="1400" dirty="0"/>
              <a:t> </a:t>
            </a:r>
            <a:r>
              <a:rPr lang="de-DE" altLang="it-IT" sz="1400" dirty="0" err="1"/>
              <a:t>su</a:t>
            </a:r>
            <a:r>
              <a:rPr lang="de-DE" altLang="it-IT" sz="1400" dirty="0"/>
              <a:t> </a:t>
            </a:r>
            <a:r>
              <a:rPr lang="de-DE" altLang="it-IT" sz="1400" dirty="0" err="1"/>
              <a:t>base</a:t>
            </a:r>
            <a:r>
              <a:rPr lang="de-DE" altLang="it-IT" sz="1400" dirty="0"/>
              <a:t> </a:t>
            </a:r>
            <a:r>
              <a:rPr lang="de-DE" altLang="it-IT" sz="1400" dirty="0" err="1"/>
              <a:t>minerale</a:t>
            </a:r>
            <a:r>
              <a:rPr lang="de-DE" altLang="it-IT" sz="1400" dirty="0"/>
              <a:t> la </a:t>
            </a:r>
            <a:r>
              <a:rPr lang="de-DE" altLang="it-IT" sz="1400" dirty="0" err="1"/>
              <a:t>temperatura</a:t>
            </a:r>
            <a:r>
              <a:rPr lang="de-DE" altLang="it-IT" sz="1400" dirty="0"/>
              <a:t> </a:t>
            </a:r>
            <a:r>
              <a:rPr lang="de-DE" altLang="it-IT" sz="1400" dirty="0" err="1"/>
              <a:t>limite</a:t>
            </a:r>
            <a:r>
              <a:rPr lang="de-DE" altLang="it-IT" sz="1400" dirty="0"/>
              <a:t> superiore è </a:t>
            </a:r>
            <a:r>
              <a:rPr lang="de-DE" altLang="it-IT" sz="1400" dirty="0" err="1"/>
              <a:t>approssimativamente</a:t>
            </a:r>
            <a:r>
              <a:rPr lang="de-DE" altLang="it-IT" sz="1400" dirty="0"/>
              <a:t> 50 K al di sotto del </a:t>
            </a:r>
            <a:r>
              <a:rPr lang="de-DE" altLang="it-IT" sz="1400" dirty="0" err="1"/>
              <a:t>punto</a:t>
            </a:r>
            <a:r>
              <a:rPr lang="de-DE" altLang="it-IT" sz="1400" dirty="0"/>
              <a:t> di </a:t>
            </a:r>
            <a:r>
              <a:rPr lang="de-DE" altLang="it-IT" sz="1400" dirty="0" err="1"/>
              <a:t>goccia</a:t>
            </a:r>
            <a:r>
              <a:rPr lang="de-DE" altLang="it-IT" sz="1400" dirty="0"/>
              <a:t>.</a:t>
            </a:r>
          </a:p>
          <a:p>
            <a:endParaRPr lang="de-DE" altLang="it-IT" sz="1400" dirty="0"/>
          </a:p>
        </p:txBody>
      </p:sp>
      <p:pic>
        <p:nvPicPr>
          <p:cNvPr id="10" name="Picture 3" descr="Tropfpunk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120" y="1155650"/>
            <a:ext cx="24876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195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B2E30520-D149-C98F-A79E-BC026520E2FD}"/>
              </a:ext>
            </a:extLst>
          </p:cNvPr>
          <p:cNvSpPr>
            <a:spLocks noGrp="1"/>
          </p:cNvSpPr>
          <p:nvPr>
            <p:ph type="title"/>
          </p:nvPr>
        </p:nvSpPr>
        <p:spPr/>
        <p:txBody>
          <a:bodyPr/>
          <a:lstStyle/>
          <a:p>
            <a:r>
              <a:rPr lang="de-DE" altLang="it-IT" dirty="0" err="1"/>
              <a:t>Lubrificazione</a:t>
            </a:r>
            <a:r>
              <a:rPr lang="de-DE" altLang="it-IT" dirty="0"/>
              <a:t> a </a:t>
            </a:r>
            <a:r>
              <a:rPr lang="de-DE" altLang="it-IT" dirty="0" err="1"/>
              <a:t>grasso</a:t>
            </a:r>
            <a:r>
              <a:rPr lang="de-DE" altLang="it-IT" dirty="0"/>
              <a:t> – </a:t>
            </a:r>
            <a:r>
              <a:rPr lang="de-DE" altLang="it-IT" dirty="0" err="1"/>
              <a:t>criterio</a:t>
            </a:r>
            <a:r>
              <a:rPr lang="de-DE" altLang="it-IT" dirty="0"/>
              <a:t>: </a:t>
            </a:r>
            <a:r>
              <a:rPr lang="de-DE" altLang="it-IT" dirty="0" err="1"/>
              <a:t>temperatura</a:t>
            </a:r>
            <a:endParaRPr lang="de-DE" dirty="0"/>
          </a:p>
        </p:txBody>
      </p:sp>
      <p:sp>
        <p:nvSpPr>
          <p:cNvPr id="9" name="Segnaposto data 8">
            <a:extLst>
              <a:ext uri="{FF2B5EF4-FFF2-40B4-BE49-F238E27FC236}">
                <a16:creationId xmlns:a16="http://schemas.microsoft.com/office/drawing/2014/main" id="{5FEB2F77-A431-F6E5-05CC-732B5427E5DF}"/>
              </a:ext>
            </a:extLst>
          </p:cNvPr>
          <p:cNvSpPr>
            <a:spLocks noGrp="1"/>
          </p:cNvSpPr>
          <p:nvPr>
            <p:ph type="dt" sz="half" idx="14"/>
          </p:nvPr>
        </p:nvSpPr>
        <p:spPr/>
        <p:txBody>
          <a:bodyPr/>
          <a:lstStyle/>
          <a:p>
            <a:fld id="{382A4951-341A-4FC3-8EFD-3279CB1A3AC6}"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34</a:t>
            </a:fld>
            <a:endParaRPr lang="de-DE" dirty="0"/>
          </a:p>
        </p:txBody>
      </p:sp>
      <p:sp>
        <p:nvSpPr>
          <p:cNvPr id="11" name="Segnaposto testo 10">
            <a:extLst>
              <a:ext uri="{FF2B5EF4-FFF2-40B4-BE49-F238E27FC236}">
                <a16:creationId xmlns:a16="http://schemas.microsoft.com/office/drawing/2014/main" id="{DB5AE30D-8A74-069B-0C88-3FA02F063790}"/>
              </a:ext>
            </a:extLst>
          </p:cNvPr>
          <p:cNvSpPr>
            <a:spLocks noGrp="1"/>
          </p:cNvSpPr>
          <p:nvPr>
            <p:ph type="body" sz="quarter" idx="13"/>
          </p:nvPr>
        </p:nvSpPr>
        <p:spPr/>
        <p:txBody>
          <a:bodyPr/>
          <a:lstStyle/>
          <a:p>
            <a:r>
              <a:rPr lang="de-DE" sz="1400" dirty="0" err="1"/>
              <a:t>Lubrificazione</a:t>
            </a:r>
            <a:endParaRPr lang="de-DE" sz="1400" dirty="0"/>
          </a:p>
        </p:txBody>
      </p:sp>
      <p:sp>
        <p:nvSpPr>
          <p:cNvPr id="7" name="Rettangolo 5"/>
          <p:cNvSpPr>
            <a:spLocks noChangeArrowheads="1"/>
          </p:cNvSpPr>
          <p:nvPr/>
        </p:nvSpPr>
        <p:spPr bwMode="auto">
          <a:xfrm>
            <a:off x="2207518" y="2707381"/>
            <a:ext cx="8208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b="1" dirty="0"/>
              <a:t>Campo della </a:t>
            </a:r>
            <a:r>
              <a:rPr lang="de-DE" altLang="it-IT" b="1" dirty="0" err="1"/>
              <a:t>temperatura</a:t>
            </a:r>
            <a:r>
              <a:rPr lang="de-DE" altLang="it-IT" b="1" dirty="0"/>
              <a:t> </a:t>
            </a:r>
            <a:r>
              <a:rPr lang="de-DE" altLang="it-IT" b="1" dirty="0" err="1"/>
              <a:t>d’esercizio</a:t>
            </a:r>
            <a:endParaRPr lang="de-DE" altLang="it-IT" b="1" dirty="0"/>
          </a:p>
          <a:p>
            <a:endParaRPr lang="de-DE" altLang="it-IT" dirty="0"/>
          </a:p>
          <a:p>
            <a:r>
              <a:rPr lang="de-DE" altLang="it-IT" dirty="0"/>
              <a:t>Il </a:t>
            </a:r>
            <a:r>
              <a:rPr lang="de-DE" altLang="it-IT" b="1" dirty="0" err="1"/>
              <a:t>valore</a:t>
            </a:r>
            <a:r>
              <a:rPr lang="de-DE" altLang="it-IT" b="1" dirty="0"/>
              <a:t> </a:t>
            </a:r>
            <a:r>
              <a:rPr lang="de-DE" altLang="it-IT" b="1" dirty="0" err="1"/>
              <a:t>massimo</a:t>
            </a:r>
            <a:r>
              <a:rPr lang="de-DE" altLang="it-IT" dirty="0"/>
              <a:t> </a:t>
            </a:r>
            <a:r>
              <a:rPr lang="de-DE" altLang="it-IT" dirty="0" err="1"/>
              <a:t>viene</a:t>
            </a:r>
            <a:r>
              <a:rPr lang="de-DE" altLang="it-IT" dirty="0"/>
              <a:t> </a:t>
            </a:r>
            <a:r>
              <a:rPr lang="de-DE" altLang="it-IT" dirty="0" err="1"/>
              <a:t>determinato</a:t>
            </a:r>
            <a:r>
              <a:rPr lang="de-DE" altLang="it-IT" dirty="0"/>
              <a:t> </a:t>
            </a:r>
            <a:r>
              <a:rPr lang="de-DE" altLang="it-IT" dirty="0" err="1"/>
              <a:t>con</a:t>
            </a:r>
            <a:r>
              <a:rPr lang="de-DE" altLang="it-IT" dirty="0"/>
              <a:t> </a:t>
            </a:r>
            <a:r>
              <a:rPr lang="de-DE" altLang="it-IT" dirty="0" err="1"/>
              <a:t>il</a:t>
            </a:r>
            <a:r>
              <a:rPr lang="de-DE" altLang="it-IT" dirty="0"/>
              <a:t> </a:t>
            </a:r>
            <a:r>
              <a:rPr lang="de-DE" altLang="it-IT" dirty="0" err="1"/>
              <a:t>controllo</a:t>
            </a:r>
            <a:r>
              <a:rPr lang="de-DE" altLang="it-IT" dirty="0"/>
              <a:t> </a:t>
            </a:r>
            <a:r>
              <a:rPr lang="de-DE" altLang="it-IT" dirty="0" err="1"/>
              <a:t>mediante</a:t>
            </a:r>
            <a:r>
              <a:rPr lang="de-DE" altLang="it-IT" dirty="0"/>
              <a:t> </a:t>
            </a:r>
            <a:r>
              <a:rPr lang="de-DE" altLang="it-IT" dirty="0" err="1"/>
              <a:t>apparecchio</a:t>
            </a:r>
            <a:r>
              <a:rPr lang="de-DE" altLang="it-IT" dirty="0"/>
              <a:t> </a:t>
            </a:r>
            <a:r>
              <a:rPr lang="de-DE" altLang="it-IT" b="1" dirty="0"/>
              <a:t>FAG FE 9</a:t>
            </a:r>
            <a:r>
              <a:rPr lang="de-DE" altLang="it-IT" dirty="0"/>
              <a:t>. </a:t>
            </a:r>
            <a:br>
              <a:rPr lang="de-DE" altLang="it-IT" dirty="0"/>
            </a:br>
            <a:r>
              <a:rPr lang="de-DE" altLang="it-IT" dirty="0"/>
              <a:t>Il </a:t>
            </a:r>
            <a:r>
              <a:rPr lang="de-DE" altLang="it-IT" dirty="0" err="1"/>
              <a:t>test</a:t>
            </a:r>
            <a:r>
              <a:rPr lang="de-DE" altLang="it-IT" dirty="0"/>
              <a:t> </a:t>
            </a:r>
            <a:r>
              <a:rPr lang="de-DE" altLang="it-IT" dirty="0" err="1"/>
              <a:t>determina</a:t>
            </a:r>
            <a:r>
              <a:rPr lang="de-DE" altLang="it-IT" dirty="0"/>
              <a:t> la </a:t>
            </a:r>
            <a:r>
              <a:rPr lang="de-DE" altLang="it-IT" dirty="0" err="1"/>
              <a:t>temperatura</a:t>
            </a:r>
            <a:r>
              <a:rPr lang="de-DE" altLang="it-IT" dirty="0"/>
              <a:t> di </a:t>
            </a:r>
            <a:r>
              <a:rPr lang="de-DE" altLang="it-IT" dirty="0" err="1"/>
              <a:t>esercizio</a:t>
            </a:r>
            <a:r>
              <a:rPr lang="de-DE" altLang="it-IT" dirty="0"/>
              <a:t> a </a:t>
            </a:r>
            <a:r>
              <a:rPr lang="de-DE" altLang="it-IT" dirty="0" err="1"/>
              <a:t>cui</a:t>
            </a:r>
            <a:r>
              <a:rPr lang="de-DE" altLang="it-IT" dirty="0"/>
              <a:t> </a:t>
            </a:r>
            <a:r>
              <a:rPr lang="de-DE" altLang="it-IT" dirty="0" err="1"/>
              <a:t>corrisponde</a:t>
            </a:r>
            <a:r>
              <a:rPr lang="de-DE" altLang="it-IT" dirty="0"/>
              <a:t> </a:t>
            </a:r>
            <a:r>
              <a:rPr lang="de-DE" altLang="it-IT" dirty="0" err="1"/>
              <a:t>una</a:t>
            </a:r>
            <a:r>
              <a:rPr lang="de-DE" altLang="it-IT" dirty="0"/>
              <a:t> </a:t>
            </a:r>
            <a:r>
              <a:rPr lang="de-DE" altLang="it-IT" dirty="0" err="1"/>
              <a:t>durata</a:t>
            </a:r>
            <a:r>
              <a:rPr lang="de-DE" altLang="it-IT" dirty="0"/>
              <a:t> di 100 </a:t>
            </a:r>
            <a:r>
              <a:rPr lang="de-DE" altLang="it-IT" dirty="0" err="1"/>
              <a:t>ore</a:t>
            </a:r>
            <a:r>
              <a:rPr lang="de-DE" altLang="it-IT" dirty="0"/>
              <a:t> </a:t>
            </a:r>
            <a:r>
              <a:rPr lang="de-DE" altLang="it-IT" dirty="0" err="1"/>
              <a:t>con</a:t>
            </a:r>
            <a:r>
              <a:rPr lang="de-DE" altLang="it-IT" dirty="0"/>
              <a:t> </a:t>
            </a:r>
            <a:r>
              <a:rPr lang="de-DE" altLang="it-IT" dirty="0" err="1"/>
              <a:t>una</a:t>
            </a:r>
            <a:r>
              <a:rPr lang="de-DE" altLang="it-IT" dirty="0"/>
              <a:t> </a:t>
            </a:r>
            <a:r>
              <a:rPr lang="de-DE" altLang="it-IT" dirty="0" err="1"/>
              <a:t>percentuale</a:t>
            </a:r>
            <a:r>
              <a:rPr lang="de-DE" altLang="it-IT" dirty="0"/>
              <a:t> di </a:t>
            </a:r>
            <a:r>
              <a:rPr lang="de-DE" altLang="it-IT" dirty="0" err="1"/>
              <a:t>rottura</a:t>
            </a:r>
            <a:r>
              <a:rPr lang="de-DE" altLang="it-IT" dirty="0"/>
              <a:t> del 50 </a:t>
            </a:r>
            <a:r>
              <a:rPr lang="de-DE" altLang="it-IT" dirty="0" err="1"/>
              <a:t>percento</a:t>
            </a:r>
            <a:r>
              <a:rPr lang="de-DE" altLang="it-IT" dirty="0"/>
              <a:t>.</a:t>
            </a:r>
          </a:p>
          <a:p>
            <a:endParaRPr lang="de-DE" altLang="it-IT" dirty="0"/>
          </a:p>
        </p:txBody>
      </p:sp>
    </p:spTree>
    <p:extLst>
      <p:ext uri="{BB962C8B-B14F-4D97-AF65-F5344CB8AC3E}">
        <p14:creationId xmlns:p14="http://schemas.microsoft.com/office/powerpoint/2010/main" val="1032291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4">
            <a:extLst>
              <a:ext uri="{FF2B5EF4-FFF2-40B4-BE49-F238E27FC236}">
                <a16:creationId xmlns:a16="http://schemas.microsoft.com/office/drawing/2014/main" id="{ED3A9B8D-A705-D6AD-DAA8-F10DA46644A6}"/>
              </a:ext>
            </a:extLst>
          </p:cNvPr>
          <p:cNvSpPr>
            <a:spLocks noGrp="1"/>
          </p:cNvSpPr>
          <p:nvPr>
            <p:ph type="title"/>
          </p:nvPr>
        </p:nvSpPr>
        <p:spPr/>
        <p:txBody>
          <a:bodyPr/>
          <a:lstStyle/>
          <a:p>
            <a:r>
              <a:rPr lang="de-DE" altLang="it-IT" dirty="0" err="1"/>
              <a:t>Lubrificazione</a:t>
            </a:r>
            <a:r>
              <a:rPr lang="de-DE" altLang="it-IT" dirty="0"/>
              <a:t> a </a:t>
            </a:r>
            <a:r>
              <a:rPr lang="de-DE" altLang="it-IT" dirty="0" err="1"/>
              <a:t>grasso</a:t>
            </a:r>
            <a:r>
              <a:rPr lang="de-DE" altLang="it-IT" dirty="0"/>
              <a:t> – </a:t>
            </a:r>
            <a:r>
              <a:rPr lang="de-DE" altLang="it-IT" dirty="0" err="1"/>
              <a:t>criterio</a:t>
            </a:r>
            <a:r>
              <a:rPr lang="de-DE" altLang="it-IT" dirty="0"/>
              <a:t>: </a:t>
            </a:r>
            <a:r>
              <a:rPr lang="de-DE" altLang="it-IT" dirty="0" err="1"/>
              <a:t>temperatura</a:t>
            </a:r>
            <a:endParaRPr lang="de-DE" dirty="0"/>
          </a:p>
        </p:txBody>
      </p:sp>
      <p:sp>
        <p:nvSpPr>
          <p:cNvPr id="7" name="Segnaposto data 6">
            <a:extLst>
              <a:ext uri="{FF2B5EF4-FFF2-40B4-BE49-F238E27FC236}">
                <a16:creationId xmlns:a16="http://schemas.microsoft.com/office/drawing/2014/main" id="{BF7E630E-54E6-E92A-98D3-3A4412BB88BD}"/>
              </a:ext>
            </a:extLst>
          </p:cNvPr>
          <p:cNvSpPr>
            <a:spLocks noGrp="1"/>
          </p:cNvSpPr>
          <p:nvPr>
            <p:ph type="dt" sz="half" idx="14"/>
          </p:nvPr>
        </p:nvSpPr>
        <p:spPr/>
        <p:txBody>
          <a:bodyPr/>
          <a:lstStyle/>
          <a:p>
            <a:fld id="{6E1C82E0-B04F-48BB-B57A-1BC77DC5A316}" type="datetime3">
              <a:rPr lang="en-US" smtClean="0"/>
              <a:t>10 April 2024</a:t>
            </a:fld>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35</a:t>
            </a:fld>
            <a:endParaRPr lang="de-DE" dirty="0"/>
          </a:p>
        </p:txBody>
      </p:sp>
      <p:sp>
        <p:nvSpPr>
          <p:cNvPr id="16" name="Segnaposto testo 15">
            <a:extLst>
              <a:ext uri="{FF2B5EF4-FFF2-40B4-BE49-F238E27FC236}">
                <a16:creationId xmlns:a16="http://schemas.microsoft.com/office/drawing/2014/main" id="{1622B622-F6D3-4AE6-77B7-7516F41F10D5}"/>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400" b="0" i="0" u="none" strike="noStrike" kern="1200" cap="none" spc="0" normalizeH="0" baseline="0" noProof="0" dirty="0" err="1">
                <a:ln>
                  <a:noFill/>
                </a:ln>
                <a:solidFill>
                  <a:srgbClr val="000000"/>
                </a:solidFill>
                <a:effectLst/>
                <a:uLnTx/>
                <a:uFillTx/>
                <a:latin typeface="Calibri"/>
                <a:ea typeface="+mn-ea"/>
                <a:cs typeface="+mn-cs"/>
              </a:rPr>
              <a:t>Lubrificazione</a:t>
            </a:r>
            <a:endParaRPr kumimoji="0" lang="de-DE"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ext Box 3"/>
          <p:cNvSpPr txBox="1">
            <a:spLocks noChangeArrowheads="1"/>
          </p:cNvSpPr>
          <p:nvPr/>
        </p:nvSpPr>
        <p:spPr bwMode="auto">
          <a:xfrm>
            <a:off x="8071545" y="4417914"/>
            <a:ext cx="3576637" cy="1382713"/>
          </a:xfrm>
          <a:prstGeom prst="rect">
            <a:avLst/>
          </a:prstGeom>
          <a:solidFill>
            <a:srgbClr val="C0C0C0"/>
          </a:solidFill>
          <a:ln w="25400">
            <a:solidFill>
              <a:schemeClr val="tx1"/>
            </a:solidFill>
            <a:miter lim="800000"/>
            <a:headEnd/>
            <a:tailEnd/>
          </a:ln>
        </p:spPr>
        <p:txBody>
          <a:bodyPr lIns="75749" tIns="37874" rIns="75749" bIns="37874">
            <a:spAutoFit/>
          </a:bodyPr>
          <a:lstStyle>
            <a:lvl1pPr defTabSz="757238">
              <a:tabLst>
                <a:tab pos="1339850" algn="l"/>
                <a:tab pos="1816100" algn="l"/>
              </a:tabLst>
              <a:defRPr sz="1600">
                <a:solidFill>
                  <a:schemeClr val="tx1"/>
                </a:solidFill>
                <a:latin typeface="Arial" panose="020B0604020202020204" pitchFamily="34" charset="0"/>
              </a:defRPr>
            </a:lvl1pPr>
            <a:lvl2pPr marL="742950" indent="-285750" defTabSz="757238">
              <a:tabLst>
                <a:tab pos="1339850" algn="l"/>
                <a:tab pos="1816100" algn="l"/>
              </a:tabLst>
              <a:defRPr sz="1600">
                <a:solidFill>
                  <a:schemeClr val="tx1"/>
                </a:solidFill>
                <a:latin typeface="Arial" panose="020B0604020202020204" pitchFamily="34" charset="0"/>
              </a:defRPr>
            </a:lvl2pPr>
            <a:lvl3pPr marL="1143000" indent="-228600" defTabSz="757238">
              <a:tabLst>
                <a:tab pos="1339850" algn="l"/>
                <a:tab pos="1816100" algn="l"/>
              </a:tabLst>
              <a:defRPr sz="1600">
                <a:solidFill>
                  <a:schemeClr val="tx1"/>
                </a:solidFill>
                <a:latin typeface="Arial" panose="020B0604020202020204" pitchFamily="34" charset="0"/>
              </a:defRPr>
            </a:lvl3pPr>
            <a:lvl4pPr marL="1600200" indent="-228600" defTabSz="757238">
              <a:tabLst>
                <a:tab pos="1339850" algn="l"/>
                <a:tab pos="1816100" algn="l"/>
              </a:tabLst>
              <a:defRPr sz="1600">
                <a:solidFill>
                  <a:schemeClr val="tx1"/>
                </a:solidFill>
                <a:latin typeface="Arial" panose="020B0604020202020204" pitchFamily="34" charset="0"/>
              </a:defRPr>
            </a:lvl4pPr>
            <a:lvl5pPr marL="2057400" indent="-228600" defTabSz="757238">
              <a:tabLst>
                <a:tab pos="1339850" algn="l"/>
                <a:tab pos="1816100"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1339850" algn="l"/>
                <a:tab pos="1816100"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1339850" algn="l"/>
                <a:tab pos="1816100"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1339850" algn="l"/>
                <a:tab pos="1816100"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1339850" algn="l"/>
                <a:tab pos="1816100" algn="l"/>
              </a:tabLst>
              <a:defRPr sz="1600">
                <a:solidFill>
                  <a:schemeClr val="tx1"/>
                </a:solidFill>
                <a:latin typeface="Arial" panose="020B0604020202020204" pitchFamily="34" charset="0"/>
              </a:defRPr>
            </a:lvl9pPr>
          </a:lstStyle>
          <a:p>
            <a:pPr>
              <a:spcBef>
                <a:spcPct val="50000"/>
              </a:spcBef>
            </a:pPr>
            <a:r>
              <a:rPr lang="de-DE" altLang="it-IT" sz="1200" dirty="0" err="1"/>
              <a:t>cuscinetto</a:t>
            </a:r>
            <a:r>
              <a:rPr lang="de-DE" altLang="it-IT" sz="1200" dirty="0"/>
              <a:t>:	7206 B (529689)</a:t>
            </a:r>
          </a:p>
          <a:p>
            <a:pPr>
              <a:spcBef>
                <a:spcPct val="50000"/>
              </a:spcBef>
            </a:pPr>
            <a:r>
              <a:rPr lang="de-DE" altLang="it-IT" sz="1200" dirty="0" err="1"/>
              <a:t>carico</a:t>
            </a:r>
            <a:r>
              <a:rPr lang="de-DE" altLang="it-IT" sz="1200" dirty="0"/>
              <a:t> </a:t>
            </a:r>
            <a:r>
              <a:rPr lang="de-DE" altLang="it-IT" sz="1200" dirty="0" err="1"/>
              <a:t>assiale</a:t>
            </a:r>
            <a:r>
              <a:rPr lang="de-DE" altLang="it-IT" sz="1200" dirty="0"/>
              <a:t>:	F</a:t>
            </a:r>
            <a:r>
              <a:rPr lang="de-DE" altLang="it-IT" sz="1200" baseline="-25000" dirty="0"/>
              <a:t>A</a:t>
            </a:r>
            <a:r>
              <a:rPr lang="de-DE" altLang="it-IT" sz="1200" dirty="0"/>
              <a:t>	= 1500 N</a:t>
            </a:r>
          </a:p>
          <a:p>
            <a:pPr>
              <a:spcBef>
                <a:spcPct val="50000"/>
              </a:spcBef>
            </a:pPr>
            <a:r>
              <a:rPr lang="de-DE" altLang="it-IT" sz="1200" dirty="0" err="1"/>
              <a:t>velocità</a:t>
            </a:r>
            <a:r>
              <a:rPr lang="de-DE" altLang="it-IT" sz="1200" dirty="0"/>
              <a:t>:	n	= 6000 min</a:t>
            </a:r>
            <a:r>
              <a:rPr lang="de-DE" altLang="it-IT" sz="1200" baseline="30000" dirty="0"/>
              <a:t>-1</a:t>
            </a:r>
            <a:endParaRPr lang="de-DE" altLang="it-IT" sz="1200" dirty="0"/>
          </a:p>
          <a:p>
            <a:pPr>
              <a:spcBef>
                <a:spcPct val="50000"/>
              </a:spcBef>
            </a:pPr>
            <a:r>
              <a:rPr lang="de-DE" altLang="it-IT" sz="1200" dirty="0" err="1"/>
              <a:t>parametro</a:t>
            </a:r>
            <a:r>
              <a:rPr lang="de-DE" altLang="it-IT" sz="1200" dirty="0"/>
              <a:t> di </a:t>
            </a:r>
            <a:r>
              <a:rPr lang="de-DE" altLang="it-IT" sz="1200" dirty="0" err="1"/>
              <a:t>vel</a:t>
            </a:r>
            <a:r>
              <a:rPr lang="de-DE" altLang="it-IT" sz="1200" dirty="0"/>
              <a:t>.	</a:t>
            </a:r>
            <a:r>
              <a:rPr lang="de-DE" altLang="it-IT" sz="1200" dirty="0" err="1"/>
              <a:t>nxdm</a:t>
            </a:r>
            <a:r>
              <a:rPr lang="de-DE" altLang="it-IT" sz="1200" dirty="0"/>
              <a:t>	= 276.000 mm x min</a:t>
            </a:r>
            <a:r>
              <a:rPr lang="de-DE" altLang="it-IT" sz="1200" baseline="30000" dirty="0"/>
              <a:t>-1</a:t>
            </a:r>
            <a:endParaRPr lang="de-DE" altLang="it-IT" sz="1200" dirty="0"/>
          </a:p>
          <a:p>
            <a:pPr>
              <a:spcBef>
                <a:spcPct val="50000"/>
              </a:spcBef>
            </a:pPr>
            <a:r>
              <a:rPr lang="de-DE" altLang="it-IT" sz="1200" dirty="0" err="1"/>
              <a:t>temperatura</a:t>
            </a:r>
            <a:r>
              <a:rPr lang="de-DE" altLang="it-IT" sz="1200" dirty="0"/>
              <a:t>:	</a:t>
            </a:r>
            <a:r>
              <a:rPr lang="de-DE" altLang="it-IT" sz="1200" dirty="0">
                <a:sym typeface="Symbol" panose="05050102010706020507" pitchFamily="18" charset="2"/>
              </a:rPr>
              <a:t>	= </a:t>
            </a:r>
            <a:r>
              <a:rPr lang="de-DE" altLang="it-IT" sz="1200" dirty="0" err="1">
                <a:sym typeface="Symbol" panose="05050102010706020507" pitchFamily="18" charset="2"/>
              </a:rPr>
              <a:t>variabile</a:t>
            </a:r>
            <a:endParaRPr lang="de-DE" altLang="it-IT" sz="1200" dirty="0">
              <a:sym typeface="Symbol" panose="05050102010706020507" pitchFamily="18" charset="2"/>
            </a:endParaRPr>
          </a:p>
        </p:txBody>
      </p:sp>
      <p:pic>
        <p:nvPicPr>
          <p:cNvPr id="9" name="Picture 4" descr="7206"/>
          <p:cNvPicPr>
            <a:picLocks noChangeAspect="1" noChangeArrowheads="1"/>
          </p:cNvPicPr>
          <p:nvPr/>
        </p:nvPicPr>
        <p:blipFill>
          <a:blip r:embed="rId3">
            <a:extLst>
              <a:ext uri="{28A0092B-C50C-407E-A947-70E740481C1C}">
                <a14:useLocalDpi xmlns:a14="http://schemas.microsoft.com/office/drawing/2010/main" val="0"/>
              </a:ext>
            </a:extLst>
          </a:blip>
          <a:srcRect l="33623"/>
          <a:stretch>
            <a:fillRect/>
          </a:stretch>
        </p:blipFill>
        <p:spPr bwMode="auto">
          <a:xfrm>
            <a:off x="8044830" y="1864714"/>
            <a:ext cx="205898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539553" y="4903738"/>
            <a:ext cx="42433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300" b="1" dirty="0"/>
              <a:t>Alla </a:t>
            </a:r>
            <a:r>
              <a:rPr lang="de-DE" altLang="it-IT" sz="1300" b="1" dirty="0" err="1"/>
              <a:t>temperatura</a:t>
            </a:r>
            <a:r>
              <a:rPr lang="de-DE" altLang="it-IT" sz="1300" b="1" dirty="0"/>
              <a:t> </a:t>
            </a:r>
            <a:r>
              <a:rPr lang="de-DE" altLang="it-IT" sz="1300" b="1" dirty="0" err="1"/>
              <a:t>massima</a:t>
            </a:r>
            <a:r>
              <a:rPr lang="de-DE" altLang="it-IT" sz="1300" b="1" dirty="0"/>
              <a:t> di </a:t>
            </a:r>
            <a:r>
              <a:rPr lang="de-DE" altLang="it-IT" sz="1300" b="1" dirty="0" err="1"/>
              <a:t>esercizio</a:t>
            </a:r>
            <a:r>
              <a:rPr lang="de-DE" altLang="it-IT" sz="1300" b="1" dirty="0"/>
              <a:t> del </a:t>
            </a:r>
            <a:r>
              <a:rPr lang="de-DE" altLang="it-IT" sz="1300" b="1" dirty="0" err="1"/>
              <a:t>grasso</a:t>
            </a:r>
            <a:r>
              <a:rPr lang="de-DE" altLang="it-IT" sz="1300" b="1" dirty="0"/>
              <a:t> K </a:t>
            </a:r>
          </a:p>
          <a:p>
            <a:r>
              <a:rPr lang="de-DE" altLang="it-IT" sz="1300" b="1" dirty="0" err="1"/>
              <a:t>secondo</a:t>
            </a:r>
            <a:r>
              <a:rPr lang="de-DE" altLang="it-IT" sz="1300" b="1" dirty="0"/>
              <a:t> DIN 51825 </a:t>
            </a:r>
            <a:r>
              <a:rPr lang="de-DE" altLang="it-IT" sz="1300" b="1" dirty="0" err="1"/>
              <a:t>deve</a:t>
            </a:r>
            <a:r>
              <a:rPr lang="de-DE" altLang="it-IT" sz="1300" b="1" dirty="0"/>
              <a:t> </a:t>
            </a:r>
            <a:r>
              <a:rPr lang="de-DE" altLang="it-IT" sz="1300" b="1" dirty="0" err="1"/>
              <a:t>essere</a:t>
            </a:r>
            <a:r>
              <a:rPr lang="de-DE" altLang="it-IT" sz="1300" b="1" dirty="0"/>
              <a:t> </a:t>
            </a:r>
            <a:r>
              <a:rPr lang="de-DE" altLang="it-IT" sz="1300" b="1" dirty="0" err="1"/>
              <a:t>soddisfatta</a:t>
            </a:r>
            <a:r>
              <a:rPr lang="de-DE" altLang="it-IT" sz="1300" b="1" dirty="0"/>
              <a:t> la </a:t>
            </a:r>
            <a:br>
              <a:rPr lang="de-DE" altLang="it-IT" sz="1300" b="1" dirty="0"/>
            </a:br>
            <a:r>
              <a:rPr lang="de-DE" altLang="it-IT" sz="1300" b="1" dirty="0" err="1"/>
              <a:t>seguente</a:t>
            </a:r>
            <a:r>
              <a:rPr lang="de-DE" altLang="it-IT" sz="1300" b="1" dirty="0"/>
              <a:t> </a:t>
            </a:r>
            <a:r>
              <a:rPr lang="de-DE" altLang="it-IT" sz="1300" b="1" dirty="0" err="1"/>
              <a:t>condizione</a:t>
            </a:r>
            <a:r>
              <a:rPr lang="de-DE" altLang="it-IT" sz="1300" b="1" dirty="0"/>
              <a:t>:</a:t>
            </a:r>
            <a:endParaRPr lang="de-DE" altLang="it-IT" sz="2000" dirty="0"/>
          </a:p>
        </p:txBody>
      </p:sp>
      <p:sp>
        <p:nvSpPr>
          <p:cNvPr id="11" name="Text Box 6"/>
          <p:cNvSpPr txBox="1">
            <a:spLocks noChangeArrowheads="1"/>
          </p:cNvSpPr>
          <p:nvPr/>
        </p:nvSpPr>
        <p:spPr bwMode="auto">
          <a:xfrm>
            <a:off x="4141341" y="5622875"/>
            <a:ext cx="17383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2000" b="1" dirty="0"/>
              <a:t>L</a:t>
            </a:r>
            <a:r>
              <a:rPr lang="de-DE" altLang="it-IT" sz="2000" b="1" baseline="-25000" dirty="0"/>
              <a:t>50</a:t>
            </a:r>
            <a:r>
              <a:rPr lang="de-DE" altLang="it-IT" sz="2000" b="1" dirty="0"/>
              <a:t> </a:t>
            </a:r>
            <a:r>
              <a:rPr lang="de-DE" altLang="it-IT" sz="2000" b="1" dirty="0">
                <a:sym typeface="Symbol" panose="05050102010706020507" pitchFamily="18" charset="2"/>
              </a:rPr>
              <a:t> 100 h</a:t>
            </a:r>
            <a:endParaRPr lang="de-DE" altLang="it-IT" sz="2000" dirty="0">
              <a:latin typeface="Times New Roman" panose="02020603050405020304" pitchFamily="18" charset="0"/>
            </a:endParaRPr>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467" y="1770013"/>
            <a:ext cx="42259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2628132" y="1271538"/>
            <a:ext cx="479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de-DE" altLang="it-IT" sz="1800" b="1" dirty="0"/>
              <a:t>Banco </a:t>
            </a:r>
            <a:r>
              <a:rPr lang="de-DE" altLang="it-IT" sz="1800" b="1" dirty="0" err="1"/>
              <a:t>prova</a:t>
            </a:r>
            <a:r>
              <a:rPr lang="de-DE" altLang="it-IT" sz="1800" b="1" dirty="0"/>
              <a:t> FE-9 </a:t>
            </a:r>
            <a:r>
              <a:rPr lang="de-DE" altLang="it-IT" sz="1800" b="1" dirty="0" err="1"/>
              <a:t>secondo</a:t>
            </a:r>
            <a:r>
              <a:rPr lang="de-DE" altLang="it-IT" sz="1800" b="1" dirty="0"/>
              <a:t> DIN 51 821</a:t>
            </a:r>
            <a:endParaRPr lang="de-DE" altLang="it-IT" sz="2400" b="1" dirty="0"/>
          </a:p>
        </p:txBody>
      </p:sp>
    </p:spTree>
    <p:extLst>
      <p:ext uri="{BB962C8B-B14F-4D97-AF65-F5344CB8AC3E}">
        <p14:creationId xmlns:p14="http://schemas.microsoft.com/office/powerpoint/2010/main" val="1348730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373D81D8-9AA9-44BB-A333-F67097546025}"/>
              </a:ext>
            </a:extLst>
          </p:cNvPr>
          <p:cNvSpPr txBox="1">
            <a:spLocks noChangeArrowheads="1"/>
          </p:cNvSpPr>
          <p:nvPr/>
        </p:nvSpPr>
        <p:spPr bwMode="auto">
          <a:xfrm>
            <a:off x="9977438" y="6450014"/>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endParaRPr lang="en-US" altLang="it-IT" sz="1000">
              <a:latin typeface="Times New Roman" panose="02020603050405020304" pitchFamily="18" charset="0"/>
            </a:endParaRPr>
          </a:p>
        </p:txBody>
      </p:sp>
      <p:sp>
        <p:nvSpPr>
          <p:cNvPr id="194564" name="Text Box 4">
            <a:extLst>
              <a:ext uri="{FF2B5EF4-FFF2-40B4-BE49-F238E27FC236}">
                <a16:creationId xmlns:a16="http://schemas.microsoft.com/office/drawing/2014/main" id="{8F48437D-C538-4AD4-8916-0D16C36CA363}"/>
              </a:ext>
            </a:extLst>
          </p:cNvPr>
          <p:cNvSpPr txBox="1">
            <a:spLocks noChangeArrowheads="1"/>
          </p:cNvSpPr>
          <p:nvPr/>
        </p:nvSpPr>
        <p:spPr bwMode="auto">
          <a:xfrm>
            <a:off x="2573338" y="1557338"/>
            <a:ext cx="7387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66763" indent="-766763">
              <a:tabLst>
                <a:tab pos="382588" algn="l"/>
              </a:tabLst>
              <a:defRPr sz="1600">
                <a:solidFill>
                  <a:schemeClr val="tx1"/>
                </a:solidFill>
                <a:latin typeface="Arial" panose="020B0604020202020204" pitchFamily="34" charset="0"/>
              </a:defRPr>
            </a:lvl1pPr>
            <a:lvl2pPr marL="742950" indent="-285750">
              <a:tabLst>
                <a:tab pos="382588" algn="l"/>
              </a:tabLst>
              <a:defRPr sz="1600">
                <a:solidFill>
                  <a:schemeClr val="tx1"/>
                </a:solidFill>
                <a:latin typeface="Arial" panose="020B0604020202020204" pitchFamily="34" charset="0"/>
              </a:defRPr>
            </a:lvl2pPr>
            <a:lvl3pPr marL="1143000" indent="-228600">
              <a:tabLst>
                <a:tab pos="382588" algn="l"/>
              </a:tabLst>
              <a:defRPr sz="1600">
                <a:solidFill>
                  <a:schemeClr val="tx1"/>
                </a:solidFill>
                <a:latin typeface="Arial" panose="020B0604020202020204" pitchFamily="34" charset="0"/>
              </a:defRPr>
            </a:lvl3pPr>
            <a:lvl4pPr marL="1600200" indent="-228600">
              <a:tabLst>
                <a:tab pos="382588" algn="l"/>
              </a:tabLst>
              <a:defRPr sz="1600">
                <a:solidFill>
                  <a:schemeClr val="tx1"/>
                </a:solidFill>
                <a:latin typeface="Arial" panose="020B0604020202020204" pitchFamily="34" charset="0"/>
              </a:defRPr>
            </a:lvl4pPr>
            <a:lvl5pPr marL="2057400" indent="-228600">
              <a:tabLst>
                <a:tab pos="38258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9pPr>
          </a:lstStyle>
          <a:p>
            <a:r>
              <a:rPr lang="de-DE" altLang="it-IT" sz="2000" b="1" dirty="0">
                <a:sym typeface="Wingdings" panose="05000000000000000000" pitchFamily="2" charset="2"/>
              </a:rPr>
              <a:t>	</a:t>
            </a:r>
            <a:r>
              <a:rPr lang="de-DE" altLang="it-IT" sz="2000" b="1" dirty="0" err="1">
                <a:sym typeface="Wingdings" panose="05000000000000000000" pitchFamily="2" charset="2"/>
              </a:rPr>
              <a:t>Contaminazione</a:t>
            </a:r>
            <a:br>
              <a:rPr lang="de-DE" altLang="it-IT" sz="2000" dirty="0">
                <a:sym typeface="Wingdings" panose="05000000000000000000" pitchFamily="2" charset="2"/>
              </a:rPr>
            </a:br>
            <a:r>
              <a:rPr lang="de-DE" altLang="it-IT" sz="2000" dirty="0">
                <a:sym typeface="Wingdings" panose="05000000000000000000" pitchFamily="2" charset="2"/>
              </a:rPr>
              <a:t> </a:t>
            </a:r>
            <a:r>
              <a:rPr lang="de-DE" altLang="it-IT" sz="2000" dirty="0" err="1">
                <a:sym typeface="Wingdings" panose="05000000000000000000" pitchFamily="2" charset="2"/>
              </a:rPr>
              <a:t>Lubrificanti</a:t>
            </a:r>
            <a:r>
              <a:rPr lang="de-DE" altLang="it-IT" sz="2000" dirty="0">
                <a:sym typeface="Wingdings" panose="05000000000000000000" pitchFamily="2" charset="2"/>
              </a:rPr>
              <a:t> più </a:t>
            </a:r>
            <a:r>
              <a:rPr lang="de-DE" altLang="it-IT" sz="2000" dirty="0" err="1">
                <a:sym typeface="Wingdings" panose="05000000000000000000" pitchFamily="2" charset="2"/>
              </a:rPr>
              <a:t>consistenti</a:t>
            </a:r>
            <a:r>
              <a:rPr lang="de-DE" altLang="it-IT" sz="2000" dirty="0">
                <a:sym typeface="Wingdings" panose="05000000000000000000" pitchFamily="2" charset="2"/>
              </a:rPr>
              <a:t> ai </a:t>
            </a:r>
            <a:r>
              <a:rPr lang="de-DE" altLang="it-IT" sz="2000" dirty="0" err="1">
                <a:sym typeface="Wingdings" panose="05000000000000000000" pitchFamily="2" charset="2"/>
              </a:rPr>
              <a:t>fini</a:t>
            </a:r>
            <a:r>
              <a:rPr lang="de-DE" altLang="it-IT" sz="2000" dirty="0">
                <a:sym typeface="Wingdings" panose="05000000000000000000" pitchFamily="2" charset="2"/>
              </a:rPr>
              <a:t> di </a:t>
            </a:r>
            <a:r>
              <a:rPr lang="de-DE" altLang="it-IT" sz="2000" dirty="0" err="1">
                <a:sym typeface="Wingdings" panose="05000000000000000000" pitchFamily="2" charset="2"/>
              </a:rPr>
              <a:t>una</a:t>
            </a:r>
            <a:r>
              <a:rPr lang="de-DE" altLang="it-IT" sz="2000" dirty="0">
                <a:sym typeface="Wingdings" panose="05000000000000000000" pitchFamily="2" charset="2"/>
              </a:rPr>
              <a:t> </a:t>
            </a:r>
            <a:r>
              <a:rPr lang="de-DE" altLang="it-IT" sz="2000" dirty="0" err="1">
                <a:sym typeface="Wingdings" panose="05000000000000000000" pitchFamily="2" charset="2"/>
              </a:rPr>
              <a:t>migliore</a:t>
            </a:r>
            <a:r>
              <a:rPr lang="de-DE" altLang="it-IT" sz="2000" dirty="0">
                <a:sym typeface="Wingdings" panose="05000000000000000000" pitchFamily="2" charset="2"/>
              </a:rPr>
              <a:t> </a:t>
            </a:r>
            <a:r>
              <a:rPr lang="de-DE" altLang="it-IT" sz="2000" dirty="0" err="1">
                <a:sym typeface="Wingdings" panose="05000000000000000000" pitchFamily="2" charset="2"/>
              </a:rPr>
              <a:t>tenuta</a:t>
            </a:r>
            <a:endParaRPr lang="de-DE" altLang="it-IT" sz="2000" dirty="0"/>
          </a:p>
        </p:txBody>
      </p:sp>
      <p:sp>
        <p:nvSpPr>
          <p:cNvPr id="194565" name="Text Box 5">
            <a:extLst>
              <a:ext uri="{FF2B5EF4-FFF2-40B4-BE49-F238E27FC236}">
                <a16:creationId xmlns:a16="http://schemas.microsoft.com/office/drawing/2014/main" id="{4E4E9F48-1231-48FD-80F4-AD06E23B25AA}"/>
              </a:ext>
            </a:extLst>
          </p:cNvPr>
          <p:cNvSpPr txBox="1">
            <a:spLocks noChangeArrowheads="1"/>
          </p:cNvSpPr>
          <p:nvPr/>
        </p:nvSpPr>
        <p:spPr bwMode="auto">
          <a:xfrm>
            <a:off x="2573338" y="2624138"/>
            <a:ext cx="64944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66763" indent="-766763">
              <a:tabLst>
                <a:tab pos="382588" algn="l"/>
              </a:tabLst>
              <a:defRPr sz="1600">
                <a:solidFill>
                  <a:schemeClr val="tx1"/>
                </a:solidFill>
                <a:latin typeface="Arial" panose="020B0604020202020204" pitchFamily="34" charset="0"/>
              </a:defRPr>
            </a:lvl1pPr>
            <a:lvl2pPr marL="742950" indent="-285750">
              <a:tabLst>
                <a:tab pos="382588" algn="l"/>
              </a:tabLst>
              <a:defRPr sz="1600">
                <a:solidFill>
                  <a:schemeClr val="tx1"/>
                </a:solidFill>
                <a:latin typeface="Arial" panose="020B0604020202020204" pitchFamily="34" charset="0"/>
              </a:defRPr>
            </a:lvl2pPr>
            <a:lvl3pPr marL="1143000" indent="-228600">
              <a:tabLst>
                <a:tab pos="382588" algn="l"/>
              </a:tabLst>
              <a:defRPr sz="1600">
                <a:solidFill>
                  <a:schemeClr val="tx1"/>
                </a:solidFill>
                <a:latin typeface="Arial" panose="020B0604020202020204" pitchFamily="34" charset="0"/>
              </a:defRPr>
            </a:lvl3pPr>
            <a:lvl4pPr marL="1600200" indent="-228600">
              <a:tabLst>
                <a:tab pos="382588" algn="l"/>
              </a:tabLst>
              <a:defRPr sz="1600">
                <a:solidFill>
                  <a:schemeClr val="tx1"/>
                </a:solidFill>
                <a:latin typeface="Arial" panose="020B0604020202020204" pitchFamily="34" charset="0"/>
              </a:defRPr>
            </a:lvl4pPr>
            <a:lvl5pPr marL="2057400" indent="-228600">
              <a:tabLst>
                <a:tab pos="38258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9pPr>
          </a:lstStyle>
          <a:p>
            <a:r>
              <a:rPr lang="de-DE" altLang="it-IT" sz="2000" b="1" dirty="0">
                <a:sym typeface="Wingdings" panose="05000000000000000000" pitchFamily="2" charset="2"/>
              </a:rPr>
              <a:t>	</a:t>
            </a:r>
            <a:r>
              <a:rPr lang="de-DE" altLang="it-IT" sz="2000" b="1" dirty="0" err="1">
                <a:sym typeface="Wingdings" panose="05000000000000000000" pitchFamily="2" charset="2"/>
              </a:rPr>
              <a:t>Acqua</a:t>
            </a:r>
            <a:br>
              <a:rPr lang="de-DE" altLang="it-IT" sz="2000" dirty="0">
                <a:sym typeface="Wingdings" panose="05000000000000000000" pitchFamily="2" charset="2"/>
              </a:rPr>
            </a:br>
            <a:r>
              <a:rPr lang="de-DE" altLang="it-IT" sz="2000" dirty="0">
                <a:sym typeface="Wingdings" panose="05000000000000000000" pitchFamily="2" charset="2"/>
              </a:rPr>
              <a:t> </a:t>
            </a:r>
            <a:r>
              <a:rPr lang="de-DE" altLang="it-IT" sz="2000" dirty="0" err="1">
                <a:sym typeface="Wingdings" panose="05000000000000000000" pitchFamily="2" charset="2"/>
              </a:rPr>
              <a:t>Lubrificanti</a:t>
            </a:r>
            <a:r>
              <a:rPr lang="de-DE" altLang="it-IT" sz="2000" dirty="0">
                <a:sym typeface="Wingdings" panose="05000000000000000000" pitchFamily="2" charset="2"/>
              </a:rPr>
              <a:t> più </a:t>
            </a:r>
            <a:r>
              <a:rPr lang="de-DE" altLang="it-IT" sz="2000" dirty="0" err="1">
                <a:sym typeface="Wingdings" panose="05000000000000000000" pitchFamily="2" charset="2"/>
              </a:rPr>
              <a:t>resistenti</a:t>
            </a:r>
            <a:r>
              <a:rPr lang="de-DE" altLang="it-IT" sz="2000" dirty="0">
                <a:sym typeface="Wingdings" panose="05000000000000000000" pitchFamily="2" charset="2"/>
              </a:rPr>
              <a:t> o </a:t>
            </a:r>
            <a:r>
              <a:rPr lang="de-DE" altLang="it-IT" sz="2000" dirty="0" err="1">
                <a:sym typeface="Wingdings" panose="05000000000000000000" pitchFamily="2" charset="2"/>
              </a:rPr>
              <a:t>insensibili</a:t>
            </a:r>
            <a:r>
              <a:rPr lang="de-DE" altLang="it-IT" sz="2000" dirty="0">
                <a:sym typeface="Wingdings" panose="05000000000000000000" pitchFamily="2" charset="2"/>
              </a:rPr>
              <a:t> </a:t>
            </a:r>
            <a:r>
              <a:rPr lang="de-DE" altLang="it-IT" sz="2000" dirty="0" err="1">
                <a:sym typeface="Wingdings" panose="05000000000000000000" pitchFamily="2" charset="2"/>
              </a:rPr>
              <a:t>all‘acqua</a:t>
            </a:r>
            <a:endParaRPr lang="de-DE" altLang="it-IT" sz="2000" dirty="0"/>
          </a:p>
        </p:txBody>
      </p:sp>
      <p:sp>
        <p:nvSpPr>
          <p:cNvPr id="194566" name="Text Box 6">
            <a:extLst>
              <a:ext uri="{FF2B5EF4-FFF2-40B4-BE49-F238E27FC236}">
                <a16:creationId xmlns:a16="http://schemas.microsoft.com/office/drawing/2014/main" id="{B8D138EC-B5EA-49C2-AA1B-2E44D701234A}"/>
              </a:ext>
            </a:extLst>
          </p:cNvPr>
          <p:cNvSpPr txBox="1">
            <a:spLocks noChangeArrowheads="1"/>
          </p:cNvSpPr>
          <p:nvPr/>
        </p:nvSpPr>
        <p:spPr bwMode="auto">
          <a:xfrm>
            <a:off x="2573339" y="3614738"/>
            <a:ext cx="76902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66763" indent="-766763">
              <a:tabLst>
                <a:tab pos="382588" algn="l"/>
              </a:tabLst>
              <a:defRPr sz="1600">
                <a:solidFill>
                  <a:schemeClr val="tx1"/>
                </a:solidFill>
                <a:latin typeface="Arial" panose="020B0604020202020204" pitchFamily="34" charset="0"/>
              </a:defRPr>
            </a:lvl1pPr>
            <a:lvl2pPr marL="742950" indent="-285750">
              <a:tabLst>
                <a:tab pos="382588" algn="l"/>
              </a:tabLst>
              <a:defRPr sz="1600">
                <a:solidFill>
                  <a:schemeClr val="tx1"/>
                </a:solidFill>
                <a:latin typeface="Arial" panose="020B0604020202020204" pitchFamily="34" charset="0"/>
              </a:defRPr>
            </a:lvl2pPr>
            <a:lvl3pPr marL="1143000" indent="-228600">
              <a:tabLst>
                <a:tab pos="382588" algn="l"/>
              </a:tabLst>
              <a:defRPr sz="1600">
                <a:solidFill>
                  <a:schemeClr val="tx1"/>
                </a:solidFill>
                <a:latin typeface="Arial" panose="020B0604020202020204" pitchFamily="34" charset="0"/>
              </a:defRPr>
            </a:lvl3pPr>
            <a:lvl4pPr marL="1600200" indent="-228600">
              <a:tabLst>
                <a:tab pos="382588" algn="l"/>
              </a:tabLst>
              <a:defRPr sz="1600">
                <a:solidFill>
                  <a:schemeClr val="tx1"/>
                </a:solidFill>
                <a:latin typeface="Arial" panose="020B0604020202020204" pitchFamily="34" charset="0"/>
              </a:defRPr>
            </a:lvl4pPr>
            <a:lvl5pPr marL="2057400" indent="-228600">
              <a:tabLst>
                <a:tab pos="38258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9pPr>
          </a:lstStyle>
          <a:p>
            <a:r>
              <a:rPr lang="de-DE" altLang="it-IT" sz="2000" b="1" dirty="0">
                <a:sym typeface="Wingdings" panose="05000000000000000000" pitchFamily="2" charset="2"/>
              </a:rPr>
              <a:t>	</a:t>
            </a:r>
            <a:r>
              <a:rPr lang="de-DE" altLang="it-IT" sz="2000" b="1" dirty="0" err="1">
                <a:sym typeface="Wingdings" panose="05000000000000000000" pitchFamily="2" charset="2"/>
              </a:rPr>
              <a:t>Vibrazioni</a:t>
            </a:r>
            <a:br>
              <a:rPr lang="de-DE" altLang="it-IT" sz="2000" dirty="0">
                <a:sym typeface="Wingdings" panose="05000000000000000000" pitchFamily="2" charset="2"/>
              </a:rPr>
            </a:br>
            <a:r>
              <a:rPr lang="de-DE" altLang="it-IT" sz="2000" dirty="0">
                <a:sym typeface="Wingdings" panose="05000000000000000000" pitchFamily="2" charset="2"/>
              </a:rPr>
              <a:t> </a:t>
            </a:r>
            <a:r>
              <a:rPr lang="de-DE" altLang="it-IT" sz="2000" dirty="0" err="1">
                <a:sym typeface="Wingdings" panose="05000000000000000000" pitchFamily="2" charset="2"/>
              </a:rPr>
              <a:t>Pericolo</a:t>
            </a:r>
            <a:r>
              <a:rPr lang="de-DE" altLang="it-IT" sz="2000" dirty="0">
                <a:sym typeface="Wingdings" panose="05000000000000000000" pitchFamily="2" charset="2"/>
              </a:rPr>
              <a:t> di </a:t>
            </a:r>
            <a:r>
              <a:rPr lang="de-DE" altLang="it-IT" sz="2000" dirty="0" err="1">
                <a:sym typeface="Wingdings" panose="05000000000000000000" pitchFamily="2" charset="2"/>
              </a:rPr>
              <a:t>tribocorrosione</a:t>
            </a:r>
            <a:r>
              <a:rPr lang="de-DE" altLang="it-IT" sz="2000" dirty="0">
                <a:sym typeface="Wingdings" panose="05000000000000000000" pitchFamily="2" charset="2"/>
              </a:rPr>
              <a:t>, </a:t>
            </a:r>
            <a:r>
              <a:rPr lang="de-DE" altLang="it-IT" sz="2000" dirty="0" err="1">
                <a:sym typeface="Wingdings" panose="05000000000000000000" pitchFamily="2" charset="2"/>
              </a:rPr>
              <a:t>impiego</a:t>
            </a:r>
            <a:r>
              <a:rPr lang="de-DE" altLang="it-IT" sz="2000" dirty="0">
                <a:sym typeface="Wingdings" panose="05000000000000000000" pitchFamily="2" charset="2"/>
              </a:rPr>
              <a:t> di </a:t>
            </a:r>
            <a:r>
              <a:rPr lang="de-DE" altLang="it-IT" sz="2000" dirty="0" err="1">
                <a:sym typeface="Wingdings" panose="05000000000000000000" pitchFamily="2" charset="2"/>
              </a:rPr>
              <a:t>lubrificanti</a:t>
            </a:r>
            <a:r>
              <a:rPr lang="de-DE" altLang="it-IT" sz="2000" dirty="0">
                <a:sym typeface="Wingdings" panose="05000000000000000000" pitchFamily="2" charset="2"/>
              </a:rPr>
              <a:t> </a:t>
            </a:r>
            <a:r>
              <a:rPr lang="de-DE" altLang="it-IT" sz="2000" dirty="0" err="1">
                <a:sym typeface="Wingdings" panose="05000000000000000000" pitchFamily="2" charset="2"/>
              </a:rPr>
              <a:t>speciali</a:t>
            </a:r>
            <a:endParaRPr lang="de-DE" altLang="it-IT" sz="2000" dirty="0"/>
          </a:p>
        </p:txBody>
      </p:sp>
      <p:sp>
        <p:nvSpPr>
          <p:cNvPr id="194567" name="Text Box 7">
            <a:extLst>
              <a:ext uri="{FF2B5EF4-FFF2-40B4-BE49-F238E27FC236}">
                <a16:creationId xmlns:a16="http://schemas.microsoft.com/office/drawing/2014/main" id="{DF0C650B-8A86-40F5-8D37-3614163037E0}"/>
              </a:ext>
            </a:extLst>
          </p:cNvPr>
          <p:cNvSpPr txBox="1">
            <a:spLocks noChangeArrowheads="1"/>
          </p:cNvSpPr>
          <p:nvPr/>
        </p:nvSpPr>
        <p:spPr bwMode="auto">
          <a:xfrm>
            <a:off x="2573339" y="4605339"/>
            <a:ext cx="84741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66763" indent="-766763">
              <a:tabLst>
                <a:tab pos="382588" algn="l"/>
              </a:tabLst>
              <a:defRPr sz="1600">
                <a:solidFill>
                  <a:schemeClr val="tx1"/>
                </a:solidFill>
                <a:latin typeface="Arial" panose="020B0604020202020204" pitchFamily="34" charset="0"/>
              </a:defRPr>
            </a:lvl1pPr>
            <a:lvl2pPr marL="742950" indent="-285750">
              <a:tabLst>
                <a:tab pos="382588" algn="l"/>
              </a:tabLst>
              <a:defRPr sz="1600">
                <a:solidFill>
                  <a:schemeClr val="tx1"/>
                </a:solidFill>
                <a:latin typeface="Arial" panose="020B0604020202020204" pitchFamily="34" charset="0"/>
              </a:defRPr>
            </a:lvl2pPr>
            <a:lvl3pPr marL="1143000" indent="-228600">
              <a:tabLst>
                <a:tab pos="382588" algn="l"/>
              </a:tabLst>
              <a:defRPr sz="1600">
                <a:solidFill>
                  <a:schemeClr val="tx1"/>
                </a:solidFill>
                <a:latin typeface="Arial" panose="020B0604020202020204" pitchFamily="34" charset="0"/>
              </a:defRPr>
            </a:lvl3pPr>
            <a:lvl4pPr marL="1600200" indent="-228600">
              <a:tabLst>
                <a:tab pos="382588" algn="l"/>
              </a:tabLst>
              <a:defRPr sz="1600">
                <a:solidFill>
                  <a:schemeClr val="tx1"/>
                </a:solidFill>
                <a:latin typeface="Arial" panose="020B0604020202020204" pitchFamily="34" charset="0"/>
              </a:defRPr>
            </a:lvl4pPr>
            <a:lvl5pPr marL="2057400" indent="-228600">
              <a:tabLst>
                <a:tab pos="38258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382588" algn="l"/>
              </a:tabLst>
              <a:defRPr sz="1600">
                <a:solidFill>
                  <a:schemeClr val="tx1"/>
                </a:solidFill>
                <a:latin typeface="Arial" panose="020B0604020202020204" pitchFamily="34" charset="0"/>
              </a:defRPr>
            </a:lvl9pPr>
          </a:lstStyle>
          <a:p>
            <a:r>
              <a:rPr lang="de-DE" altLang="it-IT" sz="2000" b="1" dirty="0">
                <a:sym typeface="Wingdings" panose="05000000000000000000" pitchFamily="2" charset="2"/>
              </a:rPr>
              <a:t>	Vuoto</a:t>
            </a:r>
            <a:br>
              <a:rPr lang="de-DE" altLang="it-IT" sz="2000" dirty="0">
                <a:sym typeface="Wingdings" panose="05000000000000000000" pitchFamily="2" charset="2"/>
              </a:rPr>
            </a:br>
            <a:r>
              <a:rPr lang="de-DE" altLang="it-IT" sz="2000" dirty="0">
                <a:sym typeface="Wingdings" panose="05000000000000000000" pitchFamily="2" charset="2"/>
              </a:rPr>
              <a:t> </a:t>
            </a:r>
            <a:r>
              <a:rPr lang="de-DE" altLang="it-IT" sz="2000" dirty="0" err="1">
                <a:sym typeface="Wingdings" panose="05000000000000000000" pitchFamily="2" charset="2"/>
              </a:rPr>
              <a:t>Lubrificanti</a:t>
            </a:r>
            <a:r>
              <a:rPr lang="de-DE" altLang="it-IT" sz="2000" dirty="0">
                <a:sym typeface="Wingdings" panose="05000000000000000000" pitchFamily="2" charset="2"/>
              </a:rPr>
              <a:t> </a:t>
            </a:r>
            <a:r>
              <a:rPr lang="de-DE" altLang="it-IT" sz="2000" dirty="0" err="1">
                <a:sym typeface="Wingdings" panose="05000000000000000000" pitchFamily="2" charset="2"/>
              </a:rPr>
              <a:t>con</a:t>
            </a:r>
            <a:r>
              <a:rPr lang="de-DE" altLang="it-IT" sz="2000" dirty="0">
                <a:sym typeface="Wingdings" panose="05000000000000000000" pitchFamily="2" charset="2"/>
              </a:rPr>
              <a:t> </a:t>
            </a:r>
            <a:r>
              <a:rPr lang="de-DE" altLang="it-IT" sz="2000" dirty="0" err="1">
                <a:sym typeface="Wingdings" panose="05000000000000000000" pitchFamily="2" charset="2"/>
              </a:rPr>
              <a:t>tensione</a:t>
            </a:r>
            <a:r>
              <a:rPr lang="de-DE" altLang="it-IT" sz="2000" dirty="0">
                <a:sym typeface="Wingdings" panose="05000000000000000000" pitchFamily="2" charset="2"/>
              </a:rPr>
              <a:t> di </a:t>
            </a:r>
            <a:r>
              <a:rPr lang="de-DE" altLang="it-IT" sz="2000" dirty="0" err="1">
                <a:sym typeface="Wingdings" panose="05000000000000000000" pitchFamily="2" charset="2"/>
              </a:rPr>
              <a:t>vapore</a:t>
            </a:r>
            <a:r>
              <a:rPr lang="de-DE" altLang="it-IT" sz="2000" dirty="0">
                <a:sym typeface="Wingdings" panose="05000000000000000000" pitchFamily="2" charset="2"/>
              </a:rPr>
              <a:t> </a:t>
            </a:r>
            <a:r>
              <a:rPr lang="de-DE" altLang="it-IT" sz="2000" dirty="0" err="1">
                <a:sym typeface="Wingdings" panose="05000000000000000000" pitchFamily="2" charset="2"/>
              </a:rPr>
              <a:t>ridotta</a:t>
            </a:r>
            <a:r>
              <a:rPr lang="de-DE" altLang="it-IT" sz="2000" dirty="0">
                <a:sym typeface="Wingdings" panose="05000000000000000000" pitchFamily="2" charset="2"/>
              </a:rPr>
              <a:t>, </a:t>
            </a:r>
            <a:r>
              <a:rPr lang="de-DE" altLang="it-IT" sz="2000" dirty="0" err="1">
                <a:sym typeface="Wingdings" panose="05000000000000000000" pitchFamily="2" charset="2"/>
              </a:rPr>
              <a:t>come</a:t>
            </a:r>
            <a:r>
              <a:rPr lang="de-DE" altLang="it-IT" sz="2000" dirty="0">
                <a:sym typeface="Wingdings" panose="05000000000000000000" pitchFamily="2" charset="2"/>
              </a:rPr>
              <a:t> PFAE.</a:t>
            </a:r>
            <a:br>
              <a:rPr lang="de-DE" altLang="it-IT" sz="2000" dirty="0">
                <a:sym typeface="Wingdings" panose="05000000000000000000" pitchFamily="2" charset="2"/>
              </a:rPr>
            </a:br>
            <a:r>
              <a:rPr lang="de-DE" altLang="it-IT" sz="2000" dirty="0">
                <a:sym typeface="Wingdings" panose="05000000000000000000" pitchFamily="2" charset="2"/>
              </a:rPr>
              <a:t>    In </a:t>
            </a:r>
            <a:r>
              <a:rPr lang="de-DE" altLang="it-IT" sz="2000" dirty="0" err="1">
                <a:sym typeface="Wingdings" panose="05000000000000000000" pitchFamily="2" charset="2"/>
              </a:rPr>
              <a:t>alto</a:t>
            </a:r>
            <a:r>
              <a:rPr lang="de-DE" altLang="it-IT" sz="2000" dirty="0">
                <a:sym typeface="Wingdings" panose="05000000000000000000" pitchFamily="2" charset="2"/>
              </a:rPr>
              <a:t> </a:t>
            </a:r>
            <a:r>
              <a:rPr lang="de-DE" altLang="it-IT" sz="2000" dirty="0" err="1">
                <a:sym typeface="Wingdings" panose="05000000000000000000" pitchFamily="2" charset="2"/>
              </a:rPr>
              <a:t>vuoto</a:t>
            </a:r>
            <a:r>
              <a:rPr lang="de-DE" altLang="it-IT" sz="2000" dirty="0">
                <a:sym typeface="Wingdings" panose="05000000000000000000" pitchFamily="2" charset="2"/>
              </a:rPr>
              <a:t>, è </a:t>
            </a:r>
            <a:r>
              <a:rPr lang="de-DE" altLang="it-IT" sz="2000" dirty="0" err="1">
                <a:sym typeface="Wingdings" panose="05000000000000000000" pitchFamily="2" charset="2"/>
              </a:rPr>
              <a:t>opportuno</a:t>
            </a:r>
            <a:r>
              <a:rPr lang="de-DE" altLang="it-IT" sz="2000" dirty="0">
                <a:sym typeface="Wingdings" panose="05000000000000000000" pitchFamily="2" charset="2"/>
              </a:rPr>
              <a:t> </a:t>
            </a:r>
            <a:r>
              <a:rPr lang="de-DE" altLang="it-IT" sz="2000" dirty="0" err="1">
                <a:sym typeface="Wingdings" panose="05000000000000000000" pitchFamily="2" charset="2"/>
              </a:rPr>
              <a:t>ricorrere</a:t>
            </a:r>
            <a:r>
              <a:rPr lang="de-DE" altLang="it-IT" sz="2000" dirty="0">
                <a:sym typeface="Wingdings" panose="05000000000000000000" pitchFamily="2" charset="2"/>
              </a:rPr>
              <a:t> a </a:t>
            </a:r>
            <a:r>
              <a:rPr lang="de-DE" altLang="it-IT" sz="2000" dirty="0" err="1">
                <a:sym typeface="Wingdings" panose="05000000000000000000" pitchFamily="2" charset="2"/>
              </a:rPr>
              <a:t>una</a:t>
            </a:r>
            <a:r>
              <a:rPr lang="de-DE" altLang="it-IT" sz="2000" dirty="0">
                <a:sym typeface="Wingdings" panose="05000000000000000000" pitchFamily="2" charset="2"/>
              </a:rPr>
              <a:t> </a:t>
            </a:r>
            <a:r>
              <a:rPr lang="de-DE" altLang="it-IT" sz="2000" dirty="0" err="1">
                <a:sym typeface="Wingdings" panose="05000000000000000000" pitchFamily="2" charset="2"/>
              </a:rPr>
              <a:t>lubrificazione</a:t>
            </a:r>
            <a:r>
              <a:rPr lang="de-DE" altLang="it-IT" sz="2000" dirty="0">
                <a:sym typeface="Wingdings" panose="05000000000000000000" pitchFamily="2" charset="2"/>
              </a:rPr>
              <a:t> a secco.</a:t>
            </a:r>
            <a:endParaRPr lang="de-DE" altLang="it-IT" sz="2000" dirty="0"/>
          </a:p>
        </p:txBody>
      </p:sp>
      <p:sp>
        <p:nvSpPr>
          <p:cNvPr id="31751" name="Titolo 1">
            <a:extLst>
              <a:ext uri="{FF2B5EF4-FFF2-40B4-BE49-F238E27FC236}">
                <a16:creationId xmlns:a16="http://schemas.microsoft.com/office/drawing/2014/main" id="{B94F193F-1799-4E57-8AEB-CCD640D4F906}"/>
              </a:ext>
            </a:extLst>
          </p:cNvPr>
          <p:cNvSpPr>
            <a:spLocks noGrp="1"/>
          </p:cNvSpPr>
          <p:nvPr>
            <p:ph type="title"/>
          </p:nvPr>
        </p:nvSpPr>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condizioni</a:t>
            </a:r>
            <a:r>
              <a:rPr lang="de-DE" altLang="it-IT" dirty="0"/>
              <a:t> </a:t>
            </a:r>
            <a:r>
              <a:rPr lang="de-DE" altLang="it-IT" dirty="0" err="1"/>
              <a:t>ambientali</a:t>
            </a:r>
            <a:endParaRPr lang="de-DE" altLang="it-IT" dirty="0"/>
          </a:p>
        </p:txBody>
      </p:sp>
      <p:sp>
        <p:nvSpPr>
          <p:cNvPr id="3" name="Segnaposto piè di pagina 2">
            <a:extLst>
              <a:ext uri="{FF2B5EF4-FFF2-40B4-BE49-F238E27FC236}">
                <a16:creationId xmlns:a16="http://schemas.microsoft.com/office/drawing/2014/main" id="{563AA3D1-BD33-48E1-B1DF-46F4CA59400E}"/>
              </a:ext>
            </a:extLst>
          </p:cNvPr>
          <p:cNvSpPr>
            <a:spLocks noGrp="1"/>
          </p:cNvSpPr>
          <p:nvPr>
            <p:ph type="ftr" sz="quarter" idx="15"/>
          </p:nvPr>
        </p:nvSpPr>
        <p:spPr/>
        <p:txBody>
          <a:bodyPr/>
          <a:lstStyle/>
          <a:p>
            <a:pPr>
              <a:defRPr/>
            </a:pPr>
            <a:r>
              <a:rPr lang="en-US"/>
              <a:t>Nozioni di Lubrificazione</a:t>
            </a:r>
            <a:endParaRPr lang="de-DE" dirty="0"/>
          </a:p>
        </p:txBody>
      </p:sp>
      <p:sp>
        <p:nvSpPr>
          <p:cNvPr id="4" name="Segnaposto numero diapositiva 3">
            <a:extLst>
              <a:ext uri="{FF2B5EF4-FFF2-40B4-BE49-F238E27FC236}">
                <a16:creationId xmlns:a16="http://schemas.microsoft.com/office/drawing/2014/main" id="{3766C5A3-9B8C-4233-87AA-A1D1BB136172}"/>
              </a:ext>
            </a:extLst>
          </p:cNvPr>
          <p:cNvSpPr>
            <a:spLocks noGrp="1"/>
          </p:cNvSpPr>
          <p:nvPr>
            <p:ph type="sldNum" sz="quarter" idx="16"/>
          </p:nvPr>
        </p:nvSpPr>
        <p:spPr>
          <a:xfrm>
            <a:off x="334962" y="6516000"/>
            <a:ext cx="504453" cy="178489"/>
          </a:xfrm>
        </p:spPr>
        <p:txBody>
          <a:bodyPr/>
          <a:lstStyle/>
          <a:p>
            <a:pPr>
              <a:defRPr/>
            </a:pPr>
            <a:fld id="{7048345A-2238-4ED0-81B7-4FDF9AFAFE80}" type="slidenum">
              <a:rPr lang="de-DE" altLang="it-IT" smtClean="0"/>
              <a:pPr>
                <a:defRPr/>
              </a:pPr>
              <a:t>36</a:t>
            </a:fld>
            <a:endParaRPr lang="de-DE" altLang="it-IT" dirty="0"/>
          </a:p>
        </p:txBody>
      </p:sp>
      <p:sp>
        <p:nvSpPr>
          <p:cNvPr id="5" name="Segnaposto testo 4">
            <a:extLst>
              <a:ext uri="{FF2B5EF4-FFF2-40B4-BE49-F238E27FC236}">
                <a16:creationId xmlns:a16="http://schemas.microsoft.com/office/drawing/2014/main" id="{6658961D-BCC7-4C1C-BC37-0DFCB4ECA985}"/>
              </a:ext>
            </a:extLst>
          </p:cNvPr>
          <p:cNvSpPr>
            <a:spLocks noGrp="1"/>
          </p:cNvSpPr>
          <p:nvPr>
            <p:ph type="body" sz="quarter" idx="13"/>
          </p:nvPr>
        </p:nvSpPr>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7" name="Segnaposto data 6">
            <a:extLst>
              <a:ext uri="{FF2B5EF4-FFF2-40B4-BE49-F238E27FC236}">
                <a16:creationId xmlns:a16="http://schemas.microsoft.com/office/drawing/2014/main" id="{BC6B6A0C-EEEF-07C1-6642-C34D983FD62F}"/>
              </a:ext>
            </a:extLst>
          </p:cNvPr>
          <p:cNvSpPr>
            <a:spLocks noGrp="1"/>
          </p:cNvSpPr>
          <p:nvPr>
            <p:ph type="dt" sz="half" idx="14"/>
          </p:nvPr>
        </p:nvSpPr>
        <p:spPr/>
        <p:txBody>
          <a:bodyPr/>
          <a:lstStyle/>
          <a:p>
            <a:fld id="{46047297-48D9-49E2-AA1A-AB9F15C53279}" type="datetime3">
              <a:rPr lang="en-US" smtClean="0"/>
              <a:t>10 April 2024</a:t>
            </a:fld>
            <a:endParaRPr lang="de-DE" dirty="0"/>
          </a:p>
        </p:txBody>
      </p:sp>
    </p:spTree>
    <p:extLst>
      <p:ext uri="{BB962C8B-B14F-4D97-AF65-F5344CB8AC3E}">
        <p14:creationId xmlns:p14="http://schemas.microsoft.com/office/powerpoint/2010/main" val="1982722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ext Box 3">
            <a:extLst>
              <a:ext uri="{FF2B5EF4-FFF2-40B4-BE49-F238E27FC236}">
                <a16:creationId xmlns:a16="http://schemas.microsoft.com/office/drawing/2014/main" id="{578FD501-8B4A-4676-86AB-0F1D68BB51E7}"/>
              </a:ext>
            </a:extLst>
          </p:cNvPr>
          <p:cNvSpPr txBox="1">
            <a:spLocks noChangeArrowheads="1"/>
          </p:cNvSpPr>
          <p:nvPr/>
        </p:nvSpPr>
        <p:spPr bwMode="auto">
          <a:xfrm>
            <a:off x="1919289" y="1224792"/>
            <a:ext cx="8353425" cy="450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3" tIns="37871" rIns="75743" bIns="37871">
            <a:spAutoFit/>
          </a:bodyPr>
          <a:lstStyle>
            <a:lvl1pPr marL="361950" indent="-361950" defTabSz="757238">
              <a:tabLst>
                <a:tab pos="315913" algn="l"/>
              </a:tabLst>
              <a:defRPr sz="1600">
                <a:solidFill>
                  <a:schemeClr val="tx1"/>
                </a:solidFill>
                <a:latin typeface="Arial" panose="020B0604020202020204" pitchFamily="34" charset="0"/>
              </a:defRPr>
            </a:lvl1pPr>
            <a:lvl2pPr marL="742950" indent="-285750" defTabSz="757238">
              <a:tabLst>
                <a:tab pos="315913" algn="l"/>
              </a:tabLst>
              <a:defRPr sz="1600">
                <a:solidFill>
                  <a:schemeClr val="tx1"/>
                </a:solidFill>
                <a:latin typeface="Arial" panose="020B0604020202020204" pitchFamily="34" charset="0"/>
              </a:defRPr>
            </a:lvl2pPr>
            <a:lvl3pPr marL="1143000" indent="-228600" defTabSz="757238">
              <a:tabLst>
                <a:tab pos="315913" algn="l"/>
              </a:tabLst>
              <a:defRPr sz="1600">
                <a:solidFill>
                  <a:schemeClr val="tx1"/>
                </a:solidFill>
                <a:latin typeface="Arial" panose="020B0604020202020204" pitchFamily="34" charset="0"/>
              </a:defRPr>
            </a:lvl3pPr>
            <a:lvl4pPr marL="1600200" indent="-228600" defTabSz="757238">
              <a:tabLst>
                <a:tab pos="315913" algn="l"/>
              </a:tabLst>
              <a:defRPr sz="1600">
                <a:solidFill>
                  <a:schemeClr val="tx1"/>
                </a:solidFill>
                <a:latin typeface="Arial" panose="020B0604020202020204" pitchFamily="34" charset="0"/>
              </a:defRPr>
            </a:lvl4pPr>
            <a:lvl5pPr marL="2057400" indent="-228600" defTabSz="757238">
              <a:tabLst>
                <a:tab pos="315913"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315913"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315913"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315913"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315913" algn="l"/>
              </a:tabLst>
              <a:defRPr sz="1600">
                <a:solidFill>
                  <a:schemeClr val="tx1"/>
                </a:solidFill>
                <a:latin typeface="Arial" panose="020B0604020202020204" pitchFamily="34" charset="0"/>
              </a:defRPr>
            </a:lvl9pPr>
          </a:lstStyle>
          <a:p>
            <a:pPr>
              <a:buFontTx/>
              <a:buChar char="•"/>
            </a:pPr>
            <a:r>
              <a:rPr lang="de-DE" altLang="it-IT" sz="1800" b="1" dirty="0">
                <a:sym typeface="Wingdings" panose="05000000000000000000" pitchFamily="2" charset="2"/>
              </a:rPr>
              <a:t>Come e </a:t>
            </a:r>
            <a:r>
              <a:rPr lang="de-DE" altLang="it-IT" sz="1800" b="1" dirty="0" err="1">
                <a:sym typeface="Wingdings" panose="05000000000000000000" pitchFamily="2" charset="2"/>
              </a:rPr>
              <a:t>con</a:t>
            </a:r>
            <a:r>
              <a:rPr lang="de-DE" altLang="it-IT" sz="1800" b="1" dirty="0">
                <a:sym typeface="Wingdings" panose="05000000000000000000" pitchFamily="2" charset="2"/>
              </a:rPr>
              <a:t> </a:t>
            </a:r>
            <a:r>
              <a:rPr lang="de-DE" altLang="it-IT" sz="1800" b="1" dirty="0" err="1">
                <a:sym typeface="Wingdings" panose="05000000000000000000" pitchFamily="2" charset="2"/>
              </a:rPr>
              <a:t>che</a:t>
            </a:r>
            <a:r>
              <a:rPr lang="de-DE" altLang="it-IT" sz="1800" b="1" dirty="0">
                <a:sym typeface="Wingdings" panose="05000000000000000000" pitchFamily="2" charset="2"/>
              </a:rPr>
              <a:t> </a:t>
            </a:r>
            <a:r>
              <a:rPr lang="de-DE" altLang="it-IT" sz="1800" b="1" dirty="0" err="1">
                <a:sym typeface="Wingdings" panose="05000000000000000000" pitchFamily="2" charset="2"/>
              </a:rPr>
              <a:t>cosa</a:t>
            </a:r>
            <a:r>
              <a:rPr lang="de-DE" altLang="it-IT" sz="1800" b="1" dirty="0">
                <a:sym typeface="Wingdings" panose="05000000000000000000" pitchFamily="2" charset="2"/>
              </a:rPr>
              <a:t> </a:t>
            </a:r>
            <a:r>
              <a:rPr lang="de-DE" altLang="it-IT" sz="1800" b="1" dirty="0" err="1">
                <a:sym typeface="Wingdings" panose="05000000000000000000" pitchFamily="2" charset="2"/>
              </a:rPr>
              <a:t>vengono</a:t>
            </a:r>
            <a:r>
              <a:rPr lang="de-DE" altLang="it-IT" sz="1800" b="1" dirty="0">
                <a:sym typeface="Wingdings" panose="05000000000000000000" pitchFamily="2" charset="2"/>
              </a:rPr>
              <a:t> </a:t>
            </a:r>
            <a:r>
              <a:rPr lang="de-DE" altLang="it-IT" sz="1800" b="1" dirty="0" err="1">
                <a:sym typeface="Wingdings" panose="05000000000000000000" pitchFamily="2" charset="2"/>
              </a:rPr>
              <a:t>lubrificati</a:t>
            </a:r>
            <a:r>
              <a:rPr lang="de-DE" altLang="it-IT" sz="1800" b="1" dirty="0">
                <a:sym typeface="Wingdings" panose="05000000000000000000" pitchFamily="2" charset="2"/>
              </a:rPr>
              <a:t> </a:t>
            </a:r>
            <a:r>
              <a:rPr lang="de-DE" altLang="it-IT" sz="1800" b="1" dirty="0" err="1">
                <a:sym typeface="Wingdings" panose="05000000000000000000" pitchFamily="2" charset="2"/>
              </a:rPr>
              <a:t>eventuali</a:t>
            </a:r>
            <a:r>
              <a:rPr lang="de-DE" altLang="it-IT" sz="1800" b="1" dirty="0">
                <a:sym typeface="Wingdings" panose="05000000000000000000" pitchFamily="2" charset="2"/>
              </a:rPr>
              <a:t> </a:t>
            </a:r>
            <a:r>
              <a:rPr lang="de-DE" altLang="it-IT" sz="1800" b="1" dirty="0" err="1">
                <a:sym typeface="Wingdings" panose="05000000000000000000" pitchFamily="2" charset="2"/>
              </a:rPr>
              <a:t>pezzi</a:t>
            </a:r>
            <a:r>
              <a:rPr lang="de-DE" altLang="it-IT" sz="1800" b="1" dirty="0">
                <a:sym typeface="Wingdings" panose="05000000000000000000" pitchFamily="2" charset="2"/>
              </a:rPr>
              <a:t> </a:t>
            </a:r>
            <a:r>
              <a:rPr lang="de-DE" altLang="it-IT" sz="1800" b="1" dirty="0" err="1">
                <a:sym typeface="Wingdings" panose="05000000000000000000" pitchFamily="2" charset="2"/>
              </a:rPr>
              <a:t>adiacenti</a:t>
            </a:r>
            <a:r>
              <a:rPr lang="de-DE" altLang="it-IT" sz="1800" b="1" dirty="0">
                <a:sym typeface="Wingdings" panose="05000000000000000000" pitchFamily="2" charset="2"/>
              </a:rPr>
              <a:t>?</a:t>
            </a:r>
            <a:br>
              <a:rPr lang="de-DE" altLang="it-IT" sz="1800" b="1" dirty="0">
                <a:sym typeface="Wingdings" panose="05000000000000000000" pitchFamily="2" charset="2"/>
              </a:rPr>
            </a:br>
            <a:r>
              <a:rPr lang="de-DE" altLang="it-IT" sz="1800" dirty="0">
                <a:sym typeface="Wingdings" panose="05000000000000000000" pitchFamily="2" charset="2"/>
              </a:rPr>
              <a:t> </a:t>
            </a:r>
            <a:r>
              <a:rPr lang="de-DE" altLang="it-IT" sz="1800" dirty="0" err="1">
                <a:sym typeface="Wingdings" panose="05000000000000000000" pitchFamily="2" charset="2"/>
              </a:rPr>
              <a:t>Compatibilità</a:t>
            </a:r>
            <a:r>
              <a:rPr lang="de-DE" altLang="it-IT" sz="1800" dirty="0">
                <a:sym typeface="Wingdings" panose="05000000000000000000" pitchFamily="2" charset="2"/>
              </a:rPr>
              <a:t> </a:t>
            </a:r>
            <a:r>
              <a:rPr lang="de-DE" altLang="it-IT" sz="1800" dirty="0" err="1">
                <a:sym typeface="Wingdings" panose="05000000000000000000" pitchFamily="2" charset="2"/>
              </a:rPr>
              <a:t>con</a:t>
            </a:r>
            <a:r>
              <a:rPr lang="de-DE" altLang="it-IT" sz="1800" dirty="0">
                <a:sym typeface="Wingdings" panose="05000000000000000000" pitchFamily="2" charset="2"/>
              </a:rPr>
              <a:t> </a:t>
            </a:r>
            <a:r>
              <a:rPr lang="de-DE" altLang="it-IT" sz="1800" dirty="0" err="1">
                <a:sym typeface="Wingdings" panose="05000000000000000000" pitchFamily="2" charset="2"/>
              </a:rPr>
              <a:t>lubrificanti</a:t>
            </a:r>
            <a:r>
              <a:rPr lang="de-DE" altLang="it-IT" sz="1800" dirty="0">
                <a:sym typeface="Wingdings" panose="05000000000000000000" pitchFamily="2" charset="2"/>
              </a:rPr>
              <a:t> </a:t>
            </a:r>
            <a:r>
              <a:rPr lang="de-DE" altLang="it-IT" sz="1800" dirty="0" err="1">
                <a:sym typeface="Wingdings" panose="05000000000000000000" pitchFamily="2" charset="2"/>
              </a:rPr>
              <a:t>presenti</a:t>
            </a:r>
            <a:r>
              <a:rPr lang="de-DE" altLang="it-IT" sz="1800" dirty="0">
                <a:sym typeface="Wingdings" panose="05000000000000000000" pitchFamily="2" charset="2"/>
              </a:rPr>
              <a:t> </a:t>
            </a:r>
            <a:r>
              <a:rPr lang="de-DE" altLang="it-IT" sz="1800" dirty="0" err="1">
                <a:sym typeface="Wingdings" panose="05000000000000000000" pitchFamily="2" charset="2"/>
              </a:rPr>
              <a:t>nell’ambiente</a:t>
            </a:r>
            <a:endParaRPr lang="de-DE" altLang="it-IT" sz="1800" dirty="0">
              <a:sym typeface="Wingdings" panose="05000000000000000000" pitchFamily="2" charset="2"/>
            </a:endParaRPr>
          </a:p>
          <a:p>
            <a:pPr>
              <a:buFontTx/>
              <a:buChar char="•"/>
            </a:pPr>
            <a:endParaRPr lang="de-DE" altLang="it-IT" sz="1800" dirty="0">
              <a:sym typeface="Wingdings" panose="05000000000000000000" pitchFamily="2" charset="2"/>
            </a:endParaRPr>
          </a:p>
          <a:p>
            <a:pPr>
              <a:buFontTx/>
              <a:buChar char="•"/>
            </a:pPr>
            <a:r>
              <a:rPr lang="de-DE" altLang="it-IT" sz="1800" b="1" dirty="0" err="1">
                <a:sym typeface="Wingdings" panose="05000000000000000000" pitchFamily="2" charset="2"/>
              </a:rPr>
              <a:t>Quali</a:t>
            </a:r>
            <a:r>
              <a:rPr lang="de-DE" altLang="it-IT" sz="1800" b="1" dirty="0">
                <a:sym typeface="Wingdings" panose="05000000000000000000" pitchFamily="2" charset="2"/>
              </a:rPr>
              <a:t> </a:t>
            </a:r>
            <a:r>
              <a:rPr lang="de-DE" altLang="it-IT" sz="1800" b="1" dirty="0" err="1">
                <a:sym typeface="Wingdings" panose="05000000000000000000" pitchFamily="2" charset="2"/>
              </a:rPr>
              <a:t>elastomeri</a:t>
            </a:r>
            <a:r>
              <a:rPr lang="de-DE" altLang="it-IT" sz="1800" b="1" dirty="0">
                <a:sym typeface="Wingdings" panose="05000000000000000000" pitchFamily="2" charset="2"/>
              </a:rPr>
              <a:t> o </a:t>
            </a:r>
            <a:r>
              <a:rPr lang="de-DE" altLang="it-IT" sz="1800" b="1" dirty="0" err="1">
                <a:sym typeface="Wingdings" panose="05000000000000000000" pitchFamily="2" charset="2"/>
              </a:rPr>
              <a:t>materie</a:t>
            </a:r>
            <a:r>
              <a:rPr lang="de-DE" altLang="it-IT" sz="1800" b="1" dirty="0">
                <a:sym typeface="Wingdings" panose="05000000000000000000" pitchFamily="2" charset="2"/>
              </a:rPr>
              <a:t> </a:t>
            </a:r>
            <a:r>
              <a:rPr lang="de-DE" altLang="it-IT" sz="1800" b="1" dirty="0" err="1">
                <a:sym typeface="Wingdings" panose="05000000000000000000" pitchFamily="2" charset="2"/>
              </a:rPr>
              <a:t>plastiche</a:t>
            </a:r>
            <a:r>
              <a:rPr lang="de-DE" altLang="it-IT" sz="1800" b="1" dirty="0">
                <a:sym typeface="Wingdings" panose="05000000000000000000" pitchFamily="2" charset="2"/>
              </a:rPr>
              <a:t> si </a:t>
            </a:r>
            <a:r>
              <a:rPr lang="de-DE" altLang="it-IT" sz="1800" b="1" dirty="0" err="1">
                <a:sym typeface="Wingdings" panose="05000000000000000000" pitchFamily="2" charset="2"/>
              </a:rPr>
              <a:t>trovano</a:t>
            </a:r>
            <a:r>
              <a:rPr lang="de-DE" altLang="it-IT" sz="1800" b="1" dirty="0">
                <a:sym typeface="Wingdings" panose="05000000000000000000" pitchFamily="2" charset="2"/>
              </a:rPr>
              <a:t> </a:t>
            </a:r>
            <a:r>
              <a:rPr lang="de-DE" altLang="it-IT" sz="1800" b="1" dirty="0" err="1">
                <a:sym typeface="Wingdings" panose="05000000000000000000" pitchFamily="2" charset="2"/>
              </a:rPr>
              <a:t>nelle</a:t>
            </a:r>
            <a:r>
              <a:rPr lang="de-DE" altLang="it-IT" sz="1800" b="1" dirty="0">
                <a:sym typeface="Wingdings" panose="05000000000000000000" pitchFamily="2" charset="2"/>
              </a:rPr>
              <a:t> immediate </a:t>
            </a:r>
            <a:r>
              <a:rPr lang="de-DE" altLang="it-IT" sz="1800" b="1" dirty="0" err="1">
                <a:sym typeface="Wingdings" panose="05000000000000000000" pitchFamily="2" charset="2"/>
              </a:rPr>
              <a:t>vicinanze</a:t>
            </a:r>
            <a:r>
              <a:rPr lang="de-DE" altLang="it-IT" sz="1800" b="1" dirty="0">
                <a:sym typeface="Wingdings" panose="05000000000000000000" pitchFamily="2" charset="2"/>
              </a:rPr>
              <a:t>? </a:t>
            </a:r>
            <a:br>
              <a:rPr lang="de-DE" altLang="it-IT" sz="1800" b="1" dirty="0">
                <a:sym typeface="Wingdings" panose="05000000000000000000" pitchFamily="2" charset="2"/>
              </a:rPr>
            </a:br>
            <a:r>
              <a:rPr lang="de-DE" altLang="it-IT" sz="1800" dirty="0">
                <a:sym typeface="Wingdings" panose="05000000000000000000" pitchFamily="2" charset="2"/>
              </a:rPr>
              <a:t> </a:t>
            </a:r>
            <a:r>
              <a:rPr lang="de-DE" altLang="it-IT" sz="1800" dirty="0" err="1">
                <a:sym typeface="Wingdings" panose="05000000000000000000" pitchFamily="2" charset="2"/>
              </a:rPr>
              <a:t>Impiego</a:t>
            </a:r>
            <a:r>
              <a:rPr lang="de-DE" altLang="it-IT" sz="1800" dirty="0">
                <a:sym typeface="Wingdings" panose="05000000000000000000" pitchFamily="2" charset="2"/>
              </a:rPr>
              <a:t> di </a:t>
            </a:r>
            <a:r>
              <a:rPr lang="de-DE" altLang="it-IT" sz="1800" dirty="0" err="1">
                <a:sym typeface="Wingdings" panose="05000000000000000000" pitchFamily="2" charset="2"/>
              </a:rPr>
              <a:t>lubrificanti</a:t>
            </a:r>
            <a:r>
              <a:rPr lang="de-DE" altLang="it-IT" sz="1800" dirty="0">
                <a:sym typeface="Wingdings" panose="05000000000000000000" pitchFamily="2" charset="2"/>
              </a:rPr>
              <a:t> </a:t>
            </a:r>
            <a:r>
              <a:rPr lang="de-DE" altLang="it-IT" sz="1800" dirty="0" err="1">
                <a:sym typeface="Wingdings" panose="05000000000000000000" pitchFamily="2" charset="2"/>
              </a:rPr>
              <a:t>chimicamente</a:t>
            </a:r>
            <a:r>
              <a:rPr lang="de-DE" altLang="it-IT" sz="1800" dirty="0">
                <a:sym typeface="Wingdings" panose="05000000000000000000" pitchFamily="2" charset="2"/>
              </a:rPr>
              <a:t> </a:t>
            </a:r>
            <a:r>
              <a:rPr lang="de-DE" altLang="it-IT" sz="1800" dirty="0" err="1">
                <a:sym typeface="Wingdings" panose="05000000000000000000" pitchFamily="2" charset="2"/>
              </a:rPr>
              <a:t>compatibili</a:t>
            </a:r>
            <a:endParaRPr lang="de-DE" altLang="it-IT" sz="1800" dirty="0">
              <a:sym typeface="Wingdings" panose="05000000000000000000" pitchFamily="2" charset="2"/>
            </a:endParaRPr>
          </a:p>
          <a:p>
            <a:pPr>
              <a:buFontTx/>
              <a:buChar char="•"/>
            </a:pPr>
            <a:endParaRPr lang="de-DE" altLang="it-IT" sz="1800" b="1" dirty="0">
              <a:sym typeface="Wingdings" panose="05000000000000000000" pitchFamily="2" charset="2"/>
            </a:endParaRPr>
          </a:p>
          <a:p>
            <a:pPr>
              <a:buFontTx/>
              <a:buChar char="•"/>
            </a:pPr>
            <a:r>
              <a:rPr lang="de-DE" altLang="it-IT" sz="1800" b="1" dirty="0">
                <a:sym typeface="Wingdings" panose="05000000000000000000" pitchFamily="2" charset="2"/>
              </a:rPr>
              <a:t>In </a:t>
            </a:r>
            <a:r>
              <a:rPr lang="de-DE" altLang="it-IT" sz="1800" b="1" dirty="0" err="1">
                <a:sym typeface="Wingdings" panose="05000000000000000000" pitchFamily="2" charset="2"/>
              </a:rPr>
              <a:t>quale</a:t>
            </a:r>
            <a:r>
              <a:rPr lang="de-DE" altLang="it-IT" sz="1800" b="1" dirty="0">
                <a:sym typeface="Wingdings" panose="05000000000000000000" pitchFamily="2" charset="2"/>
              </a:rPr>
              <a:t> </a:t>
            </a:r>
            <a:r>
              <a:rPr lang="de-DE" altLang="it-IT" sz="1800" b="1" dirty="0" err="1">
                <a:sym typeface="Wingdings" panose="05000000000000000000" pitchFamily="2" charset="2"/>
              </a:rPr>
              <a:t>posizione</a:t>
            </a:r>
            <a:r>
              <a:rPr lang="de-DE" altLang="it-IT" sz="1800" b="1" dirty="0">
                <a:sym typeface="Wingdings" panose="05000000000000000000" pitchFamily="2" charset="2"/>
              </a:rPr>
              <a:t> </a:t>
            </a:r>
            <a:r>
              <a:rPr lang="de-DE" altLang="it-IT" sz="1800" b="1" dirty="0" err="1">
                <a:sym typeface="Wingdings" panose="05000000000000000000" pitchFamily="2" charset="2"/>
              </a:rPr>
              <a:t>viene</a:t>
            </a:r>
            <a:r>
              <a:rPr lang="de-DE" altLang="it-IT" sz="1800" b="1" dirty="0">
                <a:sym typeface="Wingdings" panose="05000000000000000000" pitchFamily="2" charset="2"/>
              </a:rPr>
              <a:t> </a:t>
            </a:r>
            <a:r>
              <a:rPr lang="de-DE" altLang="it-IT" sz="1800" b="1" dirty="0" err="1">
                <a:sym typeface="Wingdings" panose="05000000000000000000" pitchFamily="2" charset="2"/>
              </a:rPr>
              <a:t>montato</a:t>
            </a:r>
            <a:r>
              <a:rPr lang="de-DE" altLang="it-IT" sz="1800" b="1" dirty="0">
                <a:sym typeface="Wingdings" panose="05000000000000000000" pitchFamily="2" charset="2"/>
              </a:rPr>
              <a:t> </a:t>
            </a:r>
            <a:r>
              <a:rPr lang="de-DE" altLang="it-IT" sz="1800" b="1" dirty="0" err="1">
                <a:sym typeface="Wingdings" panose="05000000000000000000" pitchFamily="2" charset="2"/>
              </a:rPr>
              <a:t>il</a:t>
            </a:r>
            <a:r>
              <a:rPr lang="de-DE" altLang="it-IT" sz="1800" b="1" dirty="0">
                <a:sym typeface="Wingdings" panose="05000000000000000000" pitchFamily="2" charset="2"/>
              </a:rPr>
              <a:t> </a:t>
            </a:r>
            <a:r>
              <a:rPr lang="de-DE" altLang="it-IT" sz="1800" b="1" dirty="0" err="1">
                <a:sym typeface="Wingdings" panose="05000000000000000000" pitchFamily="2" charset="2"/>
              </a:rPr>
              <a:t>cuscinetto</a:t>
            </a:r>
            <a:r>
              <a:rPr lang="de-DE" altLang="it-IT" sz="1800" b="1" dirty="0">
                <a:sym typeface="Wingdings" panose="05000000000000000000" pitchFamily="2" charset="2"/>
              </a:rPr>
              <a:t> </a:t>
            </a:r>
            <a:r>
              <a:rPr lang="de-DE" altLang="it-IT" sz="1800" b="1" dirty="0" err="1">
                <a:sym typeface="Wingdings" panose="05000000000000000000" pitchFamily="2" charset="2"/>
              </a:rPr>
              <a:t>volvente</a:t>
            </a:r>
            <a:r>
              <a:rPr lang="de-DE" altLang="it-IT" sz="1800" b="1" dirty="0">
                <a:sym typeface="Wingdings" panose="05000000000000000000" pitchFamily="2" charset="2"/>
              </a:rPr>
              <a:t>?</a:t>
            </a:r>
            <a:br>
              <a:rPr lang="de-DE" altLang="it-IT" sz="1800" b="1" dirty="0">
                <a:sym typeface="Wingdings" panose="05000000000000000000" pitchFamily="2" charset="2"/>
              </a:rPr>
            </a:br>
            <a:r>
              <a:rPr lang="de-DE" altLang="it-IT" sz="1800" dirty="0">
                <a:sym typeface="Wingdings" panose="05000000000000000000" pitchFamily="2" charset="2"/>
              </a:rPr>
              <a:t> In </a:t>
            </a:r>
            <a:r>
              <a:rPr lang="de-DE" altLang="it-IT" sz="1800" dirty="0" err="1">
                <a:sym typeface="Wingdings" panose="05000000000000000000" pitchFamily="2" charset="2"/>
              </a:rPr>
              <a:t>caso</a:t>
            </a:r>
            <a:r>
              <a:rPr lang="de-DE" altLang="it-IT" sz="1800" dirty="0">
                <a:sym typeface="Wingdings" panose="05000000000000000000" pitchFamily="2" charset="2"/>
              </a:rPr>
              <a:t> di </a:t>
            </a:r>
            <a:r>
              <a:rPr lang="de-DE" altLang="it-IT" sz="1800" dirty="0" err="1">
                <a:sym typeface="Wingdings" panose="05000000000000000000" pitchFamily="2" charset="2"/>
              </a:rPr>
              <a:t>lubrificazione</a:t>
            </a:r>
            <a:r>
              <a:rPr lang="de-DE" altLang="it-IT" sz="1800" dirty="0">
                <a:sym typeface="Wingdings" panose="05000000000000000000" pitchFamily="2" charset="2"/>
              </a:rPr>
              <a:t> a </a:t>
            </a:r>
            <a:r>
              <a:rPr lang="de-DE" altLang="it-IT" sz="1800" dirty="0" err="1">
                <a:sym typeface="Wingdings" panose="05000000000000000000" pitchFamily="2" charset="2"/>
              </a:rPr>
              <a:t>grasso</a:t>
            </a:r>
            <a:r>
              <a:rPr lang="de-DE" altLang="it-IT" sz="1800" dirty="0">
                <a:sym typeface="Wingdings" panose="05000000000000000000" pitchFamily="2" charset="2"/>
              </a:rPr>
              <a:t>, se </a:t>
            </a:r>
            <a:r>
              <a:rPr lang="de-DE" altLang="it-IT" sz="1800" dirty="0" err="1">
                <a:sym typeface="Wingdings" panose="05000000000000000000" pitchFamily="2" charset="2"/>
              </a:rPr>
              <a:t>il</a:t>
            </a:r>
            <a:r>
              <a:rPr lang="de-DE" altLang="it-IT" sz="1800" dirty="0">
                <a:sym typeface="Wingdings" panose="05000000000000000000" pitchFamily="2" charset="2"/>
              </a:rPr>
              <a:t> </a:t>
            </a:r>
            <a:r>
              <a:rPr lang="de-DE" altLang="it-IT" sz="1800" dirty="0" err="1">
                <a:sym typeface="Wingdings" panose="05000000000000000000" pitchFamily="2" charset="2"/>
              </a:rPr>
              <a:t>cuscinetto</a:t>
            </a:r>
            <a:r>
              <a:rPr lang="de-DE" altLang="it-IT" sz="1800" dirty="0">
                <a:sym typeface="Wingdings" panose="05000000000000000000" pitchFamily="2" charset="2"/>
              </a:rPr>
              <a:t> </a:t>
            </a:r>
            <a:r>
              <a:rPr lang="de-DE" altLang="it-IT" sz="1800" dirty="0" err="1">
                <a:sym typeface="Wingdings" panose="05000000000000000000" pitchFamily="2" charset="2"/>
              </a:rPr>
              <a:t>viene</a:t>
            </a:r>
            <a:r>
              <a:rPr lang="de-DE" altLang="it-IT" sz="1800" dirty="0">
                <a:sym typeface="Wingdings" panose="05000000000000000000" pitchFamily="2" charset="2"/>
              </a:rPr>
              <a:t> </a:t>
            </a:r>
            <a:r>
              <a:rPr lang="de-DE" altLang="it-IT" sz="1800" dirty="0" err="1">
                <a:sym typeface="Wingdings" panose="05000000000000000000" pitchFamily="2" charset="2"/>
              </a:rPr>
              <a:t>montato</a:t>
            </a:r>
            <a:r>
              <a:rPr lang="de-DE" altLang="it-IT" sz="1800" dirty="0">
                <a:sym typeface="Wingdings" panose="05000000000000000000" pitchFamily="2" charset="2"/>
              </a:rPr>
              <a:t> in </a:t>
            </a:r>
            <a:r>
              <a:rPr lang="de-DE" altLang="it-IT" sz="1800" dirty="0" err="1">
                <a:sym typeface="Wingdings" panose="05000000000000000000" pitchFamily="2" charset="2"/>
              </a:rPr>
              <a:t>posizione</a:t>
            </a:r>
            <a:br>
              <a:rPr lang="de-DE" altLang="it-IT" sz="1800" dirty="0">
                <a:sym typeface="Wingdings" panose="05000000000000000000" pitchFamily="2" charset="2"/>
              </a:rPr>
            </a:br>
            <a:r>
              <a:rPr lang="de-DE" altLang="it-IT" sz="1800" dirty="0">
                <a:sym typeface="Wingdings" panose="05000000000000000000" pitchFamily="2" charset="2"/>
              </a:rPr>
              <a:t>    </a:t>
            </a:r>
            <a:r>
              <a:rPr lang="de-DE" altLang="it-IT" sz="1800" dirty="0" err="1">
                <a:sym typeface="Wingdings" panose="05000000000000000000" pitchFamily="2" charset="2"/>
              </a:rPr>
              <a:t>verticale</a:t>
            </a:r>
            <a:r>
              <a:rPr lang="de-DE" altLang="it-IT" sz="1800" dirty="0">
                <a:sym typeface="Wingdings" panose="05000000000000000000" pitchFamily="2" charset="2"/>
              </a:rPr>
              <a:t> o obliqua </a:t>
            </a:r>
            <a:r>
              <a:rPr lang="de-DE" altLang="it-IT" sz="1800" dirty="0" err="1">
                <a:sym typeface="Wingdings" panose="05000000000000000000" pitchFamily="2" charset="2"/>
              </a:rPr>
              <a:t>occorrono</a:t>
            </a:r>
            <a:r>
              <a:rPr lang="de-DE" altLang="it-IT" sz="1800" dirty="0">
                <a:sym typeface="Wingdings" panose="05000000000000000000" pitchFamily="2" charset="2"/>
              </a:rPr>
              <a:t> </a:t>
            </a:r>
            <a:r>
              <a:rPr lang="de-DE" altLang="it-IT" sz="1800" dirty="0" err="1">
                <a:sym typeface="Wingdings" panose="05000000000000000000" pitchFamily="2" charset="2"/>
              </a:rPr>
              <a:t>lubrificanti</a:t>
            </a:r>
            <a:r>
              <a:rPr lang="de-DE" altLang="it-IT" sz="1800" dirty="0">
                <a:sym typeface="Wingdings" panose="05000000000000000000" pitchFamily="2" charset="2"/>
              </a:rPr>
              <a:t> a </a:t>
            </a:r>
            <a:r>
              <a:rPr lang="de-DE" altLang="it-IT" sz="1800" dirty="0" err="1">
                <a:sym typeface="Wingdings" panose="05000000000000000000" pitchFamily="2" charset="2"/>
              </a:rPr>
              <a:t>maggiore</a:t>
            </a:r>
            <a:r>
              <a:rPr lang="de-DE" altLang="it-IT" sz="1800" dirty="0">
                <a:sym typeface="Wingdings" panose="05000000000000000000" pitchFamily="2" charset="2"/>
              </a:rPr>
              <a:t> </a:t>
            </a:r>
            <a:r>
              <a:rPr lang="de-DE" altLang="it-IT" sz="1800" dirty="0" err="1">
                <a:sym typeface="Wingdings" panose="05000000000000000000" pitchFamily="2" charset="2"/>
              </a:rPr>
              <a:t>consistenza</a:t>
            </a:r>
            <a:r>
              <a:rPr lang="de-DE" altLang="it-IT" sz="1800" dirty="0">
                <a:sym typeface="Wingdings" panose="05000000000000000000" pitchFamily="2" charset="2"/>
              </a:rPr>
              <a:t>.</a:t>
            </a:r>
          </a:p>
          <a:p>
            <a:pPr>
              <a:buFontTx/>
              <a:buChar char="•"/>
            </a:pPr>
            <a:endParaRPr lang="de-DE" altLang="it-IT" sz="1800" dirty="0">
              <a:sym typeface="Wingdings" panose="05000000000000000000" pitchFamily="2" charset="2"/>
            </a:endParaRPr>
          </a:p>
          <a:p>
            <a:pPr>
              <a:buFontTx/>
              <a:buChar char="•"/>
            </a:pPr>
            <a:r>
              <a:rPr lang="de-DE" altLang="it-IT" sz="1800" b="1" dirty="0" err="1">
                <a:sym typeface="Wingdings" panose="05000000000000000000" pitchFamily="2" charset="2"/>
              </a:rPr>
              <a:t>Vi</a:t>
            </a:r>
            <a:r>
              <a:rPr lang="de-DE" altLang="it-IT" sz="1800" b="1" dirty="0">
                <a:sym typeface="Wingdings" panose="05000000000000000000" pitchFamily="2" charset="2"/>
              </a:rPr>
              <a:t> </a:t>
            </a:r>
            <a:r>
              <a:rPr lang="de-DE" altLang="it-IT" sz="1800" b="1" dirty="0" err="1">
                <a:sym typeface="Wingdings" panose="05000000000000000000" pitchFamily="2" charset="2"/>
              </a:rPr>
              <a:t>sono</a:t>
            </a:r>
            <a:r>
              <a:rPr lang="de-DE" altLang="it-IT" sz="1800" b="1" dirty="0">
                <a:sym typeface="Wingdings" panose="05000000000000000000" pitchFamily="2" charset="2"/>
              </a:rPr>
              <a:t> </a:t>
            </a:r>
            <a:r>
              <a:rPr lang="de-DE" altLang="it-IT" sz="1800" b="1" dirty="0" err="1">
                <a:sym typeface="Wingdings" panose="05000000000000000000" pitchFamily="2" charset="2"/>
              </a:rPr>
              <a:t>particolari</a:t>
            </a:r>
            <a:r>
              <a:rPr lang="de-DE" altLang="it-IT" sz="1800" b="1" dirty="0">
                <a:sym typeface="Wingdings" panose="05000000000000000000" pitchFamily="2" charset="2"/>
              </a:rPr>
              <a:t> normative in </a:t>
            </a:r>
            <a:r>
              <a:rPr lang="de-DE" altLang="it-IT" sz="1800" b="1" dirty="0" err="1">
                <a:sym typeface="Wingdings" panose="05000000000000000000" pitchFamily="2" charset="2"/>
              </a:rPr>
              <a:t>vigore</a:t>
            </a:r>
            <a:r>
              <a:rPr lang="de-DE" altLang="it-IT" sz="1800" b="1" dirty="0">
                <a:sym typeface="Wingdings" panose="05000000000000000000" pitchFamily="2" charset="2"/>
              </a:rPr>
              <a:t> per </a:t>
            </a:r>
            <a:r>
              <a:rPr lang="de-DE" altLang="it-IT" sz="1800" b="1" dirty="0" err="1">
                <a:sym typeface="Wingdings" panose="05000000000000000000" pitchFamily="2" charset="2"/>
              </a:rPr>
              <a:t>il</a:t>
            </a:r>
            <a:r>
              <a:rPr lang="de-DE" altLang="it-IT" sz="1800" b="1" dirty="0">
                <a:sym typeface="Wingdings" panose="05000000000000000000" pitchFamily="2" charset="2"/>
              </a:rPr>
              <a:t> </a:t>
            </a:r>
            <a:r>
              <a:rPr lang="de-DE" altLang="it-IT" sz="1800" b="1" dirty="0" err="1">
                <a:sym typeface="Wingdings" panose="05000000000000000000" pitchFamily="2" charset="2"/>
              </a:rPr>
              <a:t>lubrificante</a:t>
            </a:r>
            <a:r>
              <a:rPr lang="de-DE" altLang="it-IT" sz="1800" b="1" dirty="0">
                <a:sym typeface="Wingdings" panose="05000000000000000000" pitchFamily="2" charset="2"/>
              </a:rPr>
              <a:t>?</a:t>
            </a:r>
            <a:br>
              <a:rPr lang="de-DE" altLang="it-IT" sz="1800" b="1" dirty="0">
                <a:sym typeface="Wingdings" panose="05000000000000000000" pitchFamily="2" charset="2"/>
              </a:rPr>
            </a:br>
            <a:r>
              <a:rPr lang="de-DE" altLang="it-IT" sz="1800" dirty="0">
                <a:sym typeface="Wingdings" panose="05000000000000000000" pitchFamily="2" charset="2"/>
              </a:rPr>
              <a:t> Industria </a:t>
            </a:r>
            <a:r>
              <a:rPr lang="de-DE" altLang="it-IT" sz="1800" dirty="0" err="1">
                <a:sym typeface="Wingdings" panose="05000000000000000000" pitchFamily="2" charset="2"/>
              </a:rPr>
              <a:t>alimentare</a:t>
            </a:r>
            <a:r>
              <a:rPr lang="de-DE" altLang="it-IT" sz="1800" dirty="0">
                <a:sym typeface="Wingdings" panose="05000000000000000000" pitchFamily="2" charset="2"/>
              </a:rPr>
              <a:t> (H1 o H2);</a:t>
            </a:r>
            <a:br>
              <a:rPr lang="de-DE" altLang="it-IT" sz="1800" dirty="0">
                <a:sym typeface="Wingdings" panose="05000000000000000000" pitchFamily="2" charset="2"/>
              </a:rPr>
            </a:br>
            <a:r>
              <a:rPr lang="de-DE" altLang="it-IT" sz="1800" dirty="0">
                <a:sym typeface="Wingdings" panose="05000000000000000000" pitchFamily="2" charset="2"/>
              </a:rPr>
              <a:t>    </a:t>
            </a:r>
            <a:r>
              <a:rPr lang="de-DE" altLang="it-IT" sz="1800" dirty="0" err="1">
                <a:sym typeface="Wingdings" panose="05000000000000000000" pitchFamily="2" charset="2"/>
              </a:rPr>
              <a:t>prodotti</a:t>
            </a:r>
            <a:r>
              <a:rPr lang="de-DE" altLang="it-IT" sz="1800" dirty="0">
                <a:sym typeface="Wingdings" panose="05000000000000000000" pitchFamily="2" charset="2"/>
              </a:rPr>
              <a:t> </a:t>
            </a:r>
            <a:r>
              <a:rPr lang="de-DE" altLang="it-IT" sz="1800" dirty="0" err="1">
                <a:sym typeface="Wingdings" panose="05000000000000000000" pitchFamily="2" charset="2"/>
              </a:rPr>
              <a:t>biodegradabili</a:t>
            </a:r>
            <a:r>
              <a:rPr lang="de-DE" altLang="it-IT" sz="1800" dirty="0">
                <a:sym typeface="Wingdings" panose="05000000000000000000" pitchFamily="2" charset="2"/>
              </a:rPr>
              <a:t>;</a:t>
            </a:r>
            <a:br>
              <a:rPr lang="de-DE" altLang="it-IT" sz="1800" dirty="0">
                <a:sym typeface="Wingdings" panose="05000000000000000000" pitchFamily="2" charset="2"/>
              </a:rPr>
            </a:br>
            <a:r>
              <a:rPr lang="de-DE" altLang="it-IT" sz="1800" dirty="0">
                <a:sym typeface="Wingdings" panose="05000000000000000000" pitchFamily="2" charset="2"/>
              </a:rPr>
              <a:t>    </a:t>
            </a:r>
            <a:r>
              <a:rPr lang="de-DE" altLang="it-IT" sz="1800" dirty="0" err="1">
                <a:sym typeface="Wingdings" panose="05000000000000000000" pitchFamily="2" charset="2"/>
              </a:rPr>
              <a:t>requisiti</a:t>
            </a:r>
            <a:r>
              <a:rPr lang="de-DE" altLang="it-IT" sz="1800" dirty="0">
                <a:sym typeface="Wingdings" panose="05000000000000000000" pitchFamily="2" charset="2"/>
              </a:rPr>
              <a:t> </a:t>
            </a:r>
            <a:r>
              <a:rPr lang="de-DE" altLang="it-IT" sz="1800" dirty="0" err="1">
                <a:sym typeface="Wingdings" panose="05000000000000000000" pitchFamily="2" charset="2"/>
              </a:rPr>
              <a:t>ambientali</a:t>
            </a:r>
            <a:r>
              <a:rPr lang="de-DE" altLang="it-IT" sz="1800" dirty="0">
                <a:sym typeface="Wingdings" panose="05000000000000000000" pitchFamily="2" charset="2"/>
              </a:rPr>
              <a:t> e </a:t>
            </a:r>
            <a:r>
              <a:rPr lang="de-DE" altLang="it-IT" sz="1800" dirty="0" err="1">
                <a:sym typeface="Wingdings" panose="05000000000000000000" pitchFamily="2" charset="2"/>
              </a:rPr>
              <a:t>sostanze</a:t>
            </a:r>
            <a:r>
              <a:rPr lang="de-DE" altLang="it-IT" sz="1800" dirty="0">
                <a:sym typeface="Wingdings" panose="05000000000000000000" pitchFamily="2" charset="2"/>
              </a:rPr>
              <a:t> </a:t>
            </a:r>
            <a:r>
              <a:rPr lang="de-DE" altLang="it-IT" sz="1800" dirty="0" err="1">
                <a:sym typeface="Wingdings" panose="05000000000000000000" pitchFamily="2" charset="2"/>
              </a:rPr>
              <a:t>vietate</a:t>
            </a:r>
            <a:endParaRPr lang="de-DE" altLang="it-IT" sz="1800" dirty="0"/>
          </a:p>
        </p:txBody>
      </p:sp>
      <p:sp>
        <p:nvSpPr>
          <p:cNvPr id="33795" name="Titolo 1">
            <a:extLst>
              <a:ext uri="{FF2B5EF4-FFF2-40B4-BE49-F238E27FC236}">
                <a16:creationId xmlns:a16="http://schemas.microsoft.com/office/drawing/2014/main" id="{FF9850D9-5267-4928-8D21-81B538D0AF6F}"/>
              </a:ext>
            </a:extLst>
          </p:cNvPr>
          <p:cNvSpPr>
            <a:spLocks noGrp="1"/>
          </p:cNvSpPr>
          <p:nvPr>
            <p:ph type="title"/>
          </p:nvPr>
        </p:nvSpPr>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valutazione</a:t>
            </a:r>
            <a:r>
              <a:rPr lang="de-DE" altLang="it-IT" dirty="0"/>
              <a:t> </a:t>
            </a:r>
            <a:r>
              <a:rPr lang="de-DE" altLang="it-IT" dirty="0" err="1"/>
              <a:t>condizioni</a:t>
            </a:r>
            <a:r>
              <a:rPr lang="de-DE" altLang="it-IT" dirty="0"/>
              <a:t> al </a:t>
            </a:r>
            <a:r>
              <a:rPr lang="de-DE" altLang="it-IT" dirty="0" err="1"/>
              <a:t>contorno</a:t>
            </a:r>
            <a:endParaRPr lang="de-DE" altLang="it-IT" dirty="0"/>
          </a:p>
        </p:txBody>
      </p:sp>
      <p:sp>
        <p:nvSpPr>
          <p:cNvPr id="3" name="Segnaposto piè di pagina 2">
            <a:extLst>
              <a:ext uri="{FF2B5EF4-FFF2-40B4-BE49-F238E27FC236}">
                <a16:creationId xmlns:a16="http://schemas.microsoft.com/office/drawing/2014/main" id="{D369518A-C5D0-442A-9D0F-4B65C3CEFD28}"/>
              </a:ext>
            </a:extLst>
          </p:cNvPr>
          <p:cNvSpPr>
            <a:spLocks noGrp="1"/>
          </p:cNvSpPr>
          <p:nvPr>
            <p:ph type="ftr" sz="quarter" idx="15"/>
          </p:nvPr>
        </p:nvSpPr>
        <p:spPr/>
        <p:txBody>
          <a:bodyPr/>
          <a:lstStyle/>
          <a:p>
            <a:pPr>
              <a:defRPr/>
            </a:pPr>
            <a:r>
              <a:rPr lang="en-US"/>
              <a:t>Nozioni di Lubrificazione</a:t>
            </a:r>
            <a:endParaRPr lang="de-DE" dirty="0"/>
          </a:p>
        </p:txBody>
      </p:sp>
      <p:sp>
        <p:nvSpPr>
          <p:cNvPr id="4" name="Segnaposto numero diapositiva 3">
            <a:extLst>
              <a:ext uri="{FF2B5EF4-FFF2-40B4-BE49-F238E27FC236}">
                <a16:creationId xmlns:a16="http://schemas.microsoft.com/office/drawing/2014/main" id="{4A29302F-D116-47B1-8589-48BFF9B05E0D}"/>
              </a:ext>
            </a:extLst>
          </p:cNvPr>
          <p:cNvSpPr>
            <a:spLocks noGrp="1"/>
          </p:cNvSpPr>
          <p:nvPr>
            <p:ph type="sldNum" sz="quarter" idx="16"/>
          </p:nvPr>
        </p:nvSpPr>
        <p:spPr>
          <a:xfrm>
            <a:off x="334962" y="6516000"/>
            <a:ext cx="576461" cy="153236"/>
          </a:xfrm>
        </p:spPr>
        <p:txBody>
          <a:bodyPr/>
          <a:lstStyle/>
          <a:p>
            <a:pPr>
              <a:defRPr/>
            </a:pPr>
            <a:r>
              <a:rPr lang="de-DE" altLang="it-IT" dirty="0" err="1"/>
              <a:t>pag</a:t>
            </a:r>
            <a:r>
              <a:rPr lang="de-DE" altLang="it-IT" dirty="0"/>
              <a:t>. </a:t>
            </a:r>
            <a:fld id="{7048345A-2238-4ED0-81B7-4FDF9AFAFE80}" type="slidenum">
              <a:rPr lang="de-DE" altLang="it-IT" smtClean="0"/>
              <a:pPr>
                <a:defRPr/>
              </a:pPr>
              <a:t>37</a:t>
            </a:fld>
            <a:endParaRPr lang="de-DE" altLang="it-IT" dirty="0"/>
          </a:p>
        </p:txBody>
      </p:sp>
      <p:sp>
        <p:nvSpPr>
          <p:cNvPr id="5" name="Segnaposto testo 4">
            <a:extLst>
              <a:ext uri="{FF2B5EF4-FFF2-40B4-BE49-F238E27FC236}">
                <a16:creationId xmlns:a16="http://schemas.microsoft.com/office/drawing/2014/main" id="{3827BECE-5F1B-4C84-B8D2-1AD1AD29A099}"/>
              </a:ext>
            </a:extLst>
          </p:cNvPr>
          <p:cNvSpPr>
            <a:spLocks noGrp="1"/>
          </p:cNvSpPr>
          <p:nvPr>
            <p:ph type="body" sz="quarter" idx="13"/>
          </p:nvPr>
        </p:nvSpPr>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7" name="Segnaposto data 6">
            <a:extLst>
              <a:ext uri="{FF2B5EF4-FFF2-40B4-BE49-F238E27FC236}">
                <a16:creationId xmlns:a16="http://schemas.microsoft.com/office/drawing/2014/main" id="{90359235-14BA-8D05-6F12-B5D2EE8C1F08}"/>
              </a:ext>
            </a:extLst>
          </p:cNvPr>
          <p:cNvSpPr>
            <a:spLocks noGrp="1"/>
          </p:cNvSpPr>
          <p:nvPr>
            <p:ph type="dt" sz="half" idx="14"/>
          </p:nvPr>
        </p:nvSpPr>
        <p:spPr/>
        <p:txBody>
          <a:bodyPr/>
          <a:lstStyle/>
          <a:p>
            <a:fld id="{F9744013-3C48-421E-BC47-ECC46BD29599}" type="datetime3">
              <a:rPr lang="en-US" smtClean="0"/>
              <a:t>10 April 2024</a:t>
            </a:fld>
            <a:endParaRPr lang="de-DE" dirty="0"/>
          </a:p>
        </p:txBody>
      </p:sp>
    </p:spTree>
    <p:extLst>
      <p:ext uri="{BB962C8B-B14F-4D97-AF65-F5344CB8AC3E}">
        <p14:creationId xmlns:p14="http://schemas.microsoft.com/office/powerpoint/2010/main" val="1660790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graphicFrame>
        <p:nvGraphicFramePr>
          <p:cNvPr id="7" name="Object 3"/>
          <p:cNvGraphicFramePr>
            <a:graphicFrameLocks noChangeAspect="1"/>
          </p:cNvGraphicFramePr>
          <p:nvPr/>
        </p:nvGraphicFramePr>
        <p:xfrm>
          <a:off x="4671341" y="2103909"/>
          <a:ext cx="3538538" cy="441325"/>
        </p:xfrm>
        <a:graphic>
          <a:graphicData uri="http://schemas.openxmlformats.org/presentationml/2006/ole">
            <mc:AlternateContent xmlns:mc="http://schemas.openxmlformats.org/markup-compatibility/2006">
              <mc:Choice xmlns:v="urn:schemas-microsoft-com:vml" Requires="v">
                <p:oleObj name="Equation" r:id="rId3" imgW="2032000" imgH="241300" progId="Equation.3">
                  <p:embed/>
                </p:oleObj>
              </mc:Choice>
              <mc:Fallback>
                <p:oleObj name="Equation" r:id="rId3" imgW="2032000" imgH="241300" progId="Equation.3">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341" y="2103909"/>
                        <a:ext cx="3538538" cy="4413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4"/>
          <p:cNvSpPr txBox="1">
            <a:spLocks noChangeArrowheads="1"/>
          </p:cNvSpPr>
          <p:nvPr/>
        </p:nvSpPr>
        <p:spPr bwMode="auto">
          <a:xfrm>
            <a:off x="3071142" y="1484784"/>
            <a:ext cx="4976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Valore</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guida</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della </a:t>
            </a: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durata</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utilizzo</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t</a:t>
            </a:r>
            <a:r>
              <a:rPr kumimoji="0" lang="de-DE" altLang="it-IT" sz="1600" b="1" i="0" u="sng"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fG</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it-I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 Box 5"/>
          <p:cNvSpPr txBox="1">
            <a:spLocks noChangeArrowheads="1"/>
          </p:cNvSpPr>
          <p:nvPr/>
        </p:nvSpPr>
        <p:spPr bwMode="auto">
          <a:xfrm>
            <a:off x="4687217" y="3038947"/>
            <a:ext cx="3929063"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marL="1160463" indent="-1160463" defTabSz="757238">
              <a:tabLst>
                <a:tab pos="449263" algn="l"/>
                <a:tab pos="900113" algn="l"/>
              </a:tabLst>
              <a:defRPr sz="1600">
                <a:solidFill>
                  <a:schemeClr val="tx1"/>
                </a:solidFill>
                <a:latin typeface="Arial" panose="020B0604020202020204" pitchFamily="34" charset="0"/>
              </a:defRPr>
            </a:lvl1pPr>
            <a:lvl2pPr marL="742950" indent="-285750" defTabSz="757238">
              <a:tabLst>
                <a:tab pos="449263" algn="l"/>
                <a:tab pos="900113" algn="l"/>
              </a:tabLst>
              <a:defRPr sz="1600">
                <a:solidFill>
                  <a:schemeClr val="tx1"/>
                </a:solidFill>
                <a:latin typeface="Arial" panose="020B0604020202020204" pitchFamily="34" charset="0"/>
              </a:defRPr>
            </a:lvl2pPr>
            <a:lvl3pPr marL="1143000" indent="-228600" defTabSz="757238">
              <a:tabLst>
                <a:tab pos="449263" algn="l"/>
                <a:tab pos="900113" algn="l"/>
              </a:tabLst>
              <a:defRPr sz="1600">
                <a:solidFill>
                  <a:schemeClr val="tx1"/>
                </a:solidFill>
                <a:latin typeface="Arial" panose="020B0604020202020204" pitchFamily="34" charset="0"/>
              </a:defRPr>
            </a:lvl3pPr>
            <a:lvl4pPr marL="1600200" indent="-228600" defTabSz="757238">
              <a:tabLst>
                <a:tab pos="449263" algn="l"/>
                <a:tab pos="900113" algn="l"/>
              </a:tabLst>
              <a:defRPr sz="1600">
                <a:solidFill>
                  <a:schemeClr val="tx1"/>
                </a:solidFill>
                <a:latin typeface="Arial" panose="020B0604020202020204" pitchFamily="34" charset="0"/>
              </a:defRPr>
            </a:lvl4pPr>
            <a:lvl5pPr marL="2057400" indent="-228600" defTabSz="757238">
              <a:tabLst>
                <a:tab pos="449263" algn="l"/>
                <a:tab pos="900113"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449263" algn="l"/>
                <a:tab pos="900113"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449263" algn="l"/>
                <a:tab pos="900113"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449263" algn="l"/>
                <a:tab pos="900113"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449263" algn="l"/>
                <a:tab pos="900113" algn="l"/>
              </a:tabLst>
              <a:defRPr sz="1600">
                <a:solidFill>
                  <a:schemeClr val="tx1"/>
                </a:solidFill>
                <a:latin typeface="Arial" panose="020B0604020202020204" pitchFamily="34" charset="0"/>
              </a:defRPr>
            </a:lvl9pPr>
          </a:lstStyle>
          <a:p>
            <a:pPr marL="1160463" marR="0" lvl="0" indent="-1160463" algn="l" defTabSz="757238" rtl="0" eaLnBrk="1" fontAlgn="auto" latinLnBrk="0" hangingPunct="1">
              <a:lnSpc>
                <a:spcPct val="100000"/>
              </a:lnSpc>
              <a:spcBef>
                <a:spcPts val="0"/>
              </a:spcBef>
              <a:spcAft>
                <a:spcPts val="0"/>
              </a:spcAft>
              <a:buClrTx/>
              <a:buSzTx/>
              <a:buFontTx/>
              <a:buNone/>
              <a:tabLst>
                <a:tab pos="449263" algn="l"/>
                <a:tab pos="900113" algn="l"/>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t>
            </a:r>
            <a:r>
              <a:rPr kumimoji="0" lang="de-DE" altLang="it-IT" sz="1600" b="0"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f</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	-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durata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base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utilizzo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1160463" marR="0" lvl="0" indent="-1160463" algn="l" defTabSz="757238" rtl="0" eaLnBrk="1" fontAlgn="auto" latinLnBrk="0" hangingPunct="1">
              <a:lnSpc>
                <a:spcPct val="100000"/>
              </a:lnSpc>
              <a:spcBef>
                <a:spcPts val="0"/>
              </a:spcBef>
              <a:spcAft>
                <a:spcPts val="0"/>
              </a:spcAft>
              <a:buClrTx/>
              <a:buSzTx/>
              <a:buFontTx/>
              <a:buNone/>
              <a:tabLst>
                <a:tab pos="449263" algn="l"/>
                <a:tab pos="900113" algn="l"/>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160463" marR="0" lvl="0" indent="-1160463" algn="l" defTabSz="757238" rtl="0" eaLnBrk="1" fontAlgn="auto" latinLnBrk="0" hangingPunct="1">
              <a:lnSpc>
                <a:spcPct val="100000"/>
              </a:lnSpc>
              <a:spcBef>
                <a:spcPts val="0"/>
              </a:spcBef>
              <a:spcAft>
                <a:spcPts val="0"/>
              </a:spcAft>
              <a:buClrTx/>
              <a:buSzTx/>
              <a:buFontTx/>
              <a:buNone/>
              <a:tabLst>
                <a:tab pos="449263" algn="l"/>
                <a:tab pos="900113" algn="l"/>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Fattori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correttivi</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160463" marR="0" lvl="0" indent="-1160463" algn="l" defTabSz="757238" rtl="0" eaLnBrk="1" fontAlgn="auto" latinLnBrk="0" hangingPunct="1">
              <a:lnSpc>
                <a:spcPct val="100000"/>
              </a:lnSpc>
              <a:spcBef>
                <a:spcPct val="20000"/>
              </a:spcBef>
              <a:spcAft>
                <a:spcPts val="0"/>
              </a:spcAft>
              <a:buClrTx/>
              <a:buSzTx/>
              <a:buFontTx/>
              <a:buNone/>
              <a:tabLst>
                <a:tab pos="449263" algn="l"/>
                <a:tab pos="900113" algn="l"/>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t>
            </a:r>
            <a:r>
              <a:rPr kumimoji="0" lang="de-DE" altLang="it-IT" sz="16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T</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effetto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temperatura</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160463" marR="0" lvl="0" indent="-1160463" algn="l" defTabSz="757238" rtl="0" eaLnBrk="1" fontAlgn="auto" latinLnBrk="0" hangingPunct="1">
              <a:lnSpc>
                <a:spcPct val="100000"/>
              </a:lnSpc>
              <a:spcBef>
                <a:spcPct val="20000"/>
              </a:spcBef>
              <a:spcAft>
                <a:spcPts val="0"/>
              </a:spcAft>
              <a:buClrTx/>
              <a:buSzTx/>
              <a:buFontTx/>
              <a:buNone/>
              <a:tabLst>
                <a:tab pos="449263" algn="l"/>
                <a:tab pos="900113" algn="l"/>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t>
            </a:r>
            <a:r>
              <a:rPr kumimoji="0" lang="de-DE" altLang="it-IT" sz="16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P</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effetto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carico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1160463" marR="0" lvl="0" indent="-1160463" algn="l" defTabSz="757238" rtl="0" eaLnBrk="1" fontAlgn="auto" latinLnBrk="0" hangingPunct="1">
              <a:lnSpc>
                <a:spcPct val="100000"/>
              </a:lnSpc>
              <a:spcBef>
                <a:spcPct val="20000"/>
              </a:spcBef>
              <a:spcAft>
                <a:spcPts val="0"/>
              </a:spcAft>
              <a:buClrTx/>
              <a:buSzTx/>
              <a:buFontTx/>
              <a:buNone/>
              <a:tabLst>
                <a:tab pos="449263" algn="l"/>
                <a:tab pos="900113" algn="l"/>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t>
            </a:r>
            <a:r>
              <a:rPr kumimoji="0" lang="de-DE" altLang="it-IT" sz="16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R</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effetto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oscillazioni</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160463" marR="0" lvl="0" indent="-1160463" algn="l" defTabSz="757238" rtl="0" eaLnBrk="1" fontAlgn="auto" latinLnBrk="0" hangingPunct="1">
              <a:lnSpc>
                <a:spcPct val="100000"/>
              </a:lnSpc>
              <a:spcBef>
                <a:spcPct val="20000"/>
              </a:spcBef>
              <a:spcAft>
                <a:spcPts val="0"/>
              </a:spcAft>
              <a:buClrTx/>
              <a:buSzTx/>
              <a:buFontTx/>
              <a:buNone/>
              <a:tabLst>
                <a:tab pos="449263" algn="l"/>
                <a:tab pos="900113" algn="l"/>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a:t>
            </a:r>
            <a:r>
              <a:rPr kumimoji="0" lang="de-DE" altLang="it-IT" sz="16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U</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effetto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ambiente</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160463" marR="0" lvl="0" indent="-1160463" algn="l" defTabSz="757238" rtl="0" eaLnBrk="1" fontAlgn="auto" latinLnBrk="0" hangingPunct="1">
              <a:lnSpc>
                <a:spcPct val="100000"/>
              </a:lnSpc>
              <a:spcBef>
                <a:spcPct val="20000"/>
              </a:spcBef>
              <a:spcAft>
                <a:spcPts val="0"/>
              </a:spcAft>
              <a:buClrTx/>
              <a:buSzTx/>
              <a:buFontTx/>
              <a:buNone/>
              <a:tabLst>
                <a:tab pos="449263" algn="l"/>
                <a:tab pos="900113" algn="l"/>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Ks</a:t>
            </a:r>
            <a:r>
              <a:rPr kumimoji="0" lang="de-DE" altLang="it-IT" sz="16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effetto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posizione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verticale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0" name="AutoShape 6">
            <a:hlinkClick r:id="rId5" action="ppaction://hlinkpres?slideindex=1&amp;slidetitle="/>
          </p:cNvPr>
          <p:cNvSpPr>
            <a:spLocks noChangeArrowheads="1"/>
          </p:cNvSpPr>
          <p:nvPr/>
        </p:nvSpPr>
        <p:spPr bwMode="auto">
          <a:xfrm>
            <a:off x="5590504" y="2027708"/>
            <a:ext cx="463550" cy="592138"/>
          </a:xfrm>
          <a:prstGeom prst="roundRect">
            <a:avLst>
              <a:gd name="adj" fmla="val 16667"/>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AutoShape 7">
            <a:hlinkClick r:id="rId6" action="ppaction://hlinkpres?slideindex=1&amp;slidetitle="/>
          </p:cNvPr>
          <p:cNvSpPr>
            <a:spLocks noChangeArrowheads="1"/>
          </p:cNvSpPr>
          <p:nvPr/>
        </p:nvSpPr>
        <p:spPr bwMode="auto">
          <a:xfrm>
            <a:off x="6095329" y="2029297"/>
            <a:ext cx="463550" cy="592137"/>
          </a:xfrm>
          <a:prstGeom prst="roundRect">
            <a:avLst>
              <a:gd name="adj" fmla="val 16667"/>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AutoShape 8">
            <a:hlinkClick r:id="rId7" action="ppaction://hlinkpres?slideindex=1&amp;slidetitle="/>
          </p:cNvPr>
          <p:cNvSpPr>
            <a:spLocks noChangeArrowheads="1"/>
          </p:cNvSpPr>
          <p:nvPr/>
        </p:nvSpPr>
        <p:spPr bwMode="auto">
          <a:xfrm>
            <a:off x="6671591" y="2029297"/>
            <a:ext cx="463550" cy="592137"/>
          </a:xfrm>
          <a:prstGeom prst="roundRect">
            <a:avLst>
              <a:gd name="adj" fmla="val 16667"/>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AutoShape 9">
            <a:hlinkClick r:id="rId8" action="ppaction://hlinkpres?slideindex=1&amp;slidetitle="/>
          </p:cNvPr>
          <p:cNvSpPr>
            <a:spLocks noChangeArrowheads="1"/>
          </p:cNvSpPr>
          <p:nvPr/>
        </p:nvSpPr>
        <p:spPr bwMode="auto">
          <a:xfrm>
            <a:off x="7216104" y="2027708"/>
            <a:ext cx="463550" cy="592138"/>
          </a:xfrm>
          <a:prstGeom prst="roundRect">
            <a:avLst>
              <a:gd name="adj" fmla="val 16667"/>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AutoShape 10">
            <a:hlinkClick r:id="rId9" action="ppaction://hlinkpres?slideindex=1&amp;slidetitle="/>
          </p:cNvPr>
          <p:cNvSpPr>
            <a:spLocks noChangeArrowheads="1"/>
          </p:cNvSpPr>
          <p:nvPr/>
        </p:nvSpPr>
        <p:spPr bwMode="auto">
          <a:xfrm>
            <a:off x="5158704" y="2027708"/>
            <a:ext cx="334962" cy="592138"/>
          </a:xfrm>
          <a:prstGeom prst="roundRect">
            <a:avLst>
              <a:gd name="adj" fmla="val 16667"/>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AutoShape 11">
            <a:hlinkClick r:id="rId10" action="ppaction://hlinkpres?slideindex=1&amp;slidetitle="/>
          </p:cNvPr>
          <p:cNvSpPr>
            <a:spLocks noChangeArrowheads="1"/>
          </p:cNvSpPr>
          <p:nvPr/>
        </p:nvSpPr>
        <p:spPr bwMode="auto">
          <a:xfrm>
            <a:off x="7751091" y="2030883"/>
            <a:ext cx="463550" cy="592138"/>
          </a:xfrm>
          <a:prstGeom prst="roundRect">
            <a:avLst>
              <a:gd name="adj" fmla="val 16667"/>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itolo 1">
            <a:extLst>
              <a:ext uri="{FF2B5EF4-FFF2-40B4-BE49-F238E27FC236}">
                <a16:creationId xmlns:a16="http://schemas.microsoft.com/office/drawing/2014/main" id="{037BF321-20EB-4D47-B1A9-AB62F5B4999F}"/>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7" name="Segnaposto testo 4">
            <a:extLst>
              <a:ext uri="{FF2B5EF4-FFF2-40B4-BE49-F238E27FC236}">
                <a16:creationId xmlns:a16="http://schemas.microsoft.com/office/drawing/2014/main" id="{49E39CE4-5CAE-49CE-8359-65FF8AE0A8DD}"/>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38F145A3-69C9-B8D0-D845-97EE972529A3}"/>
              </a:ext>
            </a:extLst>
          </p:cNvPr>
          <p:cNvSpPr>
            <a:spLocks noGrp="1"/>
          </p:cNvSpPr>
          <p:nvPr>
            <p:ph type="dt" sz="half" idx="14"/>
          </p:nvPr>
        </p:nvSpPr>
        <p:spPr/>
        <p:txBody>
          <a:bodyPr/>
          <a:lstStyle/>
          <a:p>
            <a:fld id="{89994408-E04D-44FE-8359-26A6048D04C0}" type="datetime3">
              <a:rPr lang="en-US" smtClean="0"/>
              <a:t>10 April 2024</a:t>
            </a:fld>
            <a:endParaRPr lang="de-DE" dirty="0"/>
          </a:p>
        </p:txBody>
      </p:sp>
    </p:spTree>
    <p:extLst>
      <p:ext uri="{BB962C8B-B14F-4D97-AF65-F5344CB8AC3E}">
        <p14:creationId xmlns:p14="http://schemas.microsoft.com/office/powerpoint/2010/main" val="236366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7" name="Text Box 2"/>
          <p:cNvSpPr txBox="1">
            <a:spLocks noChangeArrowheads="1"/>
          </p:cNvSpPr>
          <p:nvPr/>
        </p:nvSpPr>
        <p:spPr bwMode="auto">
          <a:xfrm>
            <a:off x="1867792" y="1360489"/>
            <a:ext cx="7440229" cy="35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800" b="0" i="0" u="none" strike="noStrike" kern="1200" cap="none" spc="0" normalizeH="0" baseline="0" noProof="0" dirty="0">
                <a:ln>
                  <a:noFill/>
                </a:ln>
                <a:solidFill>
                  <a:srgbClr val="000000"/>
                </a:solidFill>
                <a:effectLst/>
                <a:uLnTx/>
                <a:uFillTx/>
                <a:ea typeface="+mn-ea"/>
                <a:cs typeface="+mn-cs"/>
              </a:rPr>
              <a:t>La </a:t>
            </a:r>
            <a:r>
              <a:rPr kumimoji="0" lang="de-DE" altLang="it-IT" sz="1800" b="0" i="0" u="none" strike="noStrike" kern="1200" cap="none" spc="0" normalizeH="0" baseline="0" noProof="0" dirty="0" err="1">
                <a:ln>
                  <a:noFill/>
                </a:ln>
                <a:solidFill>
                  <a:srgbClr val="000000"/>
                </a:solidFill>
                <a:effectLst/>
                <a:uLnTx/>
                <a:uFillTx/>
                <a:ea typeface="+mn-ea"/>
                <a:cs typeface="+mn-cs"/>
              </a:rPr>
              <a:t>durata</a:t>
            </a:r>
            <a:r>
              <a:rPr kumimoji="0" lang="de-DE" altLang="it-IT" sz="1800" b="0" i="0" u="none" strike="noStrike" kern="1200" cap="none" spc="0" normalizeH="0" baseline="0" noProof="0" dirty="0">
                <a:ln>
                  <a:noFill/>
                </a:ln>
                <a:solidFill>
                  <a:srgbClr val="000000"/>
                </a:solidFill>
                <a:effectLst/>
                <a:uLnTx/>
                <a:uFillTx/>
                <a:ea typeface="+mn-ea"/>
                <a:cs typeface="+mn-cs"/>
              </a:rPr>
              <a:t> </a:t>
            </a:r>
            <a:r>
              <a:rPr kumimoji="0" lang="de-DE" altLang="it-IT" sz="1800" b="0" i="0" u="none" strike="noStrike" kern="1200" cap="none" spc="0" normalizeH="0" baseline="0" noProof="0" dirty="0" err="1">
                <a:ln>
                  <a:noFill/>
                </a:ln>
                <a:solidFill>
                  <a:srgbClr val="000000"/>
                </a:solidFill>
                <a:effectLst/>
                <a:uLnTx/>
                <a:uFillTx/>
                <a:ea typeface="+mn-ea"/>
                <a:cs typeface="+mn-cs"/>
              </a:rPr>
              <a:t>base</a:t>
            </a:r>
            <a:r>
              <a:rPr kumimoji="0" lang="de-DE" altLang="it-IT" sz="1800" b="0" i="0" u="none" strike="noStrike" kern="1200" cap="none" spc="0" normalizeH="0" baseline="0" noProof="0" dirty="0">
                <a:ln>
                  <a:noFill/>
                </a:ln>
                <a:solidFill>
                  <a:srgbClr val="000000"/>
                </a:solidFill>
                <a:effectLst/>
                <a:uLnTx/>
                <a:uFillTx/>
                <a:ea typeface="+mn-ea"/>
                <a:cs typeface="+mn-cs"/>
              </a:rPr>
              <a:t> </a:t>
            </a:r>
            <a:r>
              <a:rPr kumimoji="0" lang="de-DE" altLang="it-IT" sz="1800" b="0" i="0" u="none" strike="noStrike" kern="1200" cap="none" spc="0" normalizeH="0" baseline="0" noProof="0" dirty="0" err="1">
                <a:ln>
                  <a:noFill/>
                </a:ln>
                <a:solidFill>
                  <a:srgbClr val="000000"/>
                </a:solidFill>
                <a:effectLst/>
                <a:uLnTx/>
                <a:uFillTx/>
                <a:ea typeface="+mn-ea"/>
                <a:cs typeface="+mn-cs"/>
              </a:rPr>
              <a:t>t</a:t>
            </a:r>
            <a:r>
              <a:rPr kumimoji="0" lang="de-DE" altLang="it-IT" sz="1800" b="0" i="0" u="none" strike="noStrike" kern="1200" cap="none" spc="0" normalizeH="0" baseline="-25000" noProof="0" dirty="0" err="1">
                <a:ln>
                  <a:noFill/>
                </a:ln>
                <a:solidFill>
                  <a:srgbClr val="000000"/>
                </a:solidFill>
                <a:effectLst/>
                <a:uLnTx/>
                <a:uFillTx/>
                <a:ea typeface="+mn-ea"/>
                <a:cs typeface="+mn-cs"/>
              </a:rPr>
              <a:t>f</a:t>
            </a:r>
            <a:r>
              <a:rPr kumimoji="0" lang="de-DE" altLang="it-IT" sz="1800" b="0" i="0" u="none" strike="noStrike" kern="1200" cap="none" spc="0" normalizeH="0" baseline="0" noProof="0" dirty="0">
                <a:ln>
                  <a:noFill/>
                </a:ln>
                <a:solidFill>
                  <a:srgbClr val="000000"/>
                </a:solidFill>
                <a:effectLst/>
                <a:uLnTx/>
                <a:uFillTx/>
                <a:ea typeface="+mn-ea"/>
                <a:cs typeface="+mn-cs"/>
              </a:rPr>
              <a:t>  è </a:t>
            </a:r>
            <a:r>
              <a:rPr kumimoji="0" lang="de-DE" altLang="it-IT" sz="1800" b="0" i="0" u="none" strike="noStrike" kern="1200" cap="none" spc="0" normalizeH="0" baseline="0" noProof="0" dirty="0" err="1">
                <a:ln>
                  <a:noFill/>
                </a:ln>
                <a:solidFill>
                  <a:srgbClr val="000000"/>
                </a:solidFill>
                <a:effectLst/>
                <a:uLnTx/>
                <a:uFillTx/>
                <a:ea typeface="+mn-ea"/>
                <a:cs typeface="+mn-cs"/>
              </a:rPr>
              <a:t>funzione</a:t>
            </a:r>
            <a:r>
              <a:rPr kumimoji="0" lang="de-DE" altLang="it-IT" sz="1800" b="0" i="0" u="none" strike="noStrike" kern="1200" cap="none" spc="0" normalizeH="0" baseline="0" noProof="0" dirty="0">
                <a:ln>
                  <a:noFill/>
                </a:ln>
                <a:solidFill>
                  <a:srgbClr val="000000"/>
                </a:solidFill>
                <a:effectLst/>
                <a:uLnTx/>
                <a:uFillTx/>
                <a:ea typeface="+mn-ea"/>
                <a:cs typeface="+mn-cs"/>
              </a:rPr>
              <a:t> del </a:t>
            </a:r>
            <a:r>
              <a:rPr kumimoji="0" lang="de-DE" altLang="it-IT" sz="1800" b="0" i="0" u="none" strike="noStrike" kern="1200" cap="none" spc="0" normalizeH="0" baseline="0" noProof="0" dirty="0" err="1">
                <a:ln>
                  <a:noFill/>
                </a:ln>
                <a:solidFill>
                  <a:srgbClr val="000000"/>
                </a:solidFill>
                <a:effectLst/>
                <a:uLnTx/>
                <a:uFillTx/>
                <a:ea typeface="+mn-ea"/>
                <a:cs typeface="+mn-cs"/>
              </a:rPr>
              <a:t>fattore</a:t>
            </a:r>
            <a:r>
              <a:rPr kumimoji="0" lang="de-DE" altLang="it-IT" sz="1800" b="0" i="0" u="none" strike="noStrike" kern="1200" cap="none" spc="0" normalizeH="0" baseline="0" noProof="0" dirty="0">
                <a:ln>
                  <a:noFill/>
                </a:ln>
                <a:solidFill>
                  <a:srgbClr val="000000"/>
                </a:solidFill>
                <a:effectLst/>
                <a:uLnTx/>
                <a:uFillTx/>
                <a:ea typeface="+mn-ea"/>
                <a:cs typeface="+mn-cs"/>
              </a:rPr>
              <a:t> </a:t>
            </a:r>
            <a:r>
              <a:rPr kumimoji="0" lang="de-DE" altLang="it-IT" sz="1800" b="0" i="0" u="none" strike="noStrike" kern="1200" cap="none" spc="0" normalizeH="0" baseline="0" noProof="0" dirty="0" err="1">
                <a:ln>
                  <a:noFill/>
                </a:ln>
                <a:solidFill>
                  <a:srgbClr val="000000"/>
                </a:solidFill>
                <a:effectLst/>
                <a:uLnTx/>
                <a:uFillTx/>
                <a:ea typeface="+mn-ea"/>
                <a:cs typeface="+mn-cs"/>
              </a:rPr>
              <a:t>velocità</a:t>
            </a:r>
            <a:r>
              <a:rPr kumimoji="0" lang="de-DE" altLang="it-IT" sz="1800" b="0" i="0" u="none" strike="noStrike" kern="1200" cap="none" spc="0" normalizeH="0" baseline="0" noProof="0" dirty="0">
                <a:ln>
                  <a:noFill/>
                </a:ln>
                <a:solidFill>
                  <a:srgbClr val="000000"/>
                </a:solidFill>
                <a:effectLst/>
                <a:uLnTx/>
                <a:uFillTx/>
                <a:ea typeface="+mn-ea"/>
                <a:cs typeface="+mn-cs"/>
              </a:rPr>
              <a:t> di </a:t>
            </a:r>
            <a:r>
              <a:rPr kumimoji="0" lang="de-DE" altLang="it-IT" sz="1800" b="0" i="0" u="none" strike="noStrike" kern="1200" cap="none" spc="0" normalizeH="0" baseline="0" noProof="0" dirty="0" err="1">
                <a:ln>
                  <a:noFill/>
                </a:ln>
                <a:solidFill>
                  <a:srgbClr val="000000"/>
                </a:solidFill>
                <a:effectLst/>
                <a:uLnTx/>
                <a:uFillTx/>
                <a:ea typeface="+mn-ea"/>
                <a:cs typeface="+mn-cs"/>
              </a:rPr>
              <a:t>rotazione</a:t>
            </a:r>
            <a:r>
              <a:rPr kumimoji="0" lang="de-DE" altLang="it-IT" sz="1800" b="0" i="0" u="none" strike="noStrike" kern="1200" cap="none" spc="0" normalizeH="0" baseline="0" noProof="0" dirty="0">
                <a:ln>
                  <a:noFill/>
                </a:ln>
                <a:solidFill>
                  <a:srgbClr val="000000"/>
                </a:solidFill>
                <a:effectLst/>
                <a:uLnTx/>
                <a:uFillTx/>
                <a:ea typeface="+mn-ea"/>
                <a:cs typeface="+mn-cs"/>
              </a:rPr>
              <a:t> </a:t>
            </a:r>
            <a:r>
              <a:rPr kumimoji="0" lang="de-DE" altLang="it-IT" sz="1800" b="0" i="0" u="none" strike="noStrike" kern="1200" cap="none" spc="0" normalizeH="0" baseline="0" noProof="0" dirty="0" err="1">
                <a:ln>
                  <a:noFill/>
                </a:ln>
                <a:solidFill>
                  <a:srgbClr val="000000"/>
                </a:solidFill>
                <a:effectLst/>
                <a:uLnTx/>
                <a:uFillTx/>
                <a:ea typeface="+mn-ea"/>
                <a:cs typeface="+mn-cs"/>
              </a:rPr>
              <a:t>K</a:t>
            </a:r>
            <a:r>
              <a:rPr kumimoji="0" lang="de-DE" altLang="it-IT" sz="1800" b="0" i="0" u="none" strike="noStrike" kern="1200" cap="none" spc="0" normalizeH="0" baseline="-25000" noProof="0" dirty="0" err="1">
                <a:ln>
                  <a:noFill/>
                </a:ln>
                <a:solidFill>
                  <a:srgbClr val="000000"/>
                </a:solidFill>
                <a:effectLst/>
                <a:uLnTx/>
                <a:uFillTx/>
                <a:ea typeface="+mn-ea"/>
                <a:cs typeface="+mn-cs"/>
              </a:rPr>
              <a:t>f</a:t>
            </a:r>
            <a:r>
              <a:rPr kumimoji="0" lang="de-DE" altLang="it-IT" sz="1800" b="0" i="0" u="none" strike="noStrike" kern="1200" cap="none" spc="0" normalizeH="0" baseline="0" noProof="0" dirty="0">
                <a:ln>
                  <a:noFill/>
                </a:ln>
                <a:solidFill>
                  <a:srgbClr val="000000"/>
                </a:solidFill>
                <a:effectLst/>
                <a:uLnTx/>
                <a:uFillTx/>
                <a:ea typeface="+mn-ea"/>
                <a:cs typeface="+mn-cs"/>
              </a:rPr>
              <a:t> x n x </a:t>
            </a:r>
            <a:r>
              <a:rPr kumimoji="0" lang="de-DE" altLang="it-IT" sz="1800" b="0" i="0" u="none" strike="noStrike" kern="1200" cap="none" spc="0" normalizeH="0" baseline="0" noProof="0" dirty="0" err="1">
                <a:ln>
                  <a:noFill/>
                </a:ln>
                <a:solidFill>
                  <a:srgbClr val="000000"/>
                </a:solidFill>
                <a:effectLst/>
                <a:uLnTx/>
                <a:uFillTx/>
                <a:ea typeface="+mn-ea"/>
                <a:cs typeface="+mn-cs"/>
              </a:rPr>
              <a:t>d</a:t>
            </a:r>
            <a:r>
              <a:rPr kumimoji="0" lang="de-DE" altLang="it-IT" sz="1800" b="0" i="0" u="none" strike="noStrike" kern="1200" cap="none" spc="0" normalizeH="0" baseline="-25000" noProof="0" dirty="0" err="1">
                <a:ln>
                  <a:noFill/>
                </a:ln>
                <a:solidFill>
                  <a:srgbClr val="000000"/>
                </a:solidFill>
                <a:effectLst/>
                <a:uLnTx/>
                <a:uFillTx/>
                <a:ea typeface="+mn-ea"/>
                <a:cs typeface="+mn-cs"/>
              </a:rPr>
              <a:t>M</a:t>
            </a:r>
            <a:r>
              <a:rPr kumimoji="0" lang="de-DE" alt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de-DE" altLang="it-IT"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792" y="1628776"/>
            <a:ext cx="51371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055" y="1628776"/>
            <a:ext cx="35274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olo 1">
            <a:extLst>
              <a:ext uri="{FF2B5EF4-FFF2-40B4-BE49-F238E27FC236}">
                <a16:creationId xmlns:a16="http://schemas.microsoft.com/office/drawing/2014/main" id="{3109E68F-F24C-4E75-8809-766974D0B0FB}"/>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1" name="Segnaposto testo 4">
            <a:extLst>
              <a:ext uri="{FF2B5EF4-FFF2-40B4-BE49-F238E27FC236}">
                <a16:creationId xmlns:a16="http://schemas.microsoft.com/office/drawing/2014/main" id="{CEF51735-52B4-4148-B585-2D4322604960}"/>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cxnSp>
        <p:nvCxnSpPr>
          <p:cNvPr id="12" name="Connettore 2 11">
            <a:extLst>
              <a:ext uri="{FF2B5EF4-FFF2-40B4-BE49-F238E27FC236}">
                <a16:creationId xmlns:a16="http://schemas.microsoft.com/office/drawing/2014/main" id="{2494C79D-4FA3-45DB-A03E-EBD4A70A8BE1}"/>
              </a:ext>
            </a:extLst>
          </p:cNvPr>
          <p:cNvCxnSpPr/>
          <p:nvPr/>
        </p:nvCxnSpPr>
        <p:spPr bwMode="gray">
          <a:xfrm flipV="1">
            <a:off x="4871864" y="3284984"/>
            <a:ext cx="0" cy="1728192"/>
          </a:xfrm>
          <a:prstGeom prst="straightConnector1">
            <a:avLst/>
          </a:prstGeom>
          <a:ln w="38100">
            <a:solidFill>
              <a:srgbClr val="00A0BE"/>
            </a:solidFill>
            <a:tailEnd type="triangle"/>
          </a:ln>
        </p:spPr>
        <p:style>
          <a:lnRef idx="1">
            <a:schemeClr val="accent2"/>
          </a:lnRef>
          <a:fillRef idx="0">
            <a:schemeClr val="accent2"/>
          </a:fillRef>
          <a:effectRef idx="0">
            <a:schemeClr val="accent2"/>
          </a:effectRef>
          <a:fontRef idx="minor">
            <a:schemeClr val="tx1"/>
          </a:fontRef>
        </p:style>
      </p:cxnSp>
      <p:cxnSp>
        <p:nvCxnSpPr>
          <p:cNvPr id="13" name="Connettore 2 12">
            <a:extLst>
              <a:ext uri="{FF2B5EF4-FFF2-40B4-BE49-F238E27FC236}">
                <a16:creationId xmlns:a16="http://schemas.microsoft.com/office/drawing/2014/main" id="{AD0D6D25-D376-449F-AD8D-D2F2162C1563}"/>
              </a:ext>
            </a:extLst>
          </p:cNvPr>
          <p:cNvCxnSpPr/>
          <p:nvPr/>
        </p:nvCxnSpPr>
        <p:spPr bwMode="gray">
          <a:xfrm flipH="1">
            <a:off x="2721022" y="3356992"/>
            <a:ext cx="2150842" cy="0"/>
          </a:xfrm>
          <a:prstGeom prst="straightConnector1">
            <a:avLst/>
          </a:prstGeom>
          <a:ln w="38100">
            <a:solidFill>
              <a:srgbClr val="00A0BE"/>
            </a:solidFill>
            <a:tailEnd type="triangle"/>
          </a:ln>
        </p:spPr>
        <p:style>
          <a:lnRef idx="1">
            <a:schemeClr val="accent2"/>
          </a:lnRef>
          <a:fillRef idx="0">
            <a:schemeClr val="accent2"/>
          </a:fillRef>
          <a:effectRef idx="0">
            <a:schemeClr val="accent2"/>
          </a:effectRef>
          <a:fontRef idx="minor">
            <a:schemeClr val="tx1"/>
          </a:fontRef>
        </p:style>
      </p:cxnSp>
      <p:sp>
        <p:nvSpPr>
          <p:cNvPr id="6" name="Segnaposto data 5">
            <a:extLst>
              <a:ext uri="{FF2B5EF4-FFF2-40B4-BE49-F238E27FC236}">
                <a16:creationId xmlns:a16="http://schemas.microsoft.com/office/drawing/2014/main" id="{77ABCD03-16F5-B527-6FC4-EE7D3A07DAE6}"/>
              </a:ext>
            </a:extLst>
          </p:cNvPr>
          <p:cNvSpPr>
            <a:spLocks noGrp="1"/>
          </p:cNvSpPr>
          <p:nvPr>
            <p:ph type="dt" sz="half" idx="14"/>
          </p:nvPr>
        </p:nvSpPr>
        <p:spPr/>
        <p:txBody>
          <a:bodyPr/>
          <a:lstStyle/>
          <a:p>
            <a:fld id="{DA1B37EA-8AA1-4E8E-9BC4-FEA7D10765EB}" type="datetime3">
              <a:rPr lang="en-US" smtClean="0"/>
              <a:t>10 April 2024</a:t>
            </a:fld>
            <a:endParaRPr lang="de-DE" dirty="0"/>
          </a:p>
        </p:txBody>
      </p:sp>
    </p:spTree>
    <p:extLst>
      <p:ext uri="{BB962C8B-B14F-4D97-AF65-F5344CB8AC3E}">
        <p14:creationId xmlns:p14="http://schemas.microsoft.com/office/powerpoint/2010/main" val="257170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
            <a:extLst>
              <a:ext uri="{FF2B5EF4-FFF2-40B4-BE49-F238E27FC236}">
                <a16:creationId xmlns:a16="http://schemas.microsoft.com/office/drawing/2014/main" id="{B55F6101-9532-4251-BAF4-836FA8BEF606}"/>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11" name="Titolo 1">
            <a:extLst>
              <a:ext uri="{FF2B5EF4-FFF2-40B4-BE49-F238E27FC236}">
                <a16:creationId xmlns:a16="http://schemas.microsoft.com/office/drawing/2014/main" id="{807CC4DA-7EB3-4100-8A28-D6BC63C1C283}"/>
              </a:ext>
            </a:extLst>
          </p:cNvPr>
          <p:cNvSpPr>
            <a:spLocks noGrp="1"/>
          </p:cNvSpPr>
          <p:nvPr>
            <p:ph type="title"/>
          </p:nvPr>
        </p:nvSpPr>
        <p:spPr/>
        <p:txBody>
          <a:bodyPr/>
          <a:lstStyle/>
          <a:p>
            <a:pPr marL="442913" lvl="0" indent="-442913">
              <a:lnSpc>
                <a:spcPct val="100000"/>
              </a:lnSpc>
              <a:spcBef>
                <a:spcPct val="50000"/>
              </a:spcBef>
              <a:defRPr/>
            </a:pPr>
            <a:r>
              <a:rPr lang="de-DE" altLang="it-IT" dirty="0">
                <a:solidFill>
                  <a:srgbClr val="000000"/>
                </a:solidFill>
              </a:rPr>
              <a:t>A </a:t>
            </a:r>
            <a:r>
              <a:rPr lang="de-DE" altLang="it-IT" dirty="0" err="1">
                <a:solidFill>
                  <a:srgbClr val="000000"/>
                </a:solidFill>
              </a:rPr>
              <a:t>cosa</a:t>
            </a:r>
            <a:r>
              <a:rPr lang="de-DE" altLang="it-IT" dirty="0">
                <a:solidFill>
                  <a:srgbClr val="000000"/>
                </a:solidFill>
              </a:rPr>
              <a:t> </a:t>
            </a:r>
            <a:r>
              <a:rPr lang="de-DE" altLang="it-IT" dirty="0" err="1">
                <a:solidFill>
                  <a:srgbClr val="000000"/>
                </a:solidFill>
              </a:rPr>
              <a:t>serve</a:t>
            </a:r>
            <a:r>
              <a:rPr lang="de-DE" altLang="it-IT" dirty="0">
                <a:solidFill>
                  <a:srgbClr val="000000"/>
                </a:solidFill>
              </a:rPr>
              <a:t> la </a:t>
            </a:r>
            <a:r>
              <a:rPr lang="de-DE" altLang="it-IT" dirty="0" err="1">
                <a:solidFill>
                  <a:srgbClr val="000000"/>
                </a:solidFill>
              </a:rPr>
              <a:t>lubrificazione</a:t>
            </a:r>
            <a:endParaRPr lang="de-DE" altLang="it-IT" b="0" dirty="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609" y="1386515"/>
            <a:ext cx="4267200" cy="277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70889" y="5288340"/>
            <a:ext cx="55887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2913" indent="-442913">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442913" marR="0" lvl="0" indent="-442913" algn="l" defTabSz="914400" rtl="0" eaLnBrk="1" fontAlgn="auto" latinLnBrk="0" hangingPunct="1">
              <a:lnSpc>
                <a:spcPct val="100000"/>
              </a:lnSpc>
              <a:spcBef>
                <a:spcPct val="50000"/>
              </a:spcBef>
              <a:spcAft>
                <a:spcPts val="0"/>
              </a:spcAft>
              <a:buClrTx/>
              <a:buSzTx/>
              <a:buFontTx/>
              <a:buChar char="•"/>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Formare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nelle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zone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contatto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due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corpi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una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pellicola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una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sostanza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lubrificante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che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contrasti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attrito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ed</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usura</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3" name="Immagine 12">
            <a:extLst>
              <a:ext uri="{FF2B5EF4-FFF2-40B4-BE49-F238E27FC236}">
                <a16:creationId xmlns:a16="http://schemas.microsoft.com/office/drawing/2014/main" id="{0B2B762D-C53E-4D21-BEC3-7B1175F8060E}"/>
              </a:ext>
            </a:extLst>
          </p:cNvPr>
          <p:cNvPicPr>
            <a:picLocks noChangeAspect="1"/>
          </p:cNvPicPr>
          <p:nvPr/>
        </p:nvPicPr>
        <p:blipFill>
          <a:blip r:embed="rId4"/>
          <a:stretch>
            <a:fillRect/>
          </a:stretch>
        </p:blipFill>
        <p:spPr>
          <a:xfrm>
            <a:off x="694963" y="1371570"/>
            <a:ext cx="4699477" cy="3716467"/>
          </a:xfrm>
          <a:prstGeom prst="rect">
            <a:avLst/>
          </a:prstGeom>
        </p:spPr>
      </p:pic>
      <p:sp>
        <p:nvSpPr>
          <p:cNvPr id="2" name="Rettangolo 1">
            <a:extLst>
              <a:ext uri="{FF2B5EF4-FFF2-40B4-BE49-F238E27FC236}">
                <a16:creationId xmlns:a16="http://schemas.microsoft.com/office/drawing/2014/main" id="{03FB6580-0298-44E1-99D7-BB14D57D8D9F}"/>
              </a:ext>
            </a:extLst>
          </p:cNvPr>
          <p:cNvSpPr/>
          <p:nvPr/>
        </p:nvSpPr>
        <p:spPr>
          <a:xfrm>
            <a:off x="6646800" y="4540765"/>
            <a:ext cx="6096000" cy="1815882"/>
          </a:xfrm>
          <a:prstGeom prst="rect">
            <a:avLst/>
          </a:prstGeom>
        </p:spPr>
        <p:txBody>
          <a:bodyPr>
            <a:spAutoFit/>
          </a:bodyPr>
          <a:lstStyle/>
          <a:p>
            <a:pPr marL="442913" marR="0" lvl="0" indent="-442913" algn="l" defTabSz="914400" rtl="0" eaLnBrk="1" fontAlgn="auto" latinLnBrk="0" hangingPunct="1">
              <a:lnSpc>
                <a:spcPct val="100000"/>
              </a:lnSpc>
              <a:spcBef>
                <a:spcPct val="50000"/>
              </a:spcBef>
              <a:spcAft>
                <a:spcPts val="0"/>
              </a:spcAft>
              <a:buClrTx/>
              <a:buSzTx/>
              <a:buFontTx/>
              <a:buChar char="•"/>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Sottrazione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calore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olio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442913" marR="0" lvl="0" indent="-442913" algn="l" defTabSz="914400" rtl="0" eaLnBrk="1" fontAlgn="auto" latinLnBrk="0" hangingPunct="1">
              <a:lnSpc>
                <a:spcPct val="100000"/>
              </a:lnSpc>
              <a:spcBef>
                <a:spcPct val="50000"/>
              </a:spcBef>
              <a:spcAft>
                <a:spcPts val="0"/>
              </a:spcAft>
              <a:buClrTx/>
              <a:buSzTx/>
              <a:buFontTx/>
              <a:buChar char="•"/>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Schermare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dall’ingresso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impurità</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442913" marR="0" lvl="0" indent="-442913" algn="l" defTabSz="914400" rtl="0" eaLnBrk="1" fontAlgn="auto" latinLnBrk="0" hangingPunct="1">
              <a:lnSpc>
                <a:spcPct val="100000"/>
              </a:lnSpc>
              <a:spcBef>
                <a:spcPct val="50000"/>
              </a:spcBef>
              <a:spcAft>
                <a:spcPts val="0"/>
              </a:spcAft>
              <a:buClrTx/>
              <a:buSzTx/>
              <a:buFontTx/>
              <a:buChar char="•"/>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Ridurre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rumorosità</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442913" marR="0" lvl="0" indent="-442913" algn="l" defTabSz="914400" rtl="0" eaLnBrk="1" fontAlgn="auto" latinLnBrk="0" hangingPunct="1">
              <a:lnSpc>
                <a:spcPct val="100000"/>
              </a:lnSpc>
              <a:spcBef>
                <a:spcPct val="50000"/>
              </a:spcBef>
              <a:spcAft>
                <a:spcPts val="0"/>
              </a:spcAft>
              <a:buClrTx/>
              <a:buSzTx/>
              <a:buFontTx/>
              <a:buChar char="•"/>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Proteggere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dalla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corrosione</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42913" marR="0" lvl="0" indent="-442913" algn="l" defTabSz="914400" rtl="0" eaLnBrk="1" fontAlgn="auto" latinLnBrk="0" hangingPunct="1">
              <a:lnSpc>
                <a:spcPct val="100000"/>
              </a:lnSpc>
              <a:spcBef>
                <a:spcPct val="50000"/>
              </a:spcBef>
              <a:spcAft>
                <a:spcPts val="0"/>
              </a:spcAft>
              <a:buClrTx/>
              <a:buSzTx/>
              <a:buFontTx/>
              <a:buChar char="•"/>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Segnaposto piè di pagina 3">
            <a:extLst>
              <a:ext uri="{FF2B5EF4-FFF2-40B4-BE49-F238E27FC236}">
                <a16:creationId xmlns:a16="http://schemas.microsoft.com/office/drawing/2014/main" id="{0B358F48-4E20-5F21-96D0-193D4E40EF64}"/>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A3B0893F-211B-3A0C-3A6D-64B3D5DE3BAE}"/>
              </a:ext>
            </a:extLst>
          </p:cNvPr>
          <p:cNvSpPr>
            <a:spLocks noGrp="1"/>
          </p:cNvSpPr>
          <p:nvPr>
            <p:ph type="sldNum" sz="quarter" idx="16"/>
          </p:nvPr>
        </p:nvSpPr>
        <p:spPr/>
        <p:txBody>
          <a:bodyPr/>
          <a:lstStyle/>
          <a:p>
            <a:fld id="{CCF10D83-73B2-4D20-BE53-AA27B2521160}" type="slidenum">
              <a:rPr lang="de-DE" smtClean="0"/>
              <a:pPr/>
              <a:t>4</a:t>
            </a:fld>
            <a:endParaRPr lang="de-DE" dirty="0"/>
          </a:p>
        </p:txBody>
      </p:sp>
      <p:sp>
        <p:nvSpPr>
          <p:cNvPr id="8" name="Segnaposto data 7">
            <a:extLst>
              <a:ext uri="{FF2B5EF4-FFF2-40B4-BE49-F238E27FC236}">
                <a16:creationId xmlns:a16="http://schemas.microsoft.com/office/drawing/2014/main" id="{FA5A2AE3-5300-F047-127C-DFF0B365994E}"/>
              </a:ext>
            </a:extLst>
          </p:cNvPr>
          <p:cNvSpPr>
            <a:spLocks noGrp="1"/>
          </p:cNvSpPr>
          <p:nvPr>
            <p:ph type="dt" sz="half" idx="14"/>
          </p:nvPr>
        </p:nvSpPr>
        <p:spPr/>
        <p:txBody>
          <a:bodyPr/>
          <a:lstStyle/>
          <a:p>
            <a:fld id="{CB93F0F3-76AD-48A9-BCB1-79B8D0F6A6C2}" type="datetime3">
              <a:rPr lang="en-US" smtClean="0"/>
              <a:t>10 April 2024</a:t>
            </a:fld>
            <a:endParaRPr lang="de-DE" dirty="0"/>
          </a:p>
        </p:txBody>
      </p:sp>
    </p:spTree>
    <p:extLst>
      <p:ext uri="{BB962C8B-B14F-4D97-AF65-F5344CB8AC3E}">
        <p14:creationId xmlns:p14="http://schemas.microsoft.com/office/powerpoint/2010/main" val="473846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8" name="Text Box 2"/>
          <p:cNvSpPr txBox="1">
            <a:spLocks noChangeArrowheads="1"/>
          </p:cNvSpPr>
          <p:nvPr/>
        </p:nvSpPr>
        <p:spPr bwMode="auto">
          <a:xfrm>
            <a:off x="1972691" y="1124744"/>
            <a:ext cx="86598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marL="1698625" indent="-1698625"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1698625" marR="0" lvl="0" indent="-1698625" algn="l" defTabSz="757238" rtl="0" eaLnBrk="1" fontAlgn="auto" latinLnBrk="0" hangingPunct="1">
              <a:lnSpc>
                <a:spcPct val="100000"/>
              </a:lnSpc>
              <a:spcBef>
                <a:spcPts val="0"/>
              </a:spcBef>
              <a:spcAft>
                <a:spcPts val="0"/>
              </a:spcAft>
              <a:buClrTx/>
              <a:buSzTx/>
              <a:buFontTx/>
              <a:buNone/>
              <a:tabLst/>
              <a:defRPr/>
            </a:pPr>
            <a:r>
              <a:rPr kumimoji="0" lang="de-DE" altLang="it-IT" sz="16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fattore</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K</a:t>
            </a:r>
            <a:r>
              <a:rPr kumimoji="0" lang="de-DE" altLang="it-IT" sz="1600" b="1" i="0" u="sng" strike="noStrike" kern="1200" cap="none" spc="0" normalizeH="0" baseline="-25000" noProof="0" dirty="0">
                <a:ln>
                  <a:noFill/>
                </a:ln>
                <a:solidFill>
                  <a:srgbClr val="000000"/>
                </a:solidFill>
                <a:effectLst/>
                <a:uLnTx/>
                <a:uFillTx/>
                <a:latin typeface="Arial" panose="020B0604020202020204" pitchFamily="34" charset="0"/>
                <a:ea typeface="+mn-ea"/>
                <a:cs typeface="+mn-cs"/>
              </a:rPr>
              <a:t>T</a:t>
            </a:r>
            <a:r>
              <a:rPr kumimoji="0" lang="de-DE" altLang="it-IT"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essere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considerato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quando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supera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temperatura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t>
            </a:r>
            <a:r>
              <a:rPr kumimoji="0" lang="de-DE" altLang="it-IT" sz="1600" b="1"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limite</a:t>
            </a:r>
            <a:r>
              <a:rPr kumimoji="0" lang="de-DE" altLang="it-IT" sz="1600" b="1"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 superiore</a:t>
            </a:r>
          </a:p>
          <a:p>
            <a:pPr marL="1698625" marR="0" lvl="0" indent="-1698625" algn="l" defTabSz="757238"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funzione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utilizzato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de-DE" altLang="it-I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316" y="1762920"/>
            <a:ext cx="597376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olo 1">
            <a:extLst>
              <a:ext uri="{FF2B5EF4-FFF2-40B4-BE49-F238E27FC236}">
                <a16:creationId xmlns:a16="http://schemas.microsoft.com/office/drawing/2014/main" id="{AC5DB455-BDF6-45CD-AAFF-E9C925926BE7}"/>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1" name="Segnaposto testo 4">
            <a:extLst>
              <a:ext uri="{FF2B5EF4-FFF2-40B4-BE49-F238E27FC236}">
                <a16:creationId xmlns:a16="http://schemas.microsoft.com/office/drawing/2014/main" id="{AB5E5E9F-D484-4F98-88F1-44ED26EBD519}"/>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12D16002-39F6-34AB-A79E-313B80DF1BFF}"/>
              </a:ext>
            </a:extLst>
          </p:cNvPr>
          <p:cNvSpPr>
            <a:spLocks noGrp="1"/>
          </p:cNvSpPr>
          <p:nvPr>
            <p:ph type="dt" sz="half" idx="14"/>
          </p:nvPr>
        </p:nvSpPr>
        <p:spPr/>
        <p:txBody>
          <a:bodyPr/>
          <a:lstStyle/>
          <a:p>
            <a:fld id="{D2FF2DD1-494F-4D82-8303-AD218D5BA02D}" type="datetime3">
              <a:rPr lang="en-US" smtClean="0"/>
              <a:t>10 April 2024</a:t>
            </a:fld>
            <a:endParaRPr lang="de-DE" dirty="0"/>
          </a:p>
        </p:txBody>
      </p:sp>
    </p:spTree>
    <p:extLst>
      <p:ext uri="{BB962C8B-B14F-4D97-AF65-F5344CB8AC3E}">
        <p14:creationId xmlns:p14="http://schemas.microsoft.com/office/powerpoint/2010/main" val="327921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8" name="Text Box 2"/>
          <p:cNvSpPr txBox="1">
            <a:spLocks noChangeArrowheads="1"/>
          </p:cNvSpPr>
          <p:nvPr/>
        </p:nvSpPr>
        <p:spPr bwMode="auto">
          <a:xfrm>
            <a:off x="1830832" y="1199838"/>
            <a:ext cx="8659813" cy="6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marL="1698625" indent="-1698625"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1698625" marR="0" lvl="0" indent="-1698625" algn="l" defTabSz="757238" rtl="0" eaLnBrk="1" fontAlgn="auto" latinLnBrk="0" hangingPunct="1">
              <a:lnSpc>
                <a:spcPct val="100000"/>
              </a:lnSpc>
              <a:spcBef>
                <a:spcPts val="0"/>
              </a:spcBef>
              <a:spcAft>
                <a:spcPts val="0"/>
              </a:spcAft>
              <a:buClrTx/>
              <a:buSzTx/>
              <a:buFontTx/>
              <a:buNone/>
              <a:tabLst/>
              <a:defRPr/>
            </a:pPr>
            <a:r>
              <a:rPr kumimoji="0" lang="de-DE" altLang="it-IT" sz="18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fattore</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K</a:t>
            </a:r>
            <a:r>
              <a:rPr kumimoji="0" lang="de-DE" altLang="it-IT" sz="1800" b="1" i="0" u="sng" strike="noStrike" kern="1200" cap="none" spc="0" normalizeH="0" baseline="-25000" noProof="0" dirty="0">
                <a:ln>
                  <a:noFill/>
                </a:ln>
                <a:solidFill>
                  <a:srgbClr val="000000"/>
                </a:solidFill>
                <a:effectLst/>
                <a:uLnTx/>
                <a:uFillTx/>
                <a:latin typeface="Arial" panose="020B0604020202020204" pitchFamily="34" charset="0"/>
                <a:ea typeface="+mn-ea"/>
                <a:cs typeface="+mn-cs"/>
              </a:rPr>
              <a:t>P</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essere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considerato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quando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carico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sul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cuscinetto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eccede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rapporto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a:t>
            </a:r>
            <a:r>
              <a:rPr kumimoji="0" lang="de-DE" altLang="it-IT" sz="18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0</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 = 20</a:t>
            </a:r>
            <a:endPar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71" y="2413918"/>
            <a:ext cx="48037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707" y="1737644"/>
            <a:ext cx="3817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a:extLst>
              <a:ext uri="{FF2B5EF4-FFF2-40B4-BE49-F238E27FC236}">
                <a16:creationId xmlns:a16="http://schemas.microsoft.com/office/drawing/2014/main" id="{B96304DB-88DC-4E3F-9595-56AEE6FCC703}"/>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2" name="Segnaposto testo 4">
            <a:extLst>
              <a:ext uri="{FF2B5EF4-FFF2-40B4-BE49-F238E27FC236}">
                <a16:creationId xmlns:a16="http://schemas.microsoft.com/office/drawing/2014/main" id="{1F128153-07B6-4210-BF0F-27267313E125}"/>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DD1E7873-8350-4A9D-7127-E431EDD3DE70}"/>
              </a:ext>
            </a:extLst>
          </p:cNvPr>
          <p:cNvSpPr>
            <a:spLocks noGrp="1"/>
          </p:cNvSpPr>
          <p:nvPr>
            <p:ph type="dt" sz="half" idx="14"/>
          </p:nvPr>
        </p:nvSpPr>
        <p:spPr/>
        <p:txBody>
          <a:bodyPr/>
          <a:lstStyle/>
          <a:p>
            <a:fld id="{C737B3F7-8A64-4A9B-9B79-A5D4040D9EFE}" type="datetime3">
              <a:rPr lang="en-US" smtClean="0"/>
              <a:t>10 April 2024</a:t>
            </a:fld>
            <a:endParaRPr lang="de-DE" dirty="0"/>
          </a:p>
        </p:txBody>
      </p:sp>
    </p:spTree>
    <p:extLst>
      <p:ext uri="{BB962C8B-B14F-4D97-AF65-F5344CB8AC3E}">
        <p14:creationId xmlns:p14="http://schemas.microsoft.com/office/powerpoint/2010/main" val="25921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8" name="Text Box 2"/>
          <p:cNvSpPr txBox="1">
            <a:spLocks noChangeArrowheads="1"/>
          </p:cNvSpPr>
          <p:nvPr/>
        </p:nvSpPr>
        <p:spPr bwMode="auto">
          <a:xfrm>
            <a:off x="2198154" y="5054454"/>
            <a:ext cx="7295960" cy="6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57238" rtl="0" eaLnBrk="1" fontAlgn="auto" latinLnBrk="0" hangingPunct="1">
              <a:lnSpc>
                <a:spcPct val="100000"/>
              </a:lnSpc>
              <a:spcBef>
                <a:spcPts val="0"/>
              </a:spcBef>
              <a:spcAft>
                <a:spcPts val="0"/>
              </a:spcAft>
              <a:buClrTx/>
              <a:buSzTx/>
              <a:buFontTx/>
              <a:buNone/>
              <a:tabLst/>
              <a:defRPr/>
            </a:pP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Per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angoli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molto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piccoli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tali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da non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permettere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una</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rotazione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completa</a:t>
            </a:r>
            <a:endParaRPr kumimoji="0" lang="de-DE" altLang="it-IT" sz="18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ctr" defTabSz="757238" rtl="0" eaLnBrk="1" fontAlgn="auto" latinLnBrk="0" hangingPunct="1">
              <a:lnSpc>
                <a:spcPct val="100000"/>
              </a:lnSpc>
              <a:spcBef>
                <a:spcPts val="0"/>
              </a:spcBef>
              <a:spcAft>
                <a:spcPts val="0"/>
              </a:spcAft>
              <a:buClrTx/>
              <a:buSzTx/>
              <a:buFontTx/>
              <a:buNone/>
              <a:tabLst/>
              <a:defRPr/>
            </a:pP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dei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corpi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volventi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è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necessario</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utilizzare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lubrificanti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speciali</a:t>
            </a:r>
            <a:endParaRPr kumimoji="0" lang="de-DE" altLang="it-IT"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9" name="Text Box 3"/>
          <p:cNvSpPr txBox="1">
            <a:spLocks noChangeArrowheads="1"/>
          </p:cNvSpPr>
          <p:nvPr/>
        </p:nvSpPr>
        <p:spPr bwMode="auto">
          <a:xfrm>
            <a:off x="1900683" y="1196752"/>
            <a:ext cx="8659813" cy="6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marL="1698625" indent="-1698625"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1698625" marR="0" lvl="0" indent="-1698625" algn="l" defTabSz="757238" rtl="0" eaLnBrk="1" fontAlgn="auto" latinLnBrk="0" hangingPunct="1">
              <a:lnSpc>
                <a:spcPct val="100000"/>
              </a:lnSpc>
              <a:spcBef>
                <a:spcPts val="0"/>
              </a:spcBef>
              <a:spcAft>
                <a:spcPts val="0"/>
              </a:spcAft>
              <a:buClrTx/>
              <a:buSzTx/>
              <a:buFontTx/>
              <a:buNone/>
              <a:tabLst/>
              <a:defRPr/>
            </a:pPr>
            <a:r>
              <a:rPr kumimoji="0" lang="de-DE" altLang="it-IT" sz="18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fattore</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K</a:t>
            </a:r>
            <a:r>
              <a:rPr kumimoji="0" lang="de-DE" altLang="it-IT" sz="1800" b="1" i="0" u="sng" strike="noStrike" kern="1200" cap="none" spc="0" normalizeH="0" baseline="-25000" noProof="0" dirty="0">
                <a:ln>
                  <a:noFill/>
                </a:ln>
                <a:solidFill>
                  <a:srgbClr val="000000"/>
                </a:solidFill>
                <a:effectLst/>
                <a:uLnTx/>
                <a:uFillTx/>
                <a:latin typeface="Arial" panose="020B0604020202020204" pitchFamily="34" charset="0"/>
                <a:ea typeface="+mn-ea"/>
                <a:cs typeface="+mn-cs"/>
              </a:rPr>
              <a:t>R</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essere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considerato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quando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cuscinetto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ha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un</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movimento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oscillante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angolo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inferiore a 180°</a:t>
            </a:r>
            <a:endPar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70" y="2363565"/>
            <a:ext cx="32829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358" y="1753965"/>
            <a:ext cx="54705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a:extLst>
              <a:ext uri="{FF2B5EF4-FFF2-40B4-BE49-F238E27FC236}">
                <a16:creationId xmlns:a16="http://schemas.microsoft.com/office/drawing/2014/main" id="{ACC04898-2892-49A4-8169-A2B2A87D576A}"/>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3" name="Segnaposto testo 4">
            <a:extLst>
              <a:ext uri="{FF2B5EF4-FFF2-40B4-BE49-F238E27FC236}">
                <a16:creationId xmlns:a16="http://schemas.microsoft.com/office/drawing/2014/main" id="{9C4C263B-AA7B-4AAB-B540-E1397EEE15A5}"/>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D767978E-3D53-3A44-D61E-376A120BA9AC}"/>
              </a:ext>
            </a:extLst>
          </p:cNvPr>
          <p:cNvSpPr>
            <a:spLocks noGrp="1"/>
          </p:cNvSpPr>
          <p:nvPr>
            <p:ph type="dt" sz="half" idx="14"/>
          </p:nvPr>
        </p:nvSpPr>
        <p:spPr/>
        <p:txBody>
          <a:bodyPr/>
          <a:lstStyle/>
          <a:p>
            <a:fld id="{BE278EA6-13FF-4489-B390-A92039E87EC5}" type="datetime3">
              <a:rPr lang="en-US" smtClean="0"/>
              <a:t>10 April 2024</a:t>
            </a:fld>
            <a:endParaRPr lang="de-DE" dirty="0"/>
          </a:p>
        </p:txBody>
      </p:sp>
    </p:spTree>
    <p:extLst>
      <p:ext uri="{BB962C8B-B14F-4D97-AF65-F5344CB8AC3E}">
        <p14:creationId xmlns:p14="http://schemas.microsoft.com/office/powerpoint/2010/main" val="21050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graphicFrame>
        <p:nvGraphicFramePr>
          <p:cNvPr id="8" name="Object 2"/>
          <p:cNvGraphicFramePr>
            <a:graphicFrameLocks noChangeAspect="1"/>
          </p:cNvGraphicFramePr>
          <p:nvPr/>
        </p:nvGraphicFramePr>
        <p:xfrm>
          <a:off x="3220465" y="2414741"/>
          <a:ext cx="6343650" cy="1857375"/>
        </p:xfrm>
        <a:graphic>
          <a:graphicData uri="http://schemas.openxmlformats.org/presentationml/2006/ole">
            <mc:AlternateContent xmlns:mc="http://schemas.openxmlformats.org/markup-compatibility/2006">
              <mc:Choice xmlns:v="urn:schemas-microsoft-com:vml" Requires="v">
                <p:oleObj name="Document" r:id="rId3" imgW="7448911" imgH="2177119" progId="Word.Document.8">
                  <p:embed/>
                </p:oleObj>
              </mc:Choice>
              <mc:Fallback>
                <p:oleObj name="Document" r:id="rId3" imgW="7448911" imgH="2177119" progId="Word.Document.8">
                  <p:embed/>
                  <p:pic>
                    <p:nvPicPr>
                      <p:cNvPr id="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465" y="2414741"/>
                        <a:ext cx="634365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3"/>
          <p:cNvSpPr txBox="1">
            <a:spLocks noChangeArrowheads="1"/>
          </p:cNvSpPr>
          <p:nvPr/>
        </p:nvSpPr>
        <p:spPr bwMode="auto">
          <a:xfrm>
            <a:off x="2083948" y="4817222"/>
            <a:ext cx="8437297" cy="6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Questo</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fattore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non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permette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la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valutazione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di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condizioni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ambientali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estreme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p>
          <a:p>
            <a:pPr marL="0" marR="0" lvl="0" indent="0" algn="l" defTabSz="757238" rtl="0" eaLnBrk="1" fontAlgn="auto" latinLnBrk="0" hangingPunct="1">
              <a:lnSpc>
                <a:spcPct val="100000"/>
              </a:lnSpc>
              <a:spcBef>
                <a:spcPts val="0"/>
              </a:spcBef>
              <a:spcAft>
                <a:spcPts val="0"/>
              </a:spcAft>
              <a:buClrTx/>
              <a:buSzTx/>
              <a:buFontTx/>
              <a:buNone/>
              <a:tabLst/>
              <a:defRPr/>
            </a:pP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come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acqua</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agenti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aggressivi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impurità</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radiazioni</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radioattive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e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elevate</a:t>
            </a:r>
            <a:r>
              <a:rPr kumimoji="0" lang="de-DE" altLang="it-IT" sz="1800" b="0" i="0" u="none" strike="noStrike" kern="1200" cap="none" spc="0" normalizeH="0" baseline="0" noProof="0" dirty="0">
                <a:ln>
                  <a:noFill/>
                </a:ln>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effectLst/>
                <a:uLnTx/>
                <a:uFillTx/>
                <a:latin typeface="Arial" panose="020B0604020202020204" pitchFamily="34" charset="0"/>
                <a:ea typeface="+mn-ea"/>
                <a:cs typeface="+mn-cs"/>
              </a:rPr>
              <a:t>vibrazioni</a:t>
            </a:r>
            <a:endParaRPr kumimoji="0" lang="de-DE" altLang="it-IT"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0" name="Text Box 4"/>
          <p:cNvSpPr txBox="1">
            <a:spLocks noChangeArrowheads="1"/>
          </p:cNvSpPr>
          <p:nvPr/>
        </p:nvSpPr>
        <p:spPr bwMode="auto">
          <a:xfrm>
            <a:off x="1972691" y="1657503"/>
            <a:ext cx="8659813" cy="35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marL="1698625" indent="-1698625"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1698625" marR="0" lvl="0" indent="-1698625" algn="l" defTabSz="757238" rtl="0" eaLnBrk="1" fontAlgn="auto" latinLnBrk="0" hangingPunct="1">
              <a:lnSpc>
                <a:spcPct val="100000"/>
              </a:lnSpc>
              <a:spcBef>
                <a:spcPts val="0"/>
              </a:spcBef>
              <a:spcAft>
                <a:spcPts val="0"/>
              </a:spcAft>
              <a:buClrTx/>
              <a:buSzTx/>
              <a:buFontTx/>
              <a:buNone/>
              <a:tabLst/>
              <a:defRPr/>
            </a:pPr>
            <a:r>
              <a:rPr kumimoji="0" lang="de-DE" altLang="it-IT" sz="18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fattore</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K</a:t>
            </a:r>
            <a:r>
              <a:rPr kumimoji="0" lang="de-DE" altLang="it-IT" sz="1800" b="1" i="0" u="sng" strike="noStrike" kern="1200" cap="none" spc="0" normalizeH="0" baseline="-25000" noProof="0" dirty="0">
                <a:ln>
                  <a:noFill/>
                </a:ln>
                <a:solidFill>
                  <a:srgbClr val="000000"/>
                </a:solidFill>
                <a:effectLst/>
                <a:uLnTx/>
                <a:uFillTx/>
                <a:latin typeface="Arial" panose="020B0604020202020204" pitchFamily="34" charset="0"/>
                <a:ea typeface="+mn-ea"/>
                <a:cs typeface="+mn-cs"/>
              </a:rPr>
              <a:t>U</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essere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considerato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presenza</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umidità</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vibrazioni</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urti</a:t>
            </a:r>
            <a:endPar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Titolo 1">
            <a:extLst>
              <a:ext uri="{FF2B5EF4-FFF2-40B4-BE49-F238E27FC236}">
                <a16:creationId xmlns:a16="http://schemas.microsoft.com/office/drawing/2014/main" id="{07FCBA34-D39C-4A66-813E-196C17652AB4}"/>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2" name="Segnaposto testo 4">
            <a:extLst>
              <a:ext uri="{FF2B5EF4-FFF2-40B4-BE49-F238E27FC236}">
                <a16:creationId xmlns:a16="http://schemas.microsoft.com/office/drawing/2014/main" id="{A42A8165-74CA-4076-84CF-5938ACCE99F9}"/>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2E10C7AE-50FF-3FFA-0396-705A67DD9F76}"/>
              </a:ext>
            </a:extLst>
          </p:cNvPr>
          <p:cNvSpPr>
            <a:spLocks noGrp="1"/>
          </p:cNvSpPr>
          <p:nvPr>
            <p:ph type="dt" sz="half" idx="14"/>
          </p:nvPr>
        </p:nvSpPr>
        <p:spPr/>
        <p:txBody>
          <a:bodyPr/>
          <a:lstStyle/>
          <a:p>
            <a:fld id="{7FD58138-55C9-4589-A543-6DE3344B7857}" type="datetime3">
              <a:rPr lang="en-US" smtClean="0"/>
              <a:t>10 April 2024</a:t>
            </a:fld>
            <a:endParaRPr lang="de-DE" dirty="0"/>
          </a:p>
        </p:txBody>
      </p:sp>
    </p:spTree>
    <p:extLst>
      <p:ext uri="{BB962C8B-B14F-4D97-AF65-F5344CB8AC3E}">
        <p14:creationId xmlns:p14="http://schemas.microsoft.com/office/powerpoint/2010/main" val="3751098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6" name="Text Box 3"/>
          <p:cNvSpPr txBox="1">
            <a:spLocks noChangeArrowheads="1"/>
          </p:cNvSpPr>
          <p:nvPr/>
        </p:nvSpPr>
        <p:spPr bwMode="auto">
          <a:xfrm>
            <a:off x="1972691" y="2126852"/>
            <a:ext cx="8659813" cy="6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marL="1698625" indent="-1698625"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1698625" marR="0" lvl="0" indent="-1698625" algn="l" defTabSz="757238" rtl="0" eaLnBrk="1" fontAlgn="auto" latinLnBrk="0" hangingPunct="1">
              <a:lnSpc>
                <a:spcPct val="100000"/>
              </a:lnSpc>
              <a:spcBef>
                <a:spcPts val="0"/>
              </a:spcBef>
              <a:spcAft>
                <a:spcPts val="0"/>
              </a:spcAft>
              <a:buClrTx/>
              <a:buSzTx/>
              <a:buFontTx/>
              <a:buNone/>
              <a:tabLst/>
              <a:defRPr/>
            </a:pPr>
            <a:r>
              <a:rPr kumimoji="0" lang="de-DE" altLang="it-IT" sz="1800" b="1" i="0" u="sng" strike="noStrike" kern="1200" cap="none" spc="0" normalizeH="0" baseline="0" noProof="0" dirty="0" err="1">
                <a:ln>
                  <a:noFill/>
                </a:ln>
                <a:solidFill>
                  <a:srgbClr val="000000"/>
                </a:solidFill>
                <a:effectLst/>
                <a:uLnTx/>
                <a:uFillTx/>
                <a:latin typeface="Arial" panose="020B0604020202020204" pitchFamily="34" charset="0"/>
                <a:ea typeface="+mn-ea"/>
                <a:cs typeface="+mn-cs"/>
              </a:rPr>
              <a:t>fattore</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 K</a:t>
            </a:r>
            <a:r>
              <a:rPr kumimoji="0" lang="de-DE" altLang="it-IT" sz="1800" b="1" i="0" u="sng" strike="noStrike" kern="1200" cap="none" spc="0" normalizeH="0" baseline="-25000" noProof="0" dirty="0">
                <a:ln>
                  <a:noFill/>
                </a:ln>
                <a:solidFill>
                  <a:srgbClr val="000000"/>
                </a:solidFill>
                <a:effectLst/>
                <a:uLnTx/>
                <a:uFillTx/>
                <a:latin typeface="Arial" panose="020B0604020202020204" pitchFamily="34" charset="0"/>
                <a:ea typeface="+mn-ea"/>
                <a:cs typeface="+mn-cs"/>
              </a:rPr>
              <a:t>S</a:t>
            </a:r>
            <a:r>
              <a:rPr kumimoji="0" lang="de-DE" altLang="it-IT"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essere</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considerato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presenza</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installazioni</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b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rischio</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fuoriuscita</a:t>
            </a:r>
            <a:r>
              <a:rPr kumimoji="0" lang="de-DE" altLang="it-IT"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endParaRPr kumimoji="0" lang="de-DE"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166" y="3028553"/>
            <a:ext cx="79994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8F34C16D-F827-403C-B881-600E5D53EBD2}"/>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durata</a:t>
            </a:r>
            <a:r>
              <a:rPr lang="de-DE" altLang="it-IT" dirty="0"/>
              <a:t> in </a:t>
            </a:r>
            <a:r>
              <a:rPr lang="de-DE" altLang="it-IT" dirty="0" err="1"/>
              <a:t>esercizio</a:t>
            </a:r>
            <a:endParaRPr lang="de-DE" altLang="it-IT" dirty="0"/>
          </a:p>
        </p:txBody>
      </p:sp>
      <p:sp>
        <p:nvSpPr>
          <p:cNvPr id="10" name="Segnaposto testo 4">
            <a:extLst>
              <a:ext uri="{FF2B5EF4-FFF2-40B4-BE49-F238E27FC236}">
                <a16:creationId xmlns:a16="http://schemas.microsoft.com/office/drawing/2014/main" id="{D0E2B206-8183-4F1B-B7D4-7C029F227339}"/>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7" name="Segnaposto data 6">
            <a:extLst>
              <a:ext uri="{FF2B5EF4-FFF2-40B4-BE49-F238E27FC236}">
                <a16:creationId xmlns:a16="http://schemas.microsoft.com/office/drawing/2014/main" id="{A6C2FFA0-66ED-D53F-1D42-8B004844B110}"/>
              </a:ext>
            </a:extLst>
          </p:cNvPr>
          <p:cNvSpPr>
            <a:spLocks noGrp="1"/>
          </p:cNvSpPr>
          <p:nvPr>
            <p:ph type="dt" sz="half" idx="14"/>
          </p:nvPr>
        </p:nvSpPr>
        <p:spPr/>
        <p:txBody>
          <a:bodyPr/>
          <a:lstStyle/>
          <a:p>
            <a:fld id="{D9CBDC57-E675-4A70-A41B-AB35B6156B19}" type="datetime3">
              <a:rPr lang="en-US" smtClean="0"/>
              <a:t>10 April 2024</a:t>
            </a:fld>
            <a:endParaRPr lang="de-DE" dirty="0"/>
          </a:p>
        </p:txBody>
      </p:sp>
    </p:spTree>
    <p:extLst>
      <p:ext uri="{BB962C8B-B14F-4D97-AF65-F5344CB8AC3E}">
        <p14:creationId xmlns:p14="http://schemas.microsoft.com/office/powerpoint/2010/main" val="1023278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6" name="Rettangolo 5"/>
          <p:cNvSpPr>
            <a:spLocks noChangeArrowheads="1"/>
          </p:cNvSpPr>
          <p:nvPr/>
        </p:nvSpPr>
        <p:spPr bwMode="auto">
          <a:xfrm>
            <a:off x="2316609" y="1151978"/>
            <a:ext cx="824388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800" b="1" i="0" u="none" strike="noStrike" kern="1200" cap="none" spc="0" normalizeH="0" baseline="0" noProof="0" dirty="0" err="1">
                <a:ln>
                  <a:noFill/>
                </a:ln>
                <a:effectLst/>
                <a:uLnTx/>
                <a:uFillTx/>
                <a:latin typeface="Arial" panose="020B0604020202020204" pitchFamily="34" charset="0"/>
                <a:ea typeface="+mn-ea"/>
                <a:cs typeface="+mn-cs"/>
              </a:rPr>
              <a:t>Intervalli</a:t>
            </a:r>
            <a:r>
              <a:rPr kumimoji="0" lang="de-DE" altLang="it-IT" sz="1800" b="1" i="0" u="none" strike="noStrike" kern="1200" cap="none" spc="0" normalizeH="0" baseline="0" noProof="0" dirty="0">
                <a:ln>
                  <a:noFill/>
                </a:ln>
                <a:effectLst/>
                <a:uLnTx/>
                <a:uFillTx/>
                <a:latin typeface="Arial" panose="020B0604020202020204" pitchFamily="34" charset="0"/>
                <a:ea typeface="+mn-ea"/>
                <a:cs typeface="+mn-cs"/>
              </a:rPr>
              <a:t> di </a:t>
            </a:r>
            <a:r>
              <a:rPr kumimoji="0" lang="de-DE" altLang="it-IT" sz="1800" b="1" i="0" u="none" strike="noStrike" kern="1200" cap="none" spc="0" normalizeH="0" baseline="0" noProof="0" dirty="0" err="1">
                <a:ln>
                  <a:noFill/>
                </a:ln>
                <a:effectLst/>
                <a:uLnTx/>
                <a:uFillTx/>
                <a:latin typeface="Arial" panose="020B0604020202020204" pitchFamily="34" charset="0"/>
                <a:ea typeface="+mn-ea"/>
                <a:cs typeface="+mn-cs"/>
              </a:rPr>
              <a:t>rilubrificazione</a:t>
            </a:r>
            <a:r>
              <a:rPr kumimoji="0" lang="de-DE" altLang="it-IT" sz="1800" b="1" i="0" u="none" strike="noStrike" kern="1200" cap="none" spc="0" normalizeH="0" baseline="0" noProof="0" dirty="0">
                <a:ln>
                  <a:noFill/>
                </a:ln>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Valutare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l’intervallo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rilubrificazione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attraverso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prove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nelle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condizioni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esercizio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scegliere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intervalli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osservazione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sufficientemente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lunghi</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verificare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condizione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intervalli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regolari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 la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maggior</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parte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delle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applicazioni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valore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caratteristico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è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empirico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646" y="2606129"/>
            <a:ext cx="21431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a:spLocks noChangeArrowheads="1"/>
          </p:cNvSpPr>
          <p:nvPr/>
        </p:nvSpPr>
        <p:spPr bwMode="auto">
          <a:xfrm>
            <a:off x="2316609" y="3609429"/>
            <a:ext cx="673893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t>
            </a:r>
            <a:r>
              <a:rPr kumimoji="0" lang="de-DE" altLang="it-IT" sz="1600" b="0"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fR</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Valore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indicativo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l’intervallo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rilubrificazione</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t>
            </a:r>
            <a:r>
              <a:rPr kumimoji="0" lang="de-DE" altLang="it-IT" sz="1600" b="0"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fG</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Valore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indicativo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 la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durata</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utilizzo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Utilizzare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stesso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lubrificante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del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primo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ingrassaggio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 si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utilizzano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grassi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diversi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verificare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miscibilità</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compatibilità</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rilubrificazione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deve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avvenire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con</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cuscinetti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caldi</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d’esercizio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rotanti</a:t>
            </a:r>
            <a:endPar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prima di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lunghe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soste</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it-IT"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d’esercizio</a:t>
            </a:r>
            <a:r>
              <a:rPr kumimoji="0" lang="de-DE" altLang="it-IT"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0" name="Titolo 1">
            <a:extLst>
              <a:ext uri="{FF2B5EF4-FFF2-40B4-BE49-F238E27FC236}">
                <a16:creationId xmlns:a16="http://schemas.microsoft.com/office/drawing/2014/main" id="{D7F6923B-20FD-4F66-A7AB-C6E0CC6AB3C2}"/>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intervallo</a:t>
            </a:r>
            <a:r>
              <a:rPr lang="de-DE" altLang="it-IT" dirty="0"/>
              <a:t> di </a:t>
            </a:r>
            <a:r>
              <a:rPr lang="de-DE" altLang="it-IT" dirty="0" err="1"/>
              <a:t>rilubrificazione</a:t>
            </a:r>
            <a:endParaRPr lang="de-DE" altLang="it-IT" dirty="0"/>
          </a:p>
        </p:txBody>
      </p:sp>
      <p:sp>
        <p:nvSpPr>
          <p:cNvPr id="11" name="Segnaposto testo 4">
            <a:extLst>
              <a:ext uri="{FF2B5EF4-FFF2-40B4-BE49-F238E27FC236}">
                <a16:creationId xmlns:a16="http://schemas.microsoft.com/office/drawing/2014/main" id="{7390CAAC-95B1-4011-A28E-723EF6D24FDE}"/>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7" name="Segnaposto data 6">
            <a:extLst>
              <a:ext uri="{FF2B5EF4-FFF2-40B4-BE49-F238E27FC236}">
                <a16:creationId xmlns:a16="http://schemas.microsoft.com/office/drawing/2014/main" id="{70AF735C-3D95-8D14-B9D7-0A1323CF07D2}"/>
              </a:ext>
            </a:extLst>
          </p:cNvPr>
          <p:cNvSpPr>
            <a:spLocks noGrp="1"/>
          </p:cNvSpPr>
          <p:nvPr>
            <p:ph type="dt" sz="half" idx="14"/>
          </p:nvPr>
        </p:nvSpPr>
        <p:spPr/>
        <p:txBody>
          <a:bodyPr/>
          <a:lstStyle/>
          <a:p>
            <a:fld id="{CC12316F-191C-4C29-B3B2-C394BA107792}" type="datetime3">
              <a:rPr lang="en-US" smtClean="0"/>
              <a:t>10 April 2024</a:t>
            </a:fld>
            <a:endParaRPr lang="de-DE" dirty="0"/>
          </a:p>
        </p:txBody>
      </p:sp>
    </p:spTree>
    <p:extLst>
      <p:ext uri="{BB962C8B-B14F-4D97-AF65-F5344CB8AC3E}">
        <p14:creationId xmlns:p14="http://schemas.microsoft.com/office/powerpoint/2010/main" val="1624764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46</a:t>
            </a:fld>
            <a:endParaRPr lang="de-DE" dirty="0"/>
          </a:p>
        </p:txBody>
      </p:sp>
      <p:sp>
        <p:nvSpPr>
          <p:cNvPr id="6" name="Rettangolo 5"/>
          <p:cNvSpPr>
            <a:spLocks noChangeArrowheads="1"/>
          </p:cNvSpPr>
          <p:nvPr/>
        </p:nvSpPr>
        <p:spPr bwMode="auto">
          <a:xfrm>
            <a:off x="911020" y="1484784"/>
            <a:ext cx="1029714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b="1" dirty="0" err="1"/>
              <a:t>Quantità</a:t>
            </a:r>
            <a:r>
              <a:rPr lang="de-DE" altLang="it-IT" sz="1800" b="1" dirty="0"/>
              <a:t> per la </a:t>
            </a:r>
            <a:r>
              <a:rPr lang="de-DE" altLang="it-IT" sz="1800" b="1" dirty="0" err="1"/>
              <a:t>rilubrificazione</a:t>
            </a:r>
            <a:endParaRPr lang="de-DE" altLang="it-IT" sz="1800" b="1" dirty="0"/>
          </a:p>
          <a:p>
            <a:endParaRPr lang="de-DE" altLang="it-IT" sz="1800" b="1" dirty="0"/>
          </a:p>
          <a:p>
            <a:r>
              <a:rPr lang="de-DE" altLang="it-IT" dirty="0" err="1"/>
              <a:t>Consigliamo</a:t>
            </a:r>
            <a:r>
              <a:rPr lang="de-DE" altLang="it-IT" dirty="0"/>
              <a:t> di </a:t>
            </a:r>
            <a:r>
              <a:rPr lang="de-DE" altLang="it-IT" dirty="0" err="1"/>
              <a:t>rilubrificare</a:t>
            </a:r>
            <a:r>
              <a:rPr lang="de-DE" altLang="it-IT" dirty="0"/>
              <a:t> </a:t>
            </a:r>
            <a:r>
              <a:rPr lang="de-DE" altLang="it-IT" dirty="0" err="1"/>
              <a:t>con</a:t>
            </a:r>
            <a:r>
              <a:rPr lang="de-DE" altLang="it-IT" dirty="0"/>
              <a:t> </a:t>
            </a:r>
            <a:r>
              <a:rPr lang="de-DE" altLang="it-IT" dirty="0" err="1"/>
              <a:t>una</a:t>
            </a:r>
            <a:r>
              <a:rPr lang="de-DE" altLang="it-IT" dirty="0"/>
              <a:t> </a:t>
            </a:r>
            <a:r>
              <a:rPr lang="de-DE" altLang="it-IT" dirty="0" err="1"/>
              <a:t>quantità</a:t>
            </a:r>
            <a:r>
              <a:rPr lang="de-DE" altLang="it-IT" dirty="0"/>
              <a:t> di </a:t>
            </a:r>
            <a:r>
              <a:rPr lang="de-DE" altLang="it-IT" dirty="0" err="1"/>
              <a:t>lubrificante</a:t>
            </a:r>
            <a:r>
              <a:rPr lang="de-DE" altLang="it-IT" dirty="0"/>
              <a:t> </a:t>
            </a:r>
            <a:r>
              <a:rPr lang="de-DE" altLang="it-IT" u="sng" dirty="0" err="1"/>
              <a:t>dal</a:t>
            </a:r>
            <a:r>
              <a:rPr lang="de-DE" altLang="it-IT" u="sng" dirty="0"/>
              <a:t> 50% al 80% della </a:t>
            </a:r>
            <a:r>
              <a:rPr lang="de-DE" altLang="it-IT" u="sng" dirty="0" err="1"/>
              <a:t>quantità</a:t>
            </a:r>
            <a:r>
              <a:rPr lang="de-DE" altLang="it-IT" u="sng" dirty="0"/>
              <a:t> di prima </a:t>
            </a:r>
            <a:r>
              <a:rPr lang="de-DE" altLang="it-IT" u="sng" dirty="0" err="1"/>
              <a:t>lubrificazione</a:t>
            </a:r>
            <a:r>
              <a:rPr lang="de-DE" altLang="it-IT" dirty="0"/>
              <a:t>.</a:t>
            </a:r>
          </a:p>
          <a:p>
            <a:r>
              <a:rPr lang="de-DE" altLang="it-IT" dirty="0"/>
              <a:t>In </a:t>
            </a:r>
            <a:r>
              <a:rPr lang="de-DE" altLang="it-IT" dirty="0" err="1"/>
              <a:t>caso</a:t>
            </a:r>
            <a:r>
              <a:rPr lang="de-DE" altLang="it-IT" dirty="0"/>
              <a:t> di </a:t>
            </a:r>
            <a:r>
              <a:rPr lang="de-DE" altLang="it-IT" dirty="0" err="1"/>
              <a:t>aria</a:t>
            </a:r>
            <a:r>
              <a:rPr lang="de-DE" altLang="it-IT" dirty="0"/>
              <a:t> </a:t>
            </a:r>
            <a:r>
              <a:rPr lang="de-DE" altLang="it-IT" dirty="0" err="1"/>
              <a:t>nei</a:t>
            </a:r>
            <a:r>
              <a:rPr lang="de-DE" altLang="it-IT" dirty="0"/>
              <a:t> </a:t>
            </a:r>
            <a:r>
              <a:rPr lang="de-DE" altLang="it-IT" dirty="0" err="1"/>
              <a:t>condotti</a:t>
            </a:r>
            <a:r>
              <a:rPr lang="de-DE" altLang="it-IT" dirty="0"/>
              <a:t> di </a:t>
            </a:r>
            <a:r>
              <a:rPr lang="de-DE" altLang="it-IT" dirty="0" err="1"/>
              <a:t>adduzione</a:t>
            </a:r>
            <a:r>
              <a:rPr lang="de-DE" altLang="it-IT" dirty="0"/>
              <a:t>, </a:t>
            </a:r>
            <a:r>
              <a:rPr lang="de-DE" altLang="it-IT" dirty="0" err="1"/>
              <a:t>aggiungere</a:t>
            </a:r>
            <a:r>
              <a:rPr lang="de-DE" altLang="it-IT" dirty="0"/>
              <a:t> </a:t>
            </a:r>
            <a:r>
              <a:rPr lang="de-DE" altLang="it-IT" dirty="0" err="1"/>
              <a:t>il</a:t>
            </a:r>
            <a:r>
              <a:rPr lang="de-DE" altLang="it-IT" dirty="0"/>
              <a:t> </a:t>
            </a:r>
            <a:r>
              <a:rPr lang="de-DE" altLang="it-IT" dirty="0" err="1"/>
              <a:t>volume</a:t>
            </a:r>
            <a:r>
              <a:rPr lang="de-DE" altLang="it-IT" dirty="0"/>
              <a:t> di </a:t>
            </a:r>
            <a:r>
              <a:rPr lang="de-DE" altLang="it-IT" dirty="0" err="1"/>
              <a:t>riempimento</a:t>
            </a:r>
            <a:r>
              <a:rPr lang="de-DE" altLang="it-IT" dirty="0"/>
              <a:t> </a:t>
            </a:r>
            <a:r>
              <a:rPr lang="de-DE" altLang="it-IT" dirty="0" err="1"/>
              <a:t>dei</a:t>
            </a:r>
            <a:r>
              <a:rPr lang="de-DE" altLang="it-IT" dirty="0"/>
              <a:t> </a:t>
            </a:r>
            <a:r>
              <a:rPr lang="de-DE" altLang="it-IT" dirty="0" err="1"/>
              <a:t>condotti</a:t>
            </a:r>
            <a:r>
              <a:rPr lang="de-DE" altLang="it-IT" dirty="0"/>
              <a:t> di </a:t>
            </a:r>
            <a:r>
              <a:rPr lang="de-DE" altLang="it-IT" dirty="0" err="1"/>
              <a:t>adduzione</a:t>
            </a:r>
            <a:r>
              <a:rPr lang="de-DE" altLang="it-IT" dirty="0"/>
              <a:t> alla </a:t>
            </a:r>
            <a:r>
              <a:rPr lang="de-DE" altLang="it-IT" dirty="0" err="1"/>
              <a:t>quantità</a:t>
            </a:r>
            <a:r>
              <a:rPr lang="de-DE" altLang="it-IT" dirty="0"/>
              <a:t> di </a:t>
            </a:r>
            <a:r>
              <a:rPr lang="de-DE" altLang="it-IT" dirty="0" err="1"/>
              <a:t>lubrificante</a:t>
            </a:r>
            <a:r>
              <a:rPr lang="de-DE" altLang="it-IT" dirty="0"/>
              <a:t>.</a:t>
            </a:r>
          </a:p>
          <a:p>
            <a:r>
              <a:rPr lang="de-DE" altLang="it-IT" dirty="0" err="1"/>
              <a:t>Reingrassare</a:t>
            </a:r>
            <a:r>
              <a:rPr lang="de-DE" altLang="it-IT" dirty="0"/>
              <a:t> </a:t>
            </a:r>
            <a:r>
              <a:rPr lang="de-DE" altLang="it-IT" dirty="0" err="1"/>
              <a:t>sino</a:t>
            </a:r>
            <a:r>
              <a:rPr lang="de-DE" altLang="it-IT" dirty="0"/>
              <a:t> alla </a:t>
            </a:r>
            <a:r>
              <a:rPr lang="de-DE" altLang="it-IT" dirty="0" err="1"/>
              <a:t>formazione</a:t>
            </a:r>
            <a:r>
              <a:rPr lang="de-DE" altLang="it-IT" dirty="0"/>
              <a:t> di </a:t>
            </a:r>
            <a:r>
              <a:rPr lang="de-DE" altLang="it-IT" dirty="0" err="1"/>
              <a:t>un</a:t>
            </a:r>
            <a:r>
              <a:rPr lang="de-DE" altLang="it-IT" dirty="0"/>
              <a:t> </a:t>
            </a:r>
            <a:r>
              <a:rPr lang="de-DE" altLang="it-IT" dirty="0" err="1"/>
              <a:t>bordo</a:t>
            </a:r>
            <a:r>
              <a:rPr lang="de-DE" altLang="it-IT" dirty="0"/>
              <a:t> di </a:t>
            </a:r>
            <a:r>
              <a:rPr lang="de-DE" altLang="it-IT" dirty="0" err="1"/>
              <a:t>grasso</a:t>
            </a:r>
            <a:r>
              <a:rPr lang="de-DE" altLang="it-IT" dirty="0"/>
              <a:t> fresco </a:t>
            </a:r>
            <a:r>
              <a:rPr lang="de-DE" altLang="it-IT" dirty="0" err="1"/>
              <a:t>nel</a:t>
            </a:r>
            <a:r>
              <a:rPr lang="de-DE" altLang="it-IT" dirty="0"/>
              <a:t> </a:t>
            </a:r>
            <a:r>
              <a:rPr lang="de-DE" altLang="it-IT" dirty="0" err="1"/>
              <a:t>meato</a:t>
            </a:r>
            <a:r>
              <a:rPr lang="de-DE" altLang="it-IT" dirty="0"/>
              <a:t> della </a:t>
            </a:r>
            <a:r>
              <a:rPr lang="de-DE" altLang="it-IT" dirty="0" err="1"/>
              <a:t>tenuta</a:t>
            </a:r>
            <a:r>
              <a:rPr lang="de-DE" altLang="it-IT" dirty="0"/>
              <a:t>. </a:t>
            </a:r>
          </a:p>
          <a:p>
            <a:r>
              <a:rPr lang="de-DE" altLang="it-IT" dirty="0"/>
              <a:t>Il </a:t>
            </a:r>
            <a:r>
              <a:rPr lang="de-DE" altLang="it-IT" dirty="0" err="1"/>
              <a:t>vecchio</a:t>
            </a:r>
            <a:r>
              <a:rPr lang="de-DE" altLang="it-IT" dirty="0"/>
              <a:t> </a:t>
            </a:r>
            <a:r>
              <a:rPr lang="de-DE" altLang="it-IT" dirty="0" err="1"/>
              <a:t>grasso</a:t>
            </a:r>
            <a:r>
              <a:rPr lang="de-DE" altLang="it-IT" dirty="0"/>
              <a:t> </a:t>
            </a:r>
            <a:r>
              <a:rPr lang="de-DE" altLang="it-IT" dirty="0" err="1"/>
              <a:t>lubrificante</a:t>
            </a:r>
            <a:r>
              <a:rPr lang="de-DE" altLang="it-IT" dirty="0"/>
              <a:t> </a:t>
            </a:r>
            <a:r>
              <a:rPr lang="de-DE" altLang="it-IT" dirty="0" err="1"/>
              <a:t>deve</a:t>
            </a:r>
            <a:r>
              <a:rPr lang="de-DE" altLang="it-IT" dirty="0"/>
              <a:t> </a:t>
            </a:r>
            <a:r>
              <a:rPr lang="de-DE" altLang="it-IT" dirty="0" err="1"/>
              <a:t>poter</a:t>
            </a:r>
            <a:r>
              <a:rPr lang="de-DE" altLang="it-IT" dirty="0"/>
              <a:t> </a:t>
            </a:r>
            <a:r>
              <a:rPr lang="de-DE" altLang="it-IT" dirty="0" err="1"/>
              <a:t>uscire</a:t>
            </a:r>
            <a:r>
              <a:rPr lang="de-DE" altLang="it-IT" dirty="0"/>
              <a:t> </a:t>
            </a:r>
            <a:r>
              <a:rPr lang="de-DE" altLang="it-IT" dirty="0" err="1"/>
              <a:t>liberamente</a:t>
            </a:r>
            <a:r>
              <a:rPr lang="de-DE" altLang="it-IT" dirty="0"/>
              <a:t> </a:t>
            </a:r>
            <a:r>
              <a:rPr lang="de-DE" altLang="it-IT" dirty="0" err="1"/>
              <a:t>dal</a:t>
            </a:r>
            <a:r>
              <a:rPr lang="de-DE" altLang="it-IT" dirty="0"/>
              <a:t> </a:t>
            </a:r>
            <a:r>
              <a:rPr lang="de-DE" altLang="it-IT" dirty="0" err="1"/>
              <a:t>cuscinetto</a:t>
            </a:r>
            <a:r>
              <a:rPr lang="de-DE" altLang="it-IT" dirty="0"/>
              <a:t>.</a:t>
            </a:r>
          </a:p>
        </p:txBody>
      </p:sp>
      <p:sp>
        <p:nvSpPr>
          <p:cNvPr id="8" name="Rettangolo 7"/>
          <p:cNvSpPr>
            <a:spLocks noChangeArrowheads="1"/>
          </p:cNvSpPr>
          <p:nvPr/>
        </p:nvSpPr>
        <p:spPr bwMode="auto">
          <a:xfrm>
            <a:off x="911020" y="3596900"/>
            <a:ext cx="102255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dirty="0"/>
              <a:t>La </a:t>
            </a:r>
            <a:r>
              <a:rPr lang="de-DE" altLang="it-IT" dirty="0" err="1"/>
              <a:t>quantità</a:t>
            </a:r>
            <a:r>
              <a:rPr lang="de-DE" altLang="it-IT" dirty="0"/>
              <a:t> di </a:t>
            </a:r>
            <a:r>
              <a:rPr lang="de-DE" altLang="it-IT" dirty="0" err="1"/>
              <a:t>grasso</a:t>
            </a:r>
            <a:r>
              <a:rPr lang="de-DE" altLang="it-IT" dirty="0"/>
              <a:t> per la prima </a:t>
            </a:r>
            <a:r>
              <a:rPr lang="de-DE" altLang="it-IT" dirty="0" err="1"/>
              <a:t>lubrificazione</a:t>
            </a:r>
            <a:r>
              <a:rPr lang="de-DE" altLang="it-IT" dirty="0"/>
              <a:t> </a:t>
            </a:r>
            <a:r>
              <a:rPr lang="de-DE" altLang="it-IT" dirty="0" err="1"/>
              <a:t>corrisponde</a:t>
            </a:r>
            <a:r>
              <a:rPr lang="de-DE" altLang="it-IT" dirty="0"/>
              <a:t> </a:t>
            </a:r>
            <a:r>
              <a:rPr lang="de-DE" altLang="it-IT" u="sng" dirty="0" err="1"/>
              <a:t>dal</a:t>
            </a:r>
            <a:r>
              <a:rPr lang="de-DE" altLang="it-IT" u="sng" dirty="0"/>
              <a:t> 30% al 100% </a:t>
            </a:r>
            <a:r>
              <a:rPr lang="de-DE" altLang="it-IT" u="sng" dirty="0" err="1"/>
              <a:t>dello</a:t>
            </a:r>
            <a:r>
              <a:rPr lang="de-DE" altLang="it-IT" u="sng" dirty="0"/>
              <a:t> </a:t>
            </a:r>
            <a:r>
              <a:rPr lang="de-DE" altLang="it-IT" u="sng" dirty="0" err="1"/>
              <a:t>spazio</a:t>
            </a:r>
            <a:r>
              <a:rPr lang="de-DE" altLang="it-IT" u="sng" dirty="0"/>
              <a:t> </a:t>
            </a:r>
            <a:r>
              <a:rPr lang="de-DE" altLang="it-IT" u="sng" dirty="0" err="1"/>
              <a:t>libero</a:t>
            </a:r>
            <a:r>
              <a:rPr lang="de-DE" altLang="it-IT" u="sng" dirty="0"/>
              <a:t> </a:t>
            </a:r>
            <a:r>
              <a:rPr lang="de-DE" altLang="it-IT" u="sng" dirty="0" err="1"/>
              <a:t>interno</a:t>
            </a:r>
            <a:r>
              <a:rPr lang="de-DE" altLang="it-IT" u="sng" dirty="0"/>
              <a:t> del </a:t>
            </a:r>
            <a:r>
              <a:rPr lang="de-DE" altLang="it-IT" u="sng" dirty="0" err="1"/>
              <a:t>cuscinetto</a:t>
            </a:r>
            <a:r>
              <a:rPr lang="de-DE" altLang="it-IT" dirty="0"/>
              <a:t>, in </a:t>
            </a:r>
            <a:r>
              <a:rPr lang="de-DE" altLang="it-IT" dirty="0" err="1"/>
              <a:t>base</a:t>
            </a:r>
            <a:r>
              <a:rPr lang="de-DE" altLang="it-IT" dirty="0"/>
              <a:t> al </a:t>
            </a:r>
            <a:r>
              <a:rPr lang="de-DE" altLang="it-IT" dirty="0" err="1"/>
              <a:t>tipo</a:t>
            </a:r>
            <a:r>
              <a:rPr lang="de-DE" altLang="it-IT" dirty="0"/>
              <a:t> di </a:t>
            </a:r>
            <a:r>
              <a:rPr lang="de-DE" altLang="it-IT" dirty="0" err="1"/>
              <a:t>cuscinetto</a:t>
            </a:r>
            <a:r>
              <a:rPr lang="de-DE" altLang="it-IT" dirty="0"/>
              <a:t> </a:t>
            </a:r>
            <a:r>
              <a:rPr lang="de-DE" altLang="it-IT" dirty="0" err="1"/>
              <a:t>ed</a:t>
            </a:r>
            <a:r>
              <a:rPr lang="de-DE" altLang="it-IT" dirty="0"/>
              <a:t> alle </a:t>
            </a:r>
            <a:r>
              <a:rPr lang="de-DE" altLang="it-IT" dirty="0" err="1"/>
              <a:t>condizioni</a:t>
            </a:r>
            <a:r>
              <a:rPr lang="de-DE" altLang="it-IT" dirty="0"/>
              <a:t> </a:t>
            </a:r>
            <a:r>
              <a:rPr lang="de-DE" altLang="it-IT" dirty="0" err="1"/>
              <a:t>d’esercizio</a:t>
            </a:r>
            <a:r>
              <a:rPr lang="de-DE" altLang="it-IT" dirty="0"/>
              <a:t>.</a:t>
            </a:r>
          </a:p>
          <a:p>
            <a:r>
              <a:rPr lang="de-DE" altLang="it-IT" dirty="0"/>
              <a:t>Una </a:t>
            </a:r>
            <a:r>
              <a:rPr lang="de-DE" altLang="it-IT" dirty="0" err="1"/>
              <a:t>scorta</a:t>
            </a:r>
            <a:r>
              <a:rPr lang="de-DE" altLang="it-IT" dirty="0"/>
              <a:t> di </a:t>
            </a:r>
            <a:r>
              <a:rPr lang="de-DE" altLang="it-IT" dirty="0" err="1"/>
              <a:t>grasso</a:t>
            </a:r>
            <a:r>
              <a:rPr lang="de-DE" altLang="it-IT" dirty="0"/>
              <a:t> </a:t>
            </a:r>
            <a:r>
              <a:rPr lang="de-DE" altLang="it-IT" dirty="0" err="1"/>
              <a:t>può</a:t>
            </a:r>
            <a:r>
              <a:rPr lang="de-DE" altLang="it-IT" dirty="0"/>
              <a:t> allungare la </a:t>
            </a:r>
            <a:r>
              <a:rPr lang="de-DE" altLang="it-IT" dirty="0" err="1"/>
              <a:t>durata</a:t>
            </a:r>
            <a:r>
              <a:rPr lang="de-DE" altLang="it-IT" dirty="0"/>
              <a:t> di </a:t>
            </a:r>
            <a:r>
              <a:rPr lang="de-DE" altLang="it-IT" dirty="0" err="1"/>
              <a:t>utilizzo</a:t>
            </a:r>
            <a:r>
              <a:rPr lang="de-DE" altLang="it-IT" dirty="0"/>
              <a:t> del </a:t>
            </a:r>
            <a:r>
              <a:rPr lang="de-DE" altLang="it-IT" dirty="0" err="1"/>
              <a:t>grasso</a:t>
            </a:r>
            <a:r>
              <a:rPr lang="de-DE" altLang="it-IT" dirty="0"/>
              <a:t>.</a:t>
            </a:r>
          </a:p>
          <a:p>
            <a:r>
              <a:rPr lang="de-DE" altLang="it-IT" dirty="0"/>
              <a:t>Il </a:t>
            </a:r>
            <a:r>
              <a:rPr lang="de-DE" altLang="it-IT" dirty="0" err="1"/>
              <a:t>grasso</a:t>
            </a:r>
            <a:r>
              <a:rPr lang="de-DE" altLang="it-IT" dirty="0"/>
              <a:t> </a:t>
            </a:r>
            <a:r>
              <a:rPr lang="de-DE" altLang="it-IT" dirty="0" err="1"/>
              <a:t>nel</a:t>
            </a:r>
            <a:r>
              <a:rPr lang="de-DE" altLang="it-IT" dirty="0"/>
              <a:t> </a:t>
            </a:r>
            <a:r>
              <a:rPr lang="de-DE" altLang="it-IT" dirty="0" err="1"/>
              <a:t>serbatoio</a:t>
            </a:r>
            <a:r>
              <a:rPr lang="de-DE" altLang="it-IT" dirty="0"/>
              <a:t> </a:t>
            </a:r>
            <a:r>
              <a:rPr lang="de-DE" altLang="it-IT" dirty="0" err="1"/>
              <a:t>deve</a:t>
            </a:r>
            <a:r>
              <a:rPr lang="de-DE" altLang="it-IT" dirty="0"/>
              <a:t> </a:t>
            </a:r>
            <a:r>
              <a:rPr lang="de-DE" altLang="it-IT" dirty="0" err="1"/>
              <a:t>essere</a:t>
            </a:r>
            <a:r>
              <a:rPr lang="de-DE" altLang="it-IT" dirty="0"/>
              <a:t> sempre a </a:t>
            </a:r>
            <a:r>
              <a:rPr lang="de-DE" altLang="it-IT" dirty="0" err="1"/>
              <a:t>contatto</a:t>
            </a:r>
            <a:r>
              <a:rPr lang="de-DE" altLang="it-IT" dirty="0"/>
              <a:t> </a:t>
            </a:r>
            <a:r>
              <a:rPr lang="de-DE" altLang="it-IT" dirty="0" err="1"/>
              <a:t>con</a:t>
            </a:r>
            <a:r>
              <a:rPr lang="de-DE" altLang="it-IT" dirty="0"/>
              <a:t> </a:t>
            </a:r>
            <a:r>
              <a:rPr lang="de-DE" altLang="it-IT" dirty="0" err="1"/>
              <a:t>il</a:t>
            </a:r>
            <a:r>
              <a:rPr lang="de-DE" altLang="it-IT" dirty="0"/>
              <a:t> </a:t>
            </a:r>
            <a:r>
              <a:rPr lang="de-DE" altLang="it-IT" dirty="0" err="1"/>
              <a:t>grasso</a:t>
            </a:r>
            <a:r>
              <a:rPr lang="de-DE" altLang="it-IT" dirty="0"/>
              <a:t> delle </a:t>
            </a:r>
            <a:r>
              <a:rPr lang="de-DE" altLang="it-IT" dirty="0" err="1"/>
              <a:t>piste</a:t>
            </a:r>
            <a:r>
              <a:rPr lang="de-DE" altLang="it-IT" dirty="0"/>
              <a:t> di </a:t>
            </a:r>
            <a:r>
              <a:rPr lang="de-DE" altLang="it-IT" dirty="0" err="1"/>
              <a:t>rotolamento</a:t>
            </a:r>
            <a:r>
              <a:rPr lang="de-DE" altLang="it-IT" dirty="0"/>
              <a:t>.</a:t>
            </a:r>
          </a:p>
        </p:txBody>
      </p:sp>
      <p:sp>
        <p:nvSpPr>
          <p:cNvPr id="9" name="Titolo 1">
            <a:extLst>
              <a:ext uri="{FF2B5EF4-FFF2-40B4-BE49-F238E27FC236}">
                <a16:creationId xmlns:a16="http://schemas.microsoft.com/office/drawing/2014/main" id="{A74B957B-6B88-4C68-A842-385C624B5830}"/>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quantità</a:t>
            </a:r>
            <a:r>
              <a:rPr lang="de-DE" altLang="it-IT" dirty="0"/>
              <a:t> di </a:t>
            </a:r>
            <a:r>
              <a:rPr lang="de-DE" altLang="it-IT" dirty="0" err="1"/>
              <a:t>lubrificante</a:t>
            </a:r>
            <a:endParaRPr lang="de-DE" altLang="it-IT" dirty="0"/>
          </a:p>
        </p:txBody>
      </p:sp>
      <p:sp>
        <p:nvSpPr>
          <p:cNvPr id="10" name="Segnaposto testo 4">
            <a:extLst>
              <a:ext uri="{FF2B5EF4-FFF2-40B4-BE49-F238E27FC236}">
                <a16:creationId xmlns:a16="http://schemas.microsoft.com/office/drawing/2014/main" id="{CC2AC3E9-EDE6-4A5D-ACA6-09A63293C192}"/>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7" name="Segnaposto data 6">
            <a:extLst>
              <a:ext uri="{FF2B5EF4-FFF2-40B4-BE49-F238E27FC236}">
                <a16:creationId xmlns:a16="http://schemas.microsoft.com/office/drawing/2014/main" id="{E6F9FB07-8F62-C20C-1F29-0AADBBADB0E3}"/>
              </a:ext>
            </a:extLst>
          </p:cNvPr>
          <p:cNvSpPr>
            <a:spLocks noGrp="1"/>
          </p:cNvSpPr>
          <p:nvPr>
            <p:ph type="dt" sz="half" idx="14"/>
          </p:nvPr>
        </p:nvSpPr>
        <p:spPr/>
        <p:txBody>
          <a:bodyPr/>
          <a:lstStyle/>
          <a:p>
            <a:fld id="{11D9F294-FFDC-4AF8-B7C3-7BF04208AA54}" type="datetime3">
              <a:rPr lang="en-US" smtClean="0"/>
              <a:t>10 April 2024</a:t>
            </a:fld>
            <a:endParaRPr lang="de-DE" dirty="0"/>
          </a:p>
        </p:txBody>
      </p:sp>
    </p:spTree>
    <p:extLst>
      <p:ext uri="{BB962C8B-B14F-4D97-AF65-F5344CB8AC3E}">
        <p14:creationId xmlns:p14="http://schemas.microsoft.com/office/powerpoint/2010/main" val="137923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47</a:t>
            </a:fld>
            <a:endParaRPr lang="de-DE" dirty="0"/>
          </a:p>
        </p:txBody>
      </p:sp>
      <p:sp>
        <p:nvSpPr>
          <p:cNvPr id="7" name="Rettangolo 6"/>
          <p:cNvSpPr>
            <a:spLocks noChangeArrowheads="1"/>
          </p:cNvSpPr>
          <p:nvPr/>
        </p:nvSpPr>
        <p:spPr bwMode="auto">
          <a:xfrm>
            <a:off x="2237686" y="1481600"/>
            <a:ext cx="764381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b="1" dirty="0" err="1"/>
              <a:t>Miscibilità</a:t>
            </a:r>
            <a:r>
              <a:rPr lang="de-DE" altLang="it-IT" sz="1800" b="1" dirty="0"/>
              <a:t> </a:t>
            </a:r>
          </a:p>
          <a:p>
            <a:r>
              <a:rPr lang="de-DE" altLang="it-IT" dirty="0" err="1"/>
              <a:t>Mescolamenti</a:t>
            </a:r>
            <a:r>
              <a:rPr lang="de-DE" altLang="it-IT" dirty="0"/>
              <a:t> di </a:t>
            </a:r>
            <a:r>
              <a:rPr lang="de-DE" altLang="it-IT" dirty="0" err="1"/>
              <a:t>grassi</a:t>
            </a:r>
            <a:r>
              <a:rPr lang="de-DE" altLang="it-IT" dirty="0"/>
              <a:t> </a:t>
            </a:r>
            <a:r>
              <a:rPr lang="de-DE" altLang="it-IT" dirty="0" err="1"/>
              <a:t>vanno</a:t>
            </a:r>
            <a:r>
              <a:rPr lang="de-DE" altLang="it-IT" dirty="0"/>
              <a:t> </a:t>
            </a:r>
            <a:r>
              <a:rPr lang="de-DE" altLang="it-IT" dirty="0" err="1"/>
              <a:t>fondamentalmente</a:t>
            </a:r>
            <a:r>
              <a:rPr lang="de-DE" altLang="it-IT" dirty="0"/>
              <a:t> </a:t>
            </a:r>
            <a:r>
              <a:rPr lang="de-DE" altLang="it-IT" dirty="0" err="1"/>
              <a:t>evitati</a:t>
            </a:r>
            <a:r>
              <a:rPr lang="de-DE" altLang="it-IT" dirty="0"/>
              <a:t>.</a:t>
            </a:r>
          </a:p>
          <a:p>
            <a:r>
              <a:rPr lang="de-DE" altLang="it-IT" dirty="0"/>
              <a:t>Se </a:t>
            </a:r>
            <a:r>
              <a:rPr lang="de-DE" altLang="it-IT" dirty="0" err="1"/>
              <a:t>il</a:t>
            </a:r>
            <a:r>
              <a:rPr lang="de-DE" altLang="it-IT" dirty="0"/>
              <a:t> </a:t>
            </a:r>
            <a:r>
              <a:rPr lang="de-DE" altLang="it-IT" dirty="0" err="1"/>
              <a:t>mescolamento</a:t>
            </a:r>
            <a:r>
              <a:rPr lang="de-DE" altLang="it-IT" dirty="0"/>
              <a:t> di </a:t>
            </a:r>
            <a:r>
              <a:rPr lang="de-DE" altLang="it-IT" dirty="0" err="1"/>
              <a:t>grassi</a:t>
            </a:r>
            <a:r>
              <a:rPr lang="de-DE" altLang="it-IT" dirty="0"/>
              <a:t> è </a:t>
            </a:r>
            <a:r>
              <a:rPr lang="de-DE" altLang="it-IT" dirty="0" err="1"/>
              <a:t>inevitabile</a:t>
            </a:r>
            <a:r>
              <a:rPr lang="de-DE" altLang="it-IT" dirty="0"/>
              <a:t>, </a:t>
            </a:r>
            <a:r>
              <a:rPr lang="de-DE" altLang="it-IT" dirty="0" err="1"/>
              <a:t>tenere</a:t>
            </a:r>
            <a:r>
              <a:rPr lang="de-DE" altLang="it-IT" dirty="0"/>
              <a:t> </a:t>
            </a:r>
            <a:r>
              <a:rPr lang="de-DE" altLang="it-IT" dirty="0" err="1"/>
              <a:t>contro</a:t>
            </a:r>
            <a:r>
              <a:rPr lang="de-DE" altLang="it-IT" dirty="0"/>
              <a:t> delle </a:t>
            </a:r>
            <a:r>
              <a:rPr lang="de-DE" altLang="it-IT" dirty="0" err="1"/>
              <a:t>seguenti</a:t>
            </a:r>
            <a:r>
              <a:rPr lang="de-DE" altLang="it-IT" dirty="0"/>
              <a:t> </a:t>
            </a:r>
            <a:r>
              <a:rPr lang="de-DE" altLang="it-IT" dirty="0" err="1"/>
              <a:t>premesse</a:t>
            </a:r>
            <a:r>
              <a:rPr lang="de-DE" altLang="it-IT" dirty="0"/>
              <a:t>:</a:t>
            </a:r>
          </a:p>
          <a:p>
            <a:r>
              <a:rPr lang="de-DE" altLang="it-IT" dirty="0"/>
              <a:t>■ </a:t>
            </a:r>
            <a:r>
              <a:rPr lang="de-DE" altLang="it-IT" dirty="0" err="1"/>
              <a:t>stesso</a:t>
            </a:r>
            <a:r>
              <a:rPr lang="de-DE" altLang="it-IT" dirty="0"/>
              <a:t> </a:t>
            </a:r>
            <a:r>
              <a:rPr lang="de-DE" altLang="it-IT" dirty="0" err="1"/>
              <a:t>tipo</a:t>
            </a:r>
            <a:r>
              <a:rPr lang="de-DE" altLang="it-IT" dirty="0"/>
              <a:t> di </a:t>
            </a:r>
            <a:r>
              <a:rPr lang="de-DE" altLang="it-IT" dirty="0" err="1"/>
              <a:t>olio</a:t>
            </a:r>
            <a:r>
              <a:rPr lang="de-DE" altLang="it-IT" dirty="0"/>
              <a:t> </a:t>
            </a:r>
            <a:r>
              <a:rPr lang="de-DE" altLang="it-IT" dirty="0" err="1"/>
              <a:t>base</a:t>
            </a:r>
            <a:endParaRPr lang="de-DE" altLang="it-IT" dirty="0"/>
          </a:p>
          <a:p>
            <a:r>
              <a:rPr lang="de-DE" altLang="it-IT" dirty="0"/>
              <a:t>■ </a:t>
            </a:r>
            <a:r>
              <a:rPr lang="de-DE" altLang="it-IT" dirty="0" err="1"/>
              <a:t>stesso</a:t>
            </a:r>
            <a:r>
              <a:rPr lang="de-DE" altLang="it-IT" dirty="0"/>
              <a:t> </a:t>
            </a:r>
            <a:r>
              <a:rPr lang="de-DE" altLang="it-IT" dirty="0" err="1"/>
              <a:t>tipo</a:t>
            </a:r>
            <a:r>
              <a:rPr lang="de-DE" altLang="it-IT" dirty="0"/>
              <a:t> di </a:t>
            </a:r>
            <a:r>
              <a:rPr lang="de-DE" altLang="it-IT" dirty="0" err="1"/>
              <a:t>addensante</a:t>
            </a:r>
            <a:endParaRPr lang="de-DE" altLang="it-IT" dirty="0"/>
          </a:p>
          <a:p>
            <a:r>
              <a:rPr lang="de-DE" altLang="it-IT" dirty="0"/>
              <a:t>■ </a:t>
            </a:r>
            <a:r>
              <a:rPr lang="de-DE" altLang="it-IT" dirty="0" err="1"/>
              <a:t>simili</a:t>
            </a:r>
            <a:r>
              <a:rPr lang="de-DE" altLang="it-IT" dirty="0"/>
              <a:t> </a:t>
            </a:r>
            <a:r>
              <a:rPr lang="de-DE" altLang="it-IT" dirty="0" err="1"/>
              <a:t>viscosità</a:t>
            </a:r>
            <a:r>
              <a:rPr lang="de-DE" altLang="it-IT" dirty="0"/>
              <a:t> </a:t>
            </a:r>
            <a:r>
              <a:rPr lang="de-DE" altLang="it-IT" dirty="0" err="1"/>
              <a:t>dell’olio</a:t>
            </a:r>
            <a:r>
              <a:rPr lang="de-DE" altLang="it-IT" dirty="0"/>
              <a:t> </a:t>
            </a:r>
            <a:r>
              <a:rPr lang="de-DE" altLang="it-IT" dirty="0" err="1"/>
              <a:t>base</a:t>
            </a:r>
            <a:r>
              <a:rPr lang="de-DE" altLang="it-IT" dirty="0"/>
              <a:t> separate da non più di </a:t>
            </a:r>
            <a:r>
              <a:rPr lang="de-DE" altLang="it-IT" dirty="0" err="1"/>
              <a:t>una</a:t>
            </a:r>
            <a:r>
              <a:rPr lang="de-DE" altLang="it-IT" dirty="0"/>
              <a:t> </a:t>
            </a:r>
            <a:r>
              <a:rPr lang="de-DE" altLang="it-IT" dirty="0" err="1"/>
              <a:t>classe</a:t>
            </a:r>
            <a:r>
              <a:rPr lang="de-DE" altLang="it-IT" dirty="0"/>
              <a:t> ISO-VG</a:t>
            </a:r>
          </a:p>
          <a:p>
            <a:r>
              <a:rPr lang="de-DE" altLang="it-IT" dirty="0"/>
              <a:t>■ </a:t>
            </a:r>
            <a:r>
              <a:rPr lang="de-DE" altLang="it-IT" dirty="0" err="1"/>
              <a:t>stessa</a:t>
            </a:r>
            <a:r>
              <a:rPr lang="de-DE" altLang="it-IT" dirty="0"/>
              <a:t> </a:t>
            </a:r>
            <a:r>
              <a:rPr lang="de-DE" altLang="it-IT" dirty="0" err="1"/>
              <a:t>consistenza</a:t>
            </a:r>
            <a:r>
              <a:rPr lang="de-DE" altLang="it-IT" dirty="0"/>
              <a:t>, </a:t>
            </a:r>
            <a:r>
              <a:rPr lang="de-DE" altLang="it-IT" dirty="0" err="1"/>
              <a:t>classe</a:t>
            </a:r>
            <a:r>
              <a:rPr lang="de-DE" altLang="it-IT" dirty="0"/>
              <a:t> NLGI.</a:t>
            </a:r>
          </a:p>
        </p:txBody>
      </p:sp>
      <p:sp>
        <p:nvSpPr>
          <p:cNvPr id="8" name="Rettangolo 7"/>
          <p:cNvSpPr>
            <a:spLocks noChangeArrowheads="1"/>
          </p:cNvSpPr>
          <p:nvPr/>
        </p:nvSpPr>
        <p:spPr bwMode="auto">
          <a:xfrm>
            <a:off x="2218799" y="3428860"/>
            <a:ext cx="7421563"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b="1" dirty="0" err="1"/>
              <a:t>Immagazzinamento</a:t>
            </a:r>
            <a:r>
              <a:rPr lang="de-DE" altLang="it-IT" sz="1800" b="1" dirty="0"/>
              <a:t> </a:t>
            </a:r>
          </a:p>
          <a:p>
            <a:r>
              <a:rPr lang="de-DE" altLang="it-IT" dirty="0"/>
              <a:t>Normalmente i </a:t>
            </a:r>
            <a:r>
              <a:rPr lang="de-DE" altLang="it-IT" dirty="0" err="1"/>
              <a:t>grassi</a:t>
            </a:r>
            <a:r>
              <a:rPr lang="de-DE" altLang="it-IT" dirty="0"/>
              <a:t> </a:t>
            </a:r>
            <a:r>
              <a:rPr lang="de-DE" altLang="it-IT" dirty="0" err="1"/>
              <a:t>utilizzati</a:t>
            </a:r>
            <a:r>
              <a:rPr lang="de-DE" altLang="it-IT" dirty="0"/>
              <a:t> </a:t>
            </a:r>
            <a:r>
              <a:rPr lang="de-DE" altLang="it-IT" dirty="0" err="1"/>
              <a:t>hanno</a:t>
            </a:r>
            <a:r>
              <a:rPr lang="de-DE" altLang="it-IT" dirty="0"/>
              <a:t> </a:t>
            </a:r>
            <a:r>
              <a:rPr lang="de-DE" altLang="it-IT" dirty="0" err="1"/>
              <a:t>una</a:t>
            </a:r>
            <a:r>
              <a:rPr lang="de-DE" altLang="it-IT" dirty="0"/>
              <a:t> </a:t>
            </a:r>
            <a:r>
              <a:rPr lang="de-DE" altLang="it-IT" dirty="0" err="1"/>
              <a:t>durata</a:t>
            </a:r>
            <a:r>
              <a:rPr lang="de-DE" altLang="it-IT" dirty="0"/>
              <a:t> di </a:t>
            </a:r>
            <a:r>
              <a:rPr lang="de-DE" altLang="it-IT" dirty="0" err="1"/>
              <a:t>immagazzinamento</a:t>
            </a:r>
            <a:r>
              <a:rPr lang="de-DE" altLang="it-IT" dirty="0"/>
              <a:t> di </a:t>
            </a:r>
            <a:br>
              <a:rPr lang="de-DE" altLang="it-IT" dirty="0"/>
            </a:br>
            <a:r>
              <a:rPr lang="de-DE" altLang="it-IT" u="sng" dirty="0"/>
              <a:t>3 </a:t>
            </a:r>
            <a:r>
              <a:rPr lang="de-DE" altLang="it-IT" u="sng" dirty="0" err="1"/>
              <a:t>anni</a:t>
            </a:r>
            <a:r>
              <a:rPr lang="de-DE" altLang="it-IT" dirty="0"/>
              <a:t>.</a:t>
            </a:r>
          </a:p>
          <a:p>
            <a:r>
              <a:rPr lang="de-DE" altLang="it-IT" dirty="0"/>
              <a:t>I </a:t>
            </a:r>
            <a:r>
              <a:rPr lang="de-DE" altLang="it-IT" dirty="0" err="1"/>
              <a:t>presupposti</a:t>
            </a:r>
            <a:r>
              <a:rPr lang="de-DE" altLang="it-IT" dirty="0"/>
              <a:t> </a:t>
            </a:r>
            <a:r>
              <a:rPr lang="de-DE" altLang="it-IT" dirty="0" err="1"/>
              <a:t>sono</a:t>
            </a:r>
            <a:r>
              <a:rPr lang="de-DE" altLang="it-IT" dirty="0"/>
              <a:t>:</a:t>
            </a:r>
          </a:p>
          <a:p>
            <a:r>
              <a:rPr lang="de-DE" altLang="it-IT" dirty="0"/>
              <a:t>■ </a:t>
            </a:r>
            <a:r>
              <a:rPr lang="de-DE" altLang="it-IT" dirty="0" err="1"/>
              <a:t>un</a:t>
            </a:r>
            <a:r>
              <a:rPr lang="de-DE" altLang="it-IT" dirty="0"/>
              <a:t> </a:t>
            </a:r>
            <a:r>
              <a:rPr lang="de-DE" altLang="it-IT" dirty="0" err="1"/>
              <a:t>magazzino</a:t>
            </a:r>
            <a:r>
              <a:rPr lang="de-DE" altLang="it-IT" dirty="0"/>
              <a:t> </a:t>
            </a:r>
            <a:r>
              <a:rPr lang="de-DE" altLang="it-IT" dirty="0" err="1"/>
              <a:t>chiuso</a:t>
            </a:r>
            <a:endParaRPr lang="de-DE" altLang="it-IT" dirty="0"/>
          </a:p>
          <a:p>
            <a:r>
              <a:rPr lang="de-DE" altLang="it-IT" dirty="0"/>
              <a:t>■ </a:t>
            </a:r>
            <a:r>
              <a:rPr lang="de-DE" altLang="it-IT" dirty="0" err="1"/>
              <a:t>temperature</a:t>
            </a:r>
            <a:r>
              <a:rPr lang="de-DE" altLang="it-IT" dirty="0"/>
              <a:t> </a:t>
            </a:r>
            <a:r>
              <a:rPr lang="de-DE" altLang="it-IT" dirty="0" err="1"/>
              <a:t>tra</a:t>
            </a:r>
            <a:r>
              <a:rPr lang="de-DE" altLang="it-IT" dirty="0"/>
              <a:t> 0 °C e +40 °C</a:t>
            </a:r>
          </a:p>
          <a:p>
            <a:r>
              <a:rPr lang="de-DE" altLang="it-IT" dirty="0"/>
              <a:t>■ </a:t>
            </a:r>
            <a:r>
              <a:rPr lang="de-DE" altLang="it-IT" dirty="0" err="1"/>
              <a:t>un’umidità</a:t>
            </a:r>
            <a:r>
              <a:rPr lang="de-DE" altLang="it-IT" dirty="0"/>
              <a:t> </a:t>
            </a:r>
            <a:r>
              <a:rPr lang="de-DE" altLang="it-IT" dirty="0" err="1"/>
              <a:t>relativa</a:t>
            </a:r>
            <a:r>
              <a:rPr lang="de-DE" altLang="it-IT" dirty="0"/>
              <a:t> </a:t>
            </a:r>
            <a:r>
              <a:rPr lang="de-DE" altLang="it-IT" dirty="0" err="1"/>
              <a:t>dell’aria</a:t>
            </a:r>
            <a:r>
              <a:rPr lang="de-DE" altLang="it-IT" dirty="0"/>
              <a:t> non superiore al 65%</a:t>
            </a:r>
          </a:p>
          <a:p>
            <a:r>
              <a:rPr lang="de-DE" altLang="it-IT" dirty="0"/>
              <a:t>■ </a:t>
            </a:r>
            <a:r>
              <a:rPr lang="de-DE" altLang="it-IT" dirty="0" err="1"/>
              <a:t>nessun</a:t>
            </a:r>
            <a:r>
              <a:rPr lang="de-DE" altLang="it-IT" dirty="0"/>
              <a:t> </a:t>
            </a:r>
            <a:r>
              <a:rPr lang="de-DE" altLang="it-IT" dirty="0" err="1"/>
              <a:t>effetto</a:t>
            </a:r>
            <a:r>
              <a:rPr lang="de-DE" altLang="it-IT" dirty="0"/>
              <a:t> di </a:t>
            </a:r>
            <a:r>
              <a:rPr lang="de-DE" altLang="it-IT" dirty="0" err="1"/>
              <a:t>agenti</a:t>
            </a:r>
            <a:r>
              <a:rPr lang="de-DE" altLang="it-IT" dirty="0"/>
              <a:t> </a:t>
            </a:r>
            <a:r>
              <a:rPr lang="de-DE" altLang="it-IT" dirty="0" err="1"/>
              <a:t>chimici</a:t>
            </a:r>
            <a:r>
              <a:rPr lang="de-DE" altLang="it-IT" dirty="0"/>
              <a:t>, </a:t>
            </a:r>
            <a:r>
              <a:rPr lang="de-DE" altLang="it-IT" dirty="0" err="1"/>
              <a:t>vapore</a:t>
            </a:r>
            <a:r>
              <a:rPr lang="de-DE" altLang="it-IT" dirty="0"/>
              <a:t>, gas, </a:t>
            </a:r>
            <a:r>
              <a:rPr lang="de-DE" altLang="it-IT" dirty="0" err="1"/>
              <a:t>liquidi</a:t>
            </a:r>
            <a:endParaRPr lang="de-DE" altLang="it-IT" dirty="0"/>
          </a:p>
          <a:p>
            <a:r>
              <a:rPr lang="de-DE" altLang="it-IT" dirty="0"/>
              <a:t>■ </a:t>
            </a:r>
            <a:r>
              <a:rPr lang="de-DE" altLang="it-IT" dirty="0" err="1"/>
              <a:t>cuscinetti</a:t>
            </a:r>
            <a:r>
              <a:rPr lang="de-DE" altLang="it-IT" dirty="0"/>
              <a:t> </a:t>
            </a:r>
            <a:r>
              <a:rPr lang="de-DE" altLang="it-IT" dirty="0" err="1"/>
              <a:t>volventi</a:t>
            </a:r>
            <a:r>
              <a:rPr lang="de-DE" altLang="it-IT" dirty="0"/>
              <a:t> </a:t>
            </a:r>
            <a:r>
              <a:rPr lang="de-DE" altLang="it-IT" dirty="0" err="1"/>
              <a:t>schermati</a:t>
            </a:r>
            <a:r>
              <a:rPr lang="de-DE" altLang="it-IT" dirty="0"/>
              <a:t>.</a:t>
            </a:r>
          </a:p>
        </p:txBody>
      </p:sp>
      <p:sp>
        <p:nvSpPr>
          <p:cNvPr id="9" name="Titolo 1">
            <a:extLst>
              <a:ext uri="{FF2B5EF4-FFF2-40B4-BE49-F238E27FC236}">
                <a16:creationId xmlns:a16="http://schemas.microsoft.com/office/drawing/2014/main" id="{61B9C323-885B-4D4E-8C94-2CB2047791D2}"/>
              </a:ext>
            </a:extLst>
          </p:cNvPr>
          <p:cNvSpPr>
            <a:spLocks noGrp="1"/>
          </p:cNvSpPr>
          <p:nvPr>
            <p:ph type="title"/>
          </p:nvPr>
        </p:nvSpPr>
        <p:spPr>
          <a:xfrm>
            <a:off x="334800" y="410400"/>
            <a:ext cx="9360000" cy="259200"/>
          </a:xfrm>
        </p:spPr>
        <p:txBody>
          <a:bodyPr/>
          <a:lstStyle/>
          <a:p>
            <a:r>
              <a:rPr lang="de-DE" altLang="it-IT" dirty="0" err="1"/>
              <a:t>Lubrificazione</a:t>
            </a:r>
            <a:r>
              <a:rPr lang="de-DE" altLang="it-IT" dirty="0"/>
              <a:t> a </a:t>
            </a:r>
            <a:r>
              <a:rPr lang="de-DE" altLang="it-IT" dirty="0" err="1"/>
              <a:t>grasso</a:t>
            </a:r>
            <a:r>
              <a:rPr lang="de-DE" altLang="it-IT" dirty="0"/>
              <a:t>: </a:t>
            </a:r>
            <a:r>
              <a:rPr lang="de-DE" altLang="it-IT" dirty="0" err="1"/>
              <a:t>miscibilità</a:t>
            </a:r>
            <a:r>
              <a:rPr lang="de-DE" altLang="it-IT" dirty="0"/>
              <a:t> </a:t>
            </a:r>
            <a:r>
              <a:rPr lang="de-DE" altLang="it-IT" dirty="0" err="1"/>
              <a:t>grassi</a:t>
            </a:r>
            <a:endParaRPr lang="de-DE" altLang="it-IT" dirty="0"/>
          </a:p>
        </p:txBody>
      </p:sp>
      <p:sp>
        <p:nvSpPr>
          <p:cNvPr id="10" name="Segnaposto testo 4">
            <a:extLst>
              <a:ext uri="{FF2B5EF4-FFF2-40B4-BE49-F238E27FC236}">
                <a16:creationId xmlns:a16="http://schemas.microsoft.com/office/drawing/2014/main" id="{2E32F1BD-7067-41E9-B734-31DCE24C82A2}"/>
              </a:ext>
            </a:extLst>
          </p:cNvPr>
          <p:cNvSpPr>
            <a:spLocks noGrp="1"/>
          </p:cNvSpPr>
          <p:nvPr>
            <p:ph type="body" sz="quarter" idx="13"/>
          </p:nvPr>
        </p:nvSpPr>
        <p:spPr>
          <a:xfrm>
            <a:off x="335360" y="188764"/>
            <a:ext cx="7285036" cy="215900"/>
          </a:xfrm>
        </p:spPr>
        <p:txBody>
          <a:bodyPr/>
          <a:lstStyle/>
          <a:p>
            <a:pPr marL="0" indent="0" algn="l" defTabSz="914400" rtl="0" eaLnBrk="1" latinLnBrk="0" hangingPunct="1">
              <a:lnSpc>
                <a:spcPct val="100000"/>
              </a:lnSpc>
              <a:spcBef>
                <a:spcPts val="0"/>
              </a:spcBef>
              <a:buFont typeface="Arial" panose="020B0604020202020204" pitchFamily="34" charset="0"/>
              <a:buNone/>
            </a:pPr>
            <a:r>
              <a:rPr lang="de-DE" sz="1400" b="0" kern="1200" dirty="0" err="1">
                <a:solidFill>
                  <a:schemeClr val="tx1"/>
                </a:solidFill>
                <a:latin typeface="+mn-lt"/>
                <a:ea typeface="+mn-ea"/>
                <a:cs typeface="+mn-cs"/>
              </a:rPr>
              <a:t>Lubrificazione</a:t>
            </a:r>
            <a:endParaRPr lang="de-DE" sz="1400" b="0" kern="1200" dirty="0">
              <a:solidFill>
                <a:schemeClr val="tx1"/>
              </a:solidFill>
              <a:latin typeface="+mn-lt"/>
              <a:ea typeface="+mn-ea"/>
              <a:cs typeface="+mn-cs"/>
            </a:endParaRPr>
          </a:p>
        </p:txBody>
      </p:sp>
      <p:sp>
        <p:nvSpPr>
          <p:cNvPr id="6" name="Segnaposto data 5">
            <a:extLst>
              <a:ext uri="{FF2B5EF4-FFF2-40B4-BE49-F238E27FC236}">
                <a16:creationId xmlns:a16="http://schemas.microsoft.com/office/drawing/2014/main" id="{384E41EA-D56B-FA13-2001-ADE96C8B289B}"/>
              </a:ext>
            </a:extLst>
          </p:cNvPr>
          <p:cNvSpPr>
            <a:spLocks noGrp="1"/>
          </p:cNvSpPr>
          <p:nvPr>
            <p:ph type="dt" sz="half" idx="14"/>
          </p:nvPr>
        </p:nvSpPr>
        <p:spPr/>
        <p:txBody>
          <a:bodyPr/>
          <a:lstStyle/>
          <a:p>
            <a:fld id="{13E187A5-4941-462D-AC10-E316F743EDBF}" type="datetime3">
              <a:rPr lang="en-US" smtClean="0"/>
              <a:t>10 April 2024</a:t>
            </a:fld>
            <a:endParaRPr lang="de-DE" dirty="0"/>
          </a:p>
        </p:txBody>
      </p:sp>
    </p:spTree>
    <p:extLst>
      <p:ext uri="{BB962C8B-B14F-4D97-AF65-F5344CB8AC3E}">
        <p14:creationId xmlns:p14="http://schemas.microsoft.com/office/powerpoint/2010/main" val="2226145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C251E669-D016-45A4-A080-540F177D79AC}"/>
              </a:ext>
            </a:extLst>
          </p:cNvPr>
          <p:cNvSpPr>
            <a:spLocks noGrp="1"/>
          </p:cNvSpPr>
          <p:nvPr>
            <p:ph type="title"/>
          </p:nvPr>
        </p:nvSpPr>
        <p:spPr/>
        <p:txBody>
          <a:bodyPr/>
          <a:lstStyle/>
          <a:p>
            <a:r>
              <a:rPr lang="de-DE" altLang="it-IT" dirty="0" err="1"/>
              <a:t>Esempi</a:t>
            </a:r>
            <a:r>
              <a:rPr lang="de-DE" altLang="it-IT" dirty="0"/>
              <a:t> di </a:t>
            </a:r>
            <a:r>
              <a:rPr lang="de-DE" altLang="it-IT" dirty="0" err="1"/>
              <a:t>danneggiamento</a:t>
            </a:r>
            <a:endParaRPr lang="de-DE" altLang="it-IT" dirty="0"/>
          </a:p>
        </p:txBody>
      </p:sp>
      <p:sp>
        <p:nvSpPr>
          <p:cNvPr id="4" name="Segnaposto testo 3">
            <a:extLst>
              <a:ext uri="{FF2B5EF4-FFF2-40B4-BE49-F238E27FC236}">
                <a16:creationId xmlns:a16="http://schemas.microsoft.com/office/drawing/2014/main" id="{86C6326C-817D-4089-BBE8-60FC8AB8BDC7}"/>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2" name="Tabella 1">
            <a:extLst>
              <a:ext uri="{FF2B5EF4-FFF2-40B4-BE49-F238E27FC236}">
                <a16:creationId xmlns:a16="http://schemas.microsoft.com/office/drawing/2014/main" id="{BDEC74A6-B88E-4971-8473-A7EE7EB95F51}"/>
              </a:ext>
            </a:extLst>
          </p:cNvPr>
          <p:cNvGraphicFramePr>
            <a:graphicFrameLocks noGrp="1"/>
          </p:cNvGraphicFramePr>
          <p:nvPr>
            <p:extLst>
              <p:ext uri="{D42A27DB-BD31-4B8C-83A1-F6EECF244321}">
                <p14:modId xmlns:p14="http://schemas.microsoft.com/office/powerpoint/2010/main" val="4284639510"/>
              </p:ext>
            </p:extLst>
          </p:nvPr>
        </p:nvGraphicFramePr>
        <p:xfrm>
          <a:off x="2603500" y="1125539"/>
          <a:ext cx="6985000" cy="2232025"/>
        </p:xfrm>
        <a:graphic>
          <a:graphicData uri="http://schemas.openxmlformats.org/drawingml/2006/table">
            <a:tbl>
              <a:tblPr>
                <a:tableStyleId>{5C22544A-7EE6-4342-B048-85BDC9FD1C3A}</a:tableStyleId>
              </a:tblPr>
              <a:tblGrid>
                <a:gridCol w="4325523">
                  <a:extLst>
                    <a:ext uri="{9D8B030D-6E8A-4147-A177-3AD203B41FA5}">
                      <a16:colId xmlns:a16="http://schemas.microsoft.com/office/drawing/2014/main" val="20000"/>
                    </a:ext>
                  </a:extLst>
                </a:gridCol>
                <a:gridCol w="2659477">
                  <a:extLst>
                    <a:ext uri="{9D8B030D-6E8A-4147-A177-3AD203B41FA5}">
                      <a16:colId xmlns:a16="http://schemas.microsoft.com/office/drawing/2014/main" val="20001"/>
                    </a:ext>
                  </a:extLst>
                </a:gridCol>
              </a:tblGrid>
              <a:tr h="2232025">
                <a:tc>
                  <a:txBody>
                    <a:bodyPr/>
                    <a:lstStyle/>
                    <a:p>
                      <a:pPr algn="ctr">
                        <a:spcAft>
                          <a:spcPts val="0"/>
                        </a:spcAft>
                      </a:pPr>
                      <a:endParaRPr lang="de-DE" sz="1000" dirty="0">
                        <a:effectLst/>
                      </a:endParaRPr>
                    </a:p>
                    <a:p>
                      <a:pPr algn="ctr">
                        <a:spcAft>
                          <a:spcPts val="0"/>
                        </a:spcAft>
                      </a:pPr>
                      <a:r>
                        <a:rPr lang="de-DE" sz="1000" dirty="0">
                          <a:effectLst/>
                        </a:rPr>
                        <a:t> </a:t>
                      </a:r>
                      <a:endParaRPr lang="de-DE" sz="1000" dirty="0">
                        <a:effectLst/>
                        <a:latin typeface="Arial" panose="020B0604020202020204" pitchFamily="34" charset="0"/>
                        <a:ea typeface="Times New Roman" panose="02020603050405020304" pitchFamily="18" charset="0"/>
                      </a:endParaRPr>
                    </a:p>
                  </a:txBody>
                  <a:tcPr marL="44451" marR="44451" marT="0" marB="0" anchor="ctr"/>
                </a:tc>
                <a:tc>
                  <a:txBody>
                    <a:bodyPr/>
                    <a:lstStyle/>
                    <a:p>
                      <a:pPr>
                        <a:spcAft>
                          <a:spcPts val="0"/>
                        </a:spcAft>
                      </a:pPr>
                      <a:r>
                        <a:rPr lang="de-DE" sz="1800" dirty="0" err="1">
                          <a:effectLst/>
                        </a:rPr>
                        <a:t>Pista</a:t>
                      </a:r>
                      <a:r>
                        <a:rPr lang="de-DE" sz="1800" dirty="0">
                          <a:effectLst/>
                        </a:rPr>
                        <a:t> di </a:t>
                      </a:r>
                      <a:r>
                        <a:rPr lang="de-DE" sz="1800" dirty="0" err="1">
                          <a:effectLst/>
                        </a:rPr>
                        <a:t>rotolamento</a:t>
                      </a:r>
                      <a:r>
                        <a:rPr lang="de-DE" sz="1800" dirty="0">
                          <a:effectLst/>
                        </a:rPr>
                        <a:t> del </a:t>
                      </a:r>
                      <a:r>
                        <a:rPr lang="de-DE" sz="1800" dirty="0" err="1">
                          <a:effectLst/>
                        </a:rPr>
                        <a:t>cuscinetto</a:t>
                      </a:r>
                      <a:r>
                        <a:rPr lang="de-DE" sz="1800" dirty="0">
                          <a:effectLst/>
                        </a:rPr>
                        <a:t> NK20/16</a:t>
                      </a:r>
                    </a:p>
                    <a:p>
                      <a:pPr>
                        <a:spcAft>
                          <a:spcPts val="300"/>
                        </a:spcAft>
                      </a:pPr>
                      <a:r>
                        <a:rPr lang="de-DE" sz="1800" dirty="0">
                          <a:effectLst/>
                        </a:rPr>
                        <a:t>Si </a:t>
                      </a:r>
                      <a:r>
                        <a:rPr lang="de-DE" sz="1800" dirty="0" err="1">
                          <a:effectLst/>
                        </a:rPr>
                        <a:t>notano</a:t>
                      </a:r>
                      <a:r>
                        <a:rPr lang="de-DE" sz="1800" dirty="0">
                          <a:effectLst/>
                        </a:rPr>
                        <a:t> </a:t>
                      </a:r>
                      <a:r>
                        <a:rPr lang="de-DE" sz="1800" dirty="0" err="1">
                          <a:effectLst/>
                        </a:rPr>
                        <a:t>segni</a:t>
                      </a:r>
                      <a:r>
                        <a:rPr lang="de-DE" sz="1800" dirty="0">
                          <a:effectLst/>
                        </a:rPr>
                        <a:t> di </a:t>
                      </a:r>
                      <a:r>
                        <a:rPr lang="de-DE" sz="1800" dirty="0" err="1">
                          <a:effectLst/>
                        </a:rPr>
                        <a:t>saldatura</a:t>
                      </a:r>
                      <a:r>
                        <a:rPr lang="de-DE" sz="1800" dirty="0">
                          <a:effectLst/>
                        </a:rPr>
                        <a:t> </a:t>
                      </a:r>
                      <a:r>
                        <a:rPr lang="de-DE" sz="1800" dirty="0" err="1">
                          <a:effectLst/>
                        </a:rPr>
                        <a:t>tra</a:t>
                      </a:r>
                      <a:r>
                        <a:rPr lang="de-DE" sz="1800" dirty="0">
                          <a:effectLst/>
                        </a:rPr>
                        <a:t> </a:t>
                      </a:r>
                      <a:r>
                        <a:rPr lang="de-DE" sz="1800" dirty="0" err="1">
                          <a:effectLst/>
                        </a:rPr>
                        <a:t>pista</a:t>
                      </a:r>
                      <a:r>
                        <a:rPr lang="de-DE" sz="1800" dirty="0">
                          <a:effectLst/>
                        </a:rPr>
                        <a:t> e </a:t>
                      </a:r>
                      <a:r>
                        <a:rPr lang="de-DE" sz="1800" dirty="0" err="1">
                          <a:effectLst/>
                        </a:rPr>
                        <a:t>corpi</a:t>
                      </a:r>
                      <a:r>
                        <a:rPr lang="de-DE" sz="1800" dirty="0">
                          <a:effectLst/>
                        </a:rPr>
                        <a:t> </a:t>
                      </a:r>
                      <a:r>
                        <a:rPr lang="de-DE" sz="1800" dirty="0" err="1">
                          <a:effectLst/>
                        </a:rPr>
                        <a:t>volventi</a:t>
                      </a:r>
                      <a:r>
                        <a:rPr lang="de-DE" sz="1800" dirty="0">
                          <a:effectLst/>
                        </a:rPr>
                        <a:t> </a:t>
                      </a:r>
                      <a:r>
                        <a:rPr lang="de-DE" sz="1800" dirty="0" err="1">
                          <a:effectLst/>
                        </a:rPr>
                        <a:t>oltre</a:t>
                      </a:r>
                      <a:r>
                        <a:rPr lang="de-DE" sz="1800" dirty="0">
                          <a:effectLst/>
                        </a:rPr>
                        <a:t> a </a:t>
                      </a:r>
                      <a:r>
                        <a:rPr lang="de-DE" sz="1800" dirty="0" err="1">
                          <a:effectLst/>
                        </a:rPr>
                        <a:t>evidenti</a:t>
                      </a:r>
                      <a:r>
                        <a:rPr lang="de-DE" sz="1800" dirty="0">
                          <a:effectLst/>
                        </a:rPr>
                        <a:t> </a:t>
                      </a:r>
                      <a:r>
                        <a:rPr lang="de-DE" sz="1800" dirty="0" err="1">
                          <a:effectLst/>
                        </a:rPr>
                        <a:t>tracce</a:t>
                      </a:r>
                      <a:r>
                        <a:rPr lang="de-DE" sz="1800" dirty="0">
                          <a:effectLst/>
                        </a:rPr>
                        <a:t> di </a:t>
                      </a:r>
                      <a:r>
                        <a:rPr lang="de-DE" sz="1800" dirty="0" err="1">
                          <a:effectLst/>
                        </a:rPr>
                        <a:t>funzionamento</a:t>
                      </a:r>
                      <a:r>
                        <a:rPr lang="de-DE" sz="1800" dirty="0">
                          <a:effectLst/>
                        </a:rPr>
                        <a:t> in forte </a:t>
                      </a:r>
                      <a:r>
                        <a:rPr lang="de-DE" sz="1800" dirty="0" err="1">
                          <a:effectLst/>
                        </a:rPr>
                        <a:t>carenza</a:t>
                      </a:r>
                      <a:r>
                        <a:rPr lang="de-DE" sz="1800" dirty="0">
                          <a:effectLst/>
                        </a:rPr>
                        <a:t> di </a:t>
                      </a:r>
                      <a:r>
                        <a:rPr lang="de-DE" sz="1800" dirty="0" err="1">
                          <a:effectLst/>
                        </a:rPr>
                        <a:t>lubrificante</a:t>
                      </a:r>
                      <a:endParaRPr lang="de-DE" sz="1800" b="1"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1" marR="44451" marT="0" marB="0"/>
                </a:tc>
                <a:extLst>
                  <a:ext uri="{0D108BD9-81ED-4DB2-BD59-A6C34878D82A}">
                    <a16:rowId xmlns:a16="http://schemas.microsoft.com/office/drawing/2014/main" val="10000"/>
                  </a:ext>
                </a:extLst>
              </a:tr>
            </a:tbl>
          </a:graphicData>
        </a:graphic>
      </p:graphicFrame>
      <p:pic>
        <p:nvPicPr>
          <p:cNvPr id="46091" name="Immagine 1">
            <a:extLst>
              <a:ext uri="{FF2B5EF4-FFF2-40B4-BE49-F238E27FC236}">
                <a16:creationId xmlns:a16="http://schemas.microsoft.com/office/drawing/2014/main" id="{240AC3F8-68B7-4EE4-A4E3-3365A0A36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179" y="1087501"/>
            <a:ext cx="41433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a:extLst>
              <a:ext uri="{FF2B5EF4-FFF2-40B4-BE49-F238E27FC236}">
                <a16:creationId xmlns:a16="http://schemas.microsoft.com/office/drawing/2014/main" id="{0D366AA1-AA39-4018-BF75-5D42E391BE27}"/>
              </a:ext>
            </a:extLst>
          </p:cNvPr>
          <p:cNvGraphicFramePr>
            <a:graphicFrameLocks noGrp="1"/>
          </p:cNvGraphicFramePr>
          <p:nvPr>
            <p:extLst>
              <p:ext uri="{D42A27DB-BD31-4B8C-83A1-F6EECF244321}">
                <p14:modId xmlns:p14="http://schemas.microsoft.com/office/powerpoint/2010/main" val="1328239422"/>
              </p:ext>
            </p:extLst>
          </p:nvPr>
        </p:nvGraphicFramePr>
        <p:xfrm>
          <a:off x="3012938" y="3717927"/>
          <a:ext cx="6651761" cy="2278062"/>
        </p:xfrm>
        <a:graphic>
          <a:graphicData uri="http://schemas.openxmlformats.org/drawingml/2006/table">
            <a:tbl>
              <a:tblPr>
                <a:tableStyleId>{5C22544A-7EE6-4342-B048-85BDC9FD1C3A}</a:tableStyleId>
              </a:tblPr>
              <a:tblGrid>
                <a:gridCol w="3947158">
                  <a:extLst>
                    <a:ext uri="{9D8B030D-6E8A-4147-A177-3AD203B41FA5}">
                      <a16:colId xmlns:a16="http://schemas.microsoft.com/office/drawing/2014/main" val="20000"/>
                    </a:ext>
                  </a:extLst>
                </a:gridCol>
                <a:gridCol w="2704603">
                  <a:extLst>
                    <a:ext uri="{9D8B030D-6E8A-4147-A177-3AD203B41FA5}">
                      <a16:colId xmlns:a16="http://schemas.microsoft.com/office/drawing/2014/main" val="20001"/>
                    </a:ext>
                  </a:extLst>
                </a:gridCol>
              </a:tblGrid>
              <a:tr h="2278062">
                <a:tc>
                  <a:txBody>
                    <a:bodyPr/>
                    <a:lstStyle/>
                    <a:p>
                      <a:pPr algn="ctr">
                        <a:spcAft>
                          <a:spcPts val="0"/>
                        </a:spcAft>
                      </a:pPr>
                      <a:endParaRPr lang="de-DE" sz="1400" dirty="0">
                        <a:effectLst/>
                        <a:latin typeface="+mn-lt"/>
                        <a:ea typeface="Times New Roman" panose="02020603050405020304" pitchFamily="18" charset="0"/>
                      </a:endParaRPr>
                    </a:p>
                  </a:txBody>
                  <a:tcPr marL="44455" marR="44455" marT="0" marB="0" anchor="ctr"/>
                </a:tc>
                <a:tc>
                  <a:txBody>
                    <a:bodyPr/>
                    <a:lstStyle/>
                    <a:p>
                      <a:pPr>
                        <a:spcAft>
                          <a:spcPts val="300"/>
                        </a:spcAft>
                      </a:pPr>
                      <a:r>
                        <a:rPr lang="de-DE" sz="1800" dirty="0" err="1">
                          <a:effectLst/>
                          <a:latin typeface="+mn-lt"/>
                        </a:rPr>
                        <a:t>Ingrandimento</a:t>
                      </a:r>
                      <a:r>
                        <a:rPr lang="de-DE" sz="1800" dirty="0">
                          <a:effectLst/>
                          <a:latin typeface="+mn-lt"/>
                        </a:rPr>
                        <a:t> della </a:t>
                      </a:r>
                      <a:r>
                        <a:rPr lang="de-DE" sz="1800" dirty="0" err="1">
                          <a:effectLst/>
                          <a:latin typeface="+mn-lt"/>
                        </a:rPr>
                        <a:t>pista</a:t>
                      </a:r>
                      <a:r>
                        <a:rPr lang="de-DE" sz="1800" dirty="0">
                          <a:effectLst/>
                          <a:latin typeface="+mn-lt"/>
                        </a:rPr>
                        <a:t> di </a:t>
                      </a:r>
                      <a:r>
                        <a:rPr lang="de-DE" sz="1800" dirty="0" err="1">
                          <a:effectLst/>
                          <a:latin typeface="+mn-lt"/>
                        </a:rPr>
                        <a:t>rotolamento</a:t>
                      </a:r>
                      <a:r>
                        <a:rPr lang="de-DE" sz="1800" dirty="0">
                          <a:effectLst/>
                          <a:latin typeface="+mn-lt"/>
                        </a:rPr>
                        <a:t> del </a:t>
                      </a:r>
                      <a:r>
                        <a:rPr lang="de-DE" sz="1800" dirty="0" err="1">
                          <a:effectLst/>
                          <a:latin typeface="+mn-lt"/>
                        </a:rPr>
                        <a:t>cuscinetto</a:t>
                      </a:r>
                      <a:r>
                        <a:rPr lang="de-DE" sz="1800" dirty="0">
                          <a:effectLst/>
                          <a:latin typeface="+mn-lt"/>
                        </a:rPr>
                        <a:t> NK20/16.  </a:t>
                      </a:r>
                      <a:r>
                        <a:rPr lang="de-DE" sz="1800" dirty="0" err="1">
                          <a:effectLst/>
                          <a:latin typeface="+mn-lt"/>
                        </a:rPr>
                        <a:t>Regolari</a:t>
                      </a:r>
                      <a:r>
                        <a:rPr lang="de-DE" sz="1800" dirty="0">
                          <a:effectLst/>
                          <a:latin typeface="+mn-lt"/>
                        </a:rPr>
                        <a:t> </a:t>
                      </a:r>
                      <a:r>
                        <a:rPr lang="de-DE" sz="1800" dirty="0" err="1">
                          <a:effectLst/>
                          <a:latin typeface="+mn-lt"/>
                        </a:rPr>
                        <a:t>tracce</a:t>
                      </a:r>
                      <a:r>
                        <a:rPr lang="de-DE" sz="1800" dirty="0">
                          <a:effectLst/>
                          <a:latin typeface="+mn-lt"/>
                        </a:rPr>
                        <a:t> di </a:t>
                      </a:r>
                      <a:r>
                        <a:rPr lang="de-DE" sz="1800" dirty="0" err="1">
                          <a:effectLst/>
                          <a:latin typeface="+mn-lt"/>
                        </a:rPr>
                        <a:t>funzionamento</a:t>
                      </a:r>
                      <a:r>
                        <a:rPr lang="de-DE" sz="1800" dirty="0">
                          <a:effectLst/>
                          <a:latin typeface="+mn-lt"/>
                        </a:rPr>
                        <a:t> </a:t>
                      </a:r>
                      <a:r>
                        <a:rPr lang="de-DE" sz="1800" dirty="0" err="1">
                          <a:effectLst/>
                          <a:latin typeface="+mn-lt"/>
                        </a:rPr>
                        <a:t>appena</a:t>
                      </a:r>
                      <a:r>
                        <a:rPr lang="de-DE" sz="1800" dirty="0">
                          <a:effectLst/>
                          <a:latin typeface="+mn-lt"/>
                        </a:rPr>
                        <a:t> </a:t>
                      </a:r>
                      <a:r>
                        <a:rPr lang="de-DE" sz="1800" dirty="0" err="1">
                          <a:effectLst/>
                          <a:latin typeface="+mn-lt"/>
                        </a:rPr>
                        <a:t>percettibili</a:t>
                      </a:r>
                      <a:r>
                        <a:rPr lang="de-DE" sz="1800" dirty="0">
                          <a:effectLst/>
                          <a:latin typeface="+mn-lt"/>
                        </a:rPr>
                        <a:t> </a:t>
                      </a:r>
                      <a:r>
                        <a:rPr lang="de-DE" sz="1800" dirty="0" err="1">
                          <a:effectLst/>
                          <a:latin typeface="+mn-lt"/>
                        </a:rPr>
                        <a:t>anche</a:t>
                      </a:r>
                      <a:r>
                        <a:rPr lang="de-DE" sz="1800" dirty="0">
                          <a:effectLst/>
                          <a:latin typeface="+mn-lt"/>
                        </a:rPr>
                        <a:t> </a:t>
                      </a:r>
                      <a:r>
                        <a:rPr lang="de-DE" sz="1800" dirty="0" err="1">
                          <a:effectLst/>
                          <a:latin typeface="+mn-lt"/>
                        </a:rPr>
                        <a:t>con</a:t>
                      </a:r>
                      <a:r>
                        <a:rPr lang="de-DE" sz="1800" dirty="0">
                          <a:effectLst/>
                          <a:latin typeface="+mn-lt"/>
                        </a:rPr>
                        <a:t> </a:t>
                      </a:r>
                      <a:r>
                        <a:rPr lang="de-DE" sz="1800" dirty="0" err="1">
                          <a:effectLst/>
                          <a:latin typeface="+mn-lt"/>
                        </a:rPr>
                        <a:t>ingrandimenti</a:t>
                      </a:r>
                      <a:r>
                        <a:rPr lang="de-DE" sz="1800" dirty="0">
                          <a:effectLst/>
                          <a:latin typeface="+mn-lt"/>
                        </a:rPr>
                        <a:t> </a:t>
                      </a:r>
                      <a:r>
                        <a:rPr lang="de-DE" sz="1800" dirty="0" err="1">
                          <a:effectLst/>
                          <a:latin typeface="+mn-lt"/>
                        </a:rPr>
                        <a:t>superiori</a:t>
                      </a:r>
                      <a:endParaRPr lang="de-DE" sz="1800" b="1" i="1" dirty="0">
                        <a:effectLst/>
                        <a:latin typeface="+mn-lt"/>
                        <a:ea typeface="Times New Roman" panose="02020603050405020304" pitchFamily="18" charset="0"/>
                        <a:cs typeface="Times New Roman" panose="02020603050405020304" pitchFamily="18" charset="0"/>
                      </a:endParaRPr>
                    </a:p>
                  </a:txBody>
                  <a:tcPr marL="44455" marR="44455" marT="0" marB="0"/>
                </a:tc>
                <a:extLst>
                  <a:ext uri="{0D108BD9-81ED-4DB2-BD59-A6C34878D82A}">
                    <a16:rowId xmlns:a16="http://schemas.microsoft.com/office/drawing/2014/main" val="10000"/>
                  </a:ext>
                </a:extLst>
              </a:tr>
            </a:tbl>
          </a:graphicData>
        </a:graphic>
      </p:graphicFrame>
      <p:pic>
        <p:nvPicPr>
          <p:cNvPr id="46100" name="Immagine 1">
            <a:extLst>
              <a:ext uri="{FF2B5EF4-FFF2-40B4-BE49-F238E27FC236}">
                <a16:creationId xmlns:a16="http://schemas.microsoft.com/office/drawing/2014/main" id="{80C25B00-6672-40C3-BEB9-CC34167FF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739" y="3709928"/>
            <a:ext cx="4254253"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piè di pagina 5">
            <a:extLst>
              <a:ext uri="{FF2B5EF4-FFF2-40B4-BE49-F238E27FC236}">
                <a16:creationId xmlns:a16="http://schemas.microsoft.com/office/drawing/2014/main" id="{605C6B01-A60C-4EB2-B104-6D006532A646}"/>
              </a:ext>
            </a:extLst>
          </p:cNvPr>
          <p:cNvSpPr>
            <a:spLocks noGrp="1"/>
          </p:cNvSpPr>
          <p:nvPr>
            <p:ph type="ftr" sz="quarter" idx="15"/>
          </p:nvPr>
        </p:nvSpPr>
        <p:spPr/>
        <p:txBody>
          <a:bodyPr/>
          <a:lstStyle/>
          <a:p>
            <a:r>
              <a:rPr lang="en-US"/>
              <a:t>Nozioni di Lubrificazione</a:t>
            </a:r>
            <a:endParaRPr lang="de-DE" dirty="0"/>
          </a:p>
        </p:txBody>
      </p:sp>
      <p:sp>
        <p:nvSpPr>
          <p:cNvPr id="7" name="Segnaposto numero diapositiva 6">
            <a:extLst>
              <a:ext uri="{FF2B5EF4-FFF2-40B4-BE49-F238E27FC236}">
                <a16:creationId xmlns:a16="http://schemas.microsoft.com/office/drawing/2014/main" id="{64AC9D90-433A-49F3-992E-7FD2FE820F54}"/>
              </a:ext>
            </a:extLst>
          </p:cNvPr>
          <p:cNvSpPr>
            <a:spLocks noGrp="1"/>
          </p:cNvSpPr>
          <p:nvPr>
            <p:ph type="sldNum" sz="quarter" idx="16"/>
          </p:nvPr>
        </p:nvSpPr>
        <p:spPr/>
        <p:txBody>
          <a:bodyPr/>
          <a:lstStyle/>
          <a:p>
            <a:fld id="{CCF10D83-73B2-4D20-BE53-AA27B2521160}" type="slidenum">
              <a:rPr lang="de-DE" smtClean="0"/>
              <a:pPr/>
              <a:t>48</a:t>
            </a:fld>
            <a:endParaRPr lang="de-DE" dirty="0"/>
          </a:p>
        </p:txBody>
      </p:sp>
      <p:sp>
        <p:nvSpPr>
          <p:cNvPr id="9" name="Segnaposto data 8">
            <a:extLst>
              <a:ext uri="{FF2B5EF4-FFF2-40B4-BE49-F238E27FC236}">
                <a16:creationId xmlns:a16="http://schemas.microsoft.com/office/drawing/2014/main" id="{74FBD667-B400-22A4-DC84-F0433436CD2B}"/>
              </a:ext>
            </a:extLst>
          </p:cNvPr>
          <p:cNvSpPr>
            <a:spLocks noGrp="1"/>
          </p:cNvSpPr>
          <p:nvPr>
            <p:ph type="dt" sz="half" idx="14"/>
          </p:nvPr>
        </p:nvSpPr>
        <p:spPr/>
        <p:txBody>
          <a:bodyPr/>
          <a:lstStyle/>
          <a:p>
            <a:fld id="{8F39072C-FD3A-4E03-BF0F-D697DD9B019B}" type="datetime3">
              <a:rPr lang="en-US" smtClean="0"/>
              <a:t>10 April 2024</a:t>
            </a:fld>
            <a:endParaRPr lang="de-DE" dirty="0"/>
          </a:p>
        </p:txBody>
      </p:sp>
    </p:spTree>
    <p:extLst>
      <p:ext uri="{BB962C8B-B14F-4D97-AF65-F5344CB8AC3E}">
        <p14:creationId xmlns:p14="http://schemas.microsoft.com/office/powerpoint/2010/main" val="2980870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a:extLst>
              <a:ext uri="{FF2B5EF4-FFF2-40B4-BE49-F238E27FC236}">
                <a16:creationId xmlns:a16="http://schemas.microsoft.com/office/drawing/2014/main" id="{F17E660C-5C4B-486E-825D-34CCA4D4ED4F}"/>
              </a:ext>
            </a:extLst>
          </p:cNvPr>
          <p:cNvSpPr>
            <a:spLocks noGrp="1"/>
          </p:cNvSpPr>
          <p:nvPr>
            <p:ph type="title"/>
          </p:nvPr>
        </p:nvSpPr>
        <p:spPr/>
        <p:txBody>
          <a:bodyPr/>
          <a:lstStyle/>
          <a:p>
            <a:r>
              <a:rPr lang="de-DE" altLang="it-IT" dirty="0" err="1"/>
              <a:t>Esempi</a:t>
            </a:r>
            <a:r>
              <a:rPr lang="de-DE" altLang="it-IT" dirty="0"/>
              <a:t> di </a:t>
            </a:r>
            <a:r>
              <a:rPr lang="de-DE" altLang="it-IT" dirty="0" err="1"/>
              <a:t>danneggiamento</a:t>
            </a:r>
            <a:endParaRPr lang="de-DE" altLang="it-IT" dirty="0"/>
          </a:p>
        </p:txBody>
      </p:sp>
      <p:sp>
        <p:nvSpPr>
          <p:cNvPr id="4" name="Segnaposto testo 3">
            <a:extLst>
              <a:ext uri="{FF2B5EF4-FFF2-40B4-BE49-F238E27FC236}">
                <a16:creationId xmlns:a16="http://schemas.microsoft.com/office/drawing/2014/main" id="{6C18D11E-5571-4999-9668-C468634BA8B2}"/>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2" name="Tabella 1">
            <a:extLst>
              <a:ext uri="{FF2B5EF4-FFF2-40B4-BE49-F238E27FC236}">
                <a16:creationId xmlns:a16="http://schemas.microsoft.com/office/drawing/2014/main" id="{86987822-AD7C-460A-A4A3-030A6C2EA52A}"/>
              </a:ext>
            </a:extLst>
          </p:cNvPr>
          <p:cNvGraphicFramePr>
            <a:graphicFrameLocks noGrp="1"/>
          </p:cNvGraphicFramePr>
          <p:nvPr>
            <p:extLst>
              <p:ext uri="{D42A27DB-BD31-4B8C-83A1-F6EECF244321}">
                <p14:modId xmlns:p14="http://schemas.microsoft.com/office/powerpoint/2010/main" val="3647515176"/>
              </p:ext>
            </p:extLst>
          </p:nvPr>
        </p:nvGraphicFramePr>
        <p:xfrm>
          <a:off x="2325688" y="1157289"/>
          <a:ext cx="6506616" cy="2263775"/>
        </p:xfrm>
        <a:graphic>
          <a:graphicData uri="http://schemas.openxmlformats.org/drawingml/2006/table">
            <a:tbl>
              <a:tblPr>
                <a:tableStyleId>{5C22544A-7EE6-4342-B048-85BDC9FD1C3A}</a:tableStyleId>
              </a:tblPr>
              <a:tblGrid>
                <a:gridCol w="384232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2263775">
                <a:tc>
                  <a:txBody>
                    <a:bodyPr/>
                    <a:lstStyle/>
                    <a:p>
                      <a:pPr algn="ctr">
                        <a:lnSpc>
                          <a:spcPts val="1500"/>
                        </a:lnSpc>
                        <a:spcAft>
                          <a:spcPts val="0"/>
                        </a:spcAft>
                      </a:pPr>
                      <a:endParaRPr lang="de-DE"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47" marR="44447" marT="0" marB="0" anchor="ctr"/>
                </a:tc>
                <a:tc>
                  <a:txBody>
                    <a:bodyPr/>
                    <a:lstStyle/>
                    <a:p>
                      <a:pPr>
                        <a:lnSpc>
                          <a:spcPts val="1500"/>
                        </a:lnSpc>
                        <a:spcAft>
                          <a:spcPts val="300"/>
                        </a:spcAft>
                      </a:pPr>
                      <a:endParaRPr lang="de-DE" sz="1800" dirty="0">
                        <a:effectLst/>
                      </a:endParaRPr>
                    </a:p>
                    <a:p>
                      <a:pPr>
                        <a:lnSpc>
                          <a:spcPts val="1500"/>
                        </a:lnSpc>
                        <a:spcAft>
                          <a:spcPts val="300"/>
                        </a:spcAft>
                      </a:pPr>
                      <a:r>
                        <a:rPr lang="de-DE" sz="1800" dirty="0">
                          <a:effectLst/>
                        </a:rPr>
                        <a:t>Cuscinetto  </a:t>
                      </a:r>
                      <a:r>
                        <a:rPr lang="de-DE" sz="1800" dirty="0" err="1">
                          <a:effectLst/>
                        </a:rPr>
                        <a:t>Assiale</a:t>
                      </a:r>
                      <a:endParaRPr lang="de-DE" sz="1800" dirty="0">
                        <a:effectLst/>
                      </a:endParaRPr>
                    </a:p>
                    <a:p>
                      <a:pPr>
                        <a:lnSpc>
                          <a:spcPts val="1500"/>
                        </a:lnSpc>
                        <a:spcAft>
                          <a:spcPts val="300"/>
                        </a:spcAft>
                      </a:pPr>
                      <a:endParaRPr lang="de-DE" sz="1800" dirty="0">
                        <a:effectLst/>
                      </a:endParaRPr>
                    </a:p>
                    <a:p>
                      <a:pPr>
                        <a:lnSpc>
                          <a:spcPts val="1500"/>
                        </a:lnSpc>
                        <a:spcAft>
                          <a:spcPts val="300"/>
                        </a:spcAft>
                      </a:pPr>
                      <a:r>
                        <a:rPr lang="de-DE" sz="1800" dirty="0" err="1">
                          <a:effectLst/>
                        </a:rPr>
                        <a:t>Ralla</a:t>
                      </a:r>
                      <a:r>
                        <a:rPr lang="de-DE" sz="1800" dirty="0">
                          <a:effectLst/>
                        </a:rPr>
                        <a:t> </a:t>
                      </a:r>
                      <a:r>
                        <a:rPr lang="de-DE" sz="1800" dirty="0" err="1">
                          <a:effectLst/>
                        </a:rPr>
                        <a:t>assiale</a:t>
                      </a:r>
                      <a:endParaRPr lang="de-DE" sz="1800" dirty="0">
                        <a:effectLst/>
                      </a:endParaRPr>
                    </a:p>
                    <a:p>
                      <a:pPr>
                        <a:lnSpc>
                          <a:spcPts val="1500"/>
                        </a:lnSpc>
                        <a:spcAft>
                          <a:spcPts val="300"/>
                        </a:spcAft>
                      </a:pPr>
                      <a:r>
                        <a:rPr lang="de-DE" sz="1800" dirty="0">
                          <a:effectLst/>
                        </a:rPr>
                        <a:t>La </a:t>
                      </a:r>
                      <a:r>
                        <a:rPr lang="de-DE" sz="1800" dirty="0" err="1">
                          <a:effectLst/>
                        </a:rPr>
                        <a:t>rimozione</a:t>
                      </a:r>
                      <a:r>
                        <a:rPr lang="de-DE" sz="1800" dirty="0">
                          <a:effectLst/>
                        </a:rPr>
                        <a:t> di materiale </a:t>
                      </a:r>
                      <a:r>
                        <a:rPr lang="de-DE" sz="1800" dirty="0" err="1">
                          <a:effectLst/>
                        </a:rPr>
                        <a:t>risulta</a:t>
                      </a:r>
                      <a:r>
                        <a:rPr lang="de-DE" sz="1800" dirty="0">
                          <a:effectLst/>
                        </a:rPr>
                        <a:t> </a:t>
                      </a:r>
                      <a:r>
                        <a:rPr lang="de-DE" sz="1800" dirty="0" err="1">
                          <a:effectLst/>
                        </a:rPr>
                        <a:t>regolare</a:t>
                      </a:r>
                      <a:r>
                        <a:rPr lang="de-DE" sz="1800" dirty="0">
                          <a:effectLst/>
                        </a:rPr>
                        <a:t> </a:t>
                      </a:r>
                      <a:r>
                        <a:rPr lang="de-DE" sz="1800" dirty="0" err="1">
                          <a:effectLst/>
                        </a:rPr>
                        <a:t>ed</a:t>
                      </a:r>
                      <a:r>
                        <a:rPr lang="de-DE" sz="1800" dirty="0">
                          <a:effectLst/>
                        </a:rPr>
                        <a:t> uniforme </a:t>
                      </a:r>
                      <a:r>
                        <a:rPr lang="de-DE" sz="1800" dirty="0" err="1">
                          <a:effectLst/>
                        </a:rPr>
                        <a:t>su</a:t>
                      </a:r>
                      <a:r>
                        <a:rPr lang="de-DE" sz="1800" dirty="0">
                          <a:effectLst/>
                        </a:rPr>
                        <a:t> tutta la </a:t>
                      </a:r>
                      <a:r>
                        <a:rPr lang="de-DE" sz="1800" dirty="0" err="1">
                          <a:effectLst/>
                        </a:rPr>
                        <a:t>circonferenza</a:t>
                      </a:r>
                      <a:r>
                        <a:rPr lang="de-DE" sz="1800" dirty="0">
                          <a:effectLst/>
                        </a:rPr>
                        <a:t>.</a:t>
                      </a:r>
                    </a:p>
                    <a:p>
                      <a:pPr>
                        <a:lnSpc>
                          <a:spcPts val="1500"/>
                        </a:lnSpc>
                        <a:spcAft>
                          <a:spcPts val="300"/>
                        </a:spcAft>
                      </a:pPr>
                      <a:r>
                        <a:rPr lang="de-DE" sz="1800" dirty="0">
                          <a:effectLst/>
                        </a:rPr>
                        <a:t> </a:t>
                      </a:r>
                      <a:endParaRPr lang="de-D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47" marR="44447" marT="0" marB="0"/>
                </a:tc>
                <a:extLst>
                  <a:ext uri="{0D108BD9-81ED-4DB2-BD59-A6C34878D82A}">
                    <a16:rowId xmlns:a16="http://schemas.microsoft.com/office/drawing/2014/main" val="10000"/>
                  </a:ext>
                </a:extLst>
              </a:tr>
            </a:tbl>
          </a:graphicData>
        </a:graphic>
      </p:graphicFrame>
      <p:pic>
        <p:nvPicPr>
          <p:cNvPr id="47115" name="Immagine 7">
            <a:extLst>
              <a:ext uri="{FF2B5EF4-FFF2-40B4-BE49-F238E27FC236}">
                <a16:creationId xmlns:a16="http://schemas.microsoft.com/office/drawing/2014/main" id="{51164FF2-97EB-4D24-B36C-9AD4E2825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645" y="1194995"/>
            <a:ext cx="3087315" cy="218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574256B2-2AB1-4414-85ED-8D2E7BDB0AC3}"/>
              </a:ext>
            </a:extLst>
          </p:cNvPr>
          <p:cNvSpPr/>
          <p:nvPr/>
        </p:nvSpPr>
        <p:spPr>
          <a:xfrm>
            <a:off x="7277100" y="8137525"/>
            <a:ext cx="304800"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endParaRPr lang="de-DE" dirty="0"/>
          </a:p>
        </p:txBody>
      </p:sp>
      <p:graphicFrame>
        <p:nvGraphicFramePr>
          <p:cNvPr id="3" name="Tabella 2">
            <a:extLst>
              <a:ext uri="{FF2B5EF4-FFF2-40B4-BE49-F238E27FC236}">
                <a16:creationId xmlns:a16="http://schemas.microsoft.com/office/drawing/2014/main" id="{9055F68C-83EB-496C-8720-ED80C8DB7F16}"/>
              </a:ext>
            </a:extLst>
          </p:cNvPr>
          <p:cNvGraphicFramePr>
            <a:graphicFrameLocks noGrp="1"/>
          </p:cNvGraphicFramePr>
          <p:nvPr>
            <p:extLst>
              <p:ext uri="{D42A27DB-BD31-4B8C-83A1-F6EECF244321}">
                <p14:modId xmlns:p14="http://schemas.microsoft.com/office/powerpoint/2010/main" val="4232257371"/>
              </p:ext>
            </p:extLst>
          </p:nvPr>
        </p:nvGraphicFramePr>
        <p:xfrm>
          <a:off x="2423592" y="3700780"/>
          <a:ext cx="6408712" cy="2250440"/>
        </p:xfrm>
        <a:graphic>
          <a:graphicData uri="http://schemas.openxmlformats.org/drawingml/2006/table">
            <a:tbl>
              <a:tblPr>
                <a:tableStyleId>{5C22544A-7EE6-4342-B048-85BDC9FD1C3A}</a:tableStyleId>
              </a:tblPr>
              <a:tblGrid>
                <a:gridCol w="374441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2250440">
                <a:tc>
                  <a:txBody>
                    <a:bodyPr/>
                    <a:lstStyle/>
                    <a:p>
                      <a:pPr algn="ctr">
                        <a:lnSpc>
                          <a:spcPts val="1500"/>
                        </a:lnSpc>
                        <a:spcAft>
                          <a:spcPts val="0"/>
                        </a:spcAft>
                      </a:pPr>
                      <a:endParaRPr lang="de-DE"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3" marR="44453" marT="0" marB="0" anchor="ctr"/>
                </a:tc>
                <a:tc>
                  <a:txBody>
                    <a:bodyPr/>
                    <a:lstStyle/>
                    <a:p>
                      <a:pPr>
                        <a:lnSpc>
                          <a:spcPts val="1500"/>
                        </a:lnSpc>
                        <a:spcAft>
                          <a:spcPts val="300"/>
                        </a:spcAft>
                      </a:pPr>
                      <a:endParaRPr lang="de-DE" sz="1800" dirty="0">
                        <a:effectLst/>
                      </a:endParaRPr>
                    </a:p>
                    <a:p>
                      <a:pPr>
                        <a:lnSpc>
                          <a:spcPts val="1500"/>
                        </a:lnSpc>
                        <a:spcAft>
                          <a:spcPts val="300"/>
                        </a:spcAft>
                      </a:pPr>
                      <a:r>
                        <a:rPr lang="de-DE" sz="1800" dirty="0">
                          <a:effectLst/>
                        </a:rPr>
                        <a:t>Cuscinetto  </a:t>
                      </a:r>
                      <a:r>
                        <a:rPr lang="de-DE" sz="1800" dirty="0" err="1">
                          <a:effectLst/>
                        </a:rPr>
                        <a:t>Assiale</a:t>
                      </a:r>
                      <a:endParaRPr lang="de-DE" sz="1800" dirty="0">
                        <a:effectLst/>
                      </a:endParaRPr>
                    </a:p>
                    <a:p>
                      <a:pPr>
                        <a:lnSpc>
                          <a:spcPts val="1500"/>
                        </a:lnSpc>
                        <a:spcAft>
                          <a:spcPts val="300"/>
                        </a:spcAft>
                      </a:pPr>
                      <a:r>
                        <a:rPr lang="de-DE" sz="1800" dirty="0" err="1">
                          <a:effectLst/>
                        </a:rPr>
                        <a:t>Ralla</a:t>
                      </a:r>
                      <a:r>
                        <a:rPr lang="de-DE" sz="1800" dirty="0">
                          <a:effectLst/>
                        </a:rPr>
                        <a:t> </a:t>
                      </a:r>
                      <a:r>
                        <a:rPr lang="de-DE" sz="1800" dirty="0" err="1">
                          <a:effectLst/>
                        </a:rPr>
                        <a:t>assiale</a:t>
                      </a:r>
                      <a:r>
                        <a:rPr lang="de-DE" sz="1800" dirty="0">
                          <a:effectLst/>
                        </a:rPr>
                        <a:t>.</a:t>
                      </a:r>
                    </a:p>
                    <a:p>
                      <a:pPr>
                        <a:lnSpc>
                          <a:spcPts val="1500"/>
                        </a:lnSpc>
                        <a:spcAft>
                          <a:spcPts val="300"/>
                        </a:spcAft>
                      </a:pPr>
                      <a:r>
                        <a:rPr lang="de-DE" sz="1800" dirty="0">
                          <a:effectLst/>
                        </a:rPr>
                        <a:t>La </a:t>
                      </a:r>
                      <a:r>
                        <a:rPr lang="de-DE" sz="1800" dirty="0" err="1">
                          <a:effectLst/>
                        </a:rPr>
                        <a:t>rimozione</a:t>
                      </a:r>
                      <a:r>
                        <a:rPr lang="de-DE" sz="1800" dirty="0">
                          <a:effectLst/>
                        </a:rPr>
                        <a:t> di materiale </a:t>
                      </a:r>
                      <a:r>
                        <a:rPr lang="de-DE" sz="1800" dirty="0" err="1">
                          <a:effectLst/>
                        </a:rPr>
                        <a:t>con</a:t>
                      </a:r>
                      <a:r>
                        <a:rPr lang="de-DE" sz="1800" dirty="0">
                          <a:effectLst/>
                        </a:rPr>
                        <a:t> </a:t>
                      </a:r>
                      <a:r>
                        <a:rPr lang="de-DE" sz="1800" dirty="0" err="1">
                          <a:effectLst/>
                        </a:rPr>
                        <a:t>lucidatura</a:t>
                      </a:r>
                      <a:r>
                        <a:rPr lang="de-DE" sz="1800" dirty="0">
                          <a:effectLst/>
                        </a:rPr>
                        <a:t> a </a:t>
                      </a:r>
                      <a:r>
                        <a:rPr lang="de-DE" sz="1800" dirty="0" err="1">
                          <a:effectLst/>
                        </a:rPr>
                        <a:t>specchio</a:t>
                      </a:r>
                      <a:r>
                        <a:rPr lang="de-DE" sz="1800" dirty="0">
                          <a:effectLst/>
                        </a:rPr>
                        <a:t> è </a:t>
                      </a:r>
                      <a:r>
                        <a:rPr lang="de-DE" sz="1800" dirty="0" err="1">
                          <a:effectLst/>
                        </a:rPr>
                        <a:t>tipica</a:t>
                      </a:r>
                      <a:r>
                        <a:rPr lang="de-DE" sz="1800" dirty="0">
                          <a:effectLst/>
                        </a:rPr>
                        <a:t> della </a:t>
                      </a:r>
                      <a:r>
                        <a:rPr lang="de-DE" sz="1800" dirty="0" err="1">
                          <a:effectLst/>
                        </a:rPr>
                        <a:t>usura</a:t>
                      </a:r>
                      <a:r>
                        <a:rPr lang="de-DE" sz="1800" dirty="0">
                          <a:effectLst/>
                        </a:rPr>
                        <a:t> </a:t>
                      </a:r>
                      <a:r>
                        <a:rPr lang="de-DE" sz="1800" dirty="0" err="1">
                          <a:effectLst/>
                        </a:rPr>
                        <a:t>abrasiva</a:t>
                      </a:r>
                      <a:r>
                        <a:rPr lang="de-DE" sz="1800" dirty="0">
                          <a:effectLst/>
                        </a:rPr>
                        <a:t>, </a:t>
                      </a:r>
                      <a:r>
                        <a:rPr lang="de-DE" sz="1800" b="0" dirty="0" err="1">
                          <a:effectLst/>
                        </a:rPr>
                        <a:t>provocata</a:t>
                      </a:r>
                      <a:r>
                        <a:rPr lang="de-DE" sz="1800" b="0" dirty="0">
                          <a:effectLst/>
                        </a:rPr>
                        <a:t> da </a:t>
                      </a:r>
                      <a:r>
                        <a:rPr lang="de-DE" sz="1800" b="0" dirty="0" err="1">
                          <a:effectLst/>
                        </a:rPr>
                        <a:t>inadeguata</a:t>
                      </a:r>
                      <a:r>
                        <a:rPr lang="de-DE" sz="1800" b="0" dirty="0">
                          <a:effectLst/>
                        </a:rPr>
                        <a:t> </a:t>
                      </a:r>
                      <a:r>
                        <a:rPr lang="de-DE" sz="1800" b="0" dirty="0" err="1">
                          <a:effectLst/>
                        </a:rPr>
                        <a:t>formazione</a:t>
                      </a:r>
                      <a:r>
                        <a:rPr lang="de-DE" sz="1800" b="0" dirty="0">
                          <a:effectLst/>
                        </a:rPr>
                        <a:t> del film </a:t>
                      </a:r>
                      <a:r>
                        <a:rPr lang="de-DE" sz="1800" b="0" dirty="0" err="1">
                          <a:effectLst/>
                        </a:rPr>
                        <a:t>lubrificante</a:t>
                      </a:r>
                      <a:r>
                        <a:rPr lang="de-DE" sz="1800" b="0" dirty="0">
                          <a:effectLst/>
                        </a:rPr>
                        <a:t> o </a:t>
                      </a:r>
                      <a:r>
                        <a:rPr lang="de-DE" sz="1800" dirty="0" err="1">
                          <a:effectLst/>
                        </a:rPr>
                        <a:t>particelle</a:t>
                      </a:r>
                      <a:r>
                        <a:rPr lang="de-DE" sz="1800" dirty="0">
                          <a:effectLst/>
                        </a:rPr>
                        <a:t> abrasive </a:t>
                      </a:r>
                      <a:r>
                        <a:rPr lang="de-DE" sz="1800" dirty="0" err="1">
                          <a:effectLst/>
                        </a:rPr>
                        <a:t>presenti</a:t>
                      </a:r>
                      <a:r>
                        <a:rPr lang="de-DE" sz="1800" dirty="0">
                          <a:effectLst/>
                        </a:rPr>
                        <a:t> </a:t>
                      </a:r>
                      <a:r>
                        <a:rPr lang="de-DE" sz="1800" dirty="0" err="1">
                          <a:effectLst/>
                        </a:rPr>
                        <a:t>nello</a:t>
                      </a:r>
                      <a:r>
                        <a:rPr lang="de-DE" sz="1800" dirty="0">
                          <a:effectLst/>
                        </a:rPr>
                        <a:t> </a:t>
                      </a:r>
                      <a:r>
                        <a:rPr lang="de-DE" sz="1800" dirty="0" err="1">
                          <a:effectLst/>
                        </a:rPr>
                        <a:t>stesso</a:t>
                      </a:r>
                      <a:endParaRPr lang="de-D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3" marR="44453" marT="0" marB="0"/>
                </a:tc>
                <a:extLst>
                  <a:ext uri="{0D108BD9-81ED-4DB2-BD59-A6C34878D82A}">
                    <a16:rowId xmlns:a16="http://schemas.microsoft.com/office/drawing/2014/main" val="10000"/>
                  </a:ext>
                </a:extLst>
              </a:tr>
            </a:tbl>
          </a:graphicData>
        </a:graphic>
      </p:graphicFrame>
      <p:pic>
        <p:nvPicPr>
          <p:cNvPr id="47125" name="Immagine 18">
            <a:extLst>
              <a:ext uri="{FF2B5EF4-FFF2-40B4-BE49-F238E27FC236}">
                <a16:creationId xmlns:a16="http://schemas.microsoft.com/office/drawing/2014/main" id="{8EDAA58F-87A0-48C9-A202-3A37C4D7D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567" y="3790379"/>
            <a:ext cx="3206409" cy="216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6">
            <a:extLst>
              <a:ext uri="{FF2B5EF4-FFF2-40B4-BE49-F238E27FC236}">
                <a16:creationId xmlns:a16="http://schemas.microsoft.com/office/drawing/2014/main" id="{EBCAEBDD-C972-4DD5-B84D-A3A5BACB2960}"/>
              </a:ext>
            </a:extLst>
          </p:cNvPr>
          <p:cNvSpPr>
            <a:spLocks noGrp="1"/>
          </p:cNvSpPr>
          <p:nvPr>
            <p:ph type="ftr" sz="quarter" idx="15"/>
          </p:nvPr>
        </p:nvSpPr>
        <p:spPr/>
        <p:txBody>
          <a:bodyPr/>
          <a:lstStyle/>
          <a:p>
            <a:r>
              <a:rPr lang="en-US"/>
              <a:t>Nozioni di Lubrificazione</a:t>
            </a:r>
            <a:endParaRPr lang="de-DE" dirty="0"/>
          </a:p>
        </p:txBody>
      </p:sp>
      <p:sp>
        <p:nvSpPr>
          <p:cNvPr id="8" name="Segnaposto numero diapositiva 7">
            <a:extLst>
              <a:ext uri="{FF2B5EF4-FFF2-40B4-BE49-F238E27FC236}">
                <a16:creationId xmlns:a16="http://schemas.microsoft.com/office/drawing/2014/main" id="{4ADCCEB7-618E-4CAA-9AB3-1F000FF44A8A}"/>
              </a:ext>
            </a:extLst>
          </p:cNvPr>
          <p:cNvSpPr>
            <a:spLocks noGrp="1"/>
          </p:cNvSpPr>
          <p:nvPr>
            <p:ph type="sldNum" sz="quarter" idx="16"/>
          </p:nvPr>
        </p:nvSpPr>
        <p:spPr/>
        <p:txBody>
          <a:bodyPr/>
          <a:lstStyle/>
          <a:p>
            <a:fld id="{CCF10D83-73B2-4D20-BE53-AA27B2521160}" type="slidenum">
              <a:rPr lang="de-DE" smtClean="0"/>
              <a:pPr/>
              <a:t>49</a:t>
            </a:fld>
            <a:endParaRPr lang="de-DE" dirty="0"/>
          </a:p>
        </p:txBody>
      </p:sp>
      <p:sp>
        <p:nvSpPr>
          <p:cNvPr id="10" name="Segnaposto data 9">
            <a:extLst>
              <a:ext uri="{FF2B5EF4-FFF2-40B4-BE49-F238E27FC236}">
                <a16:creationId xmlns:a16="http://schemas.microsoft.com/office/drawing/2014/main" id="{2834A785-52C1-5706-1EAA-38AE85432C10}"/>
              </a:ext>
            </a:extLst>
          </p:cNvPr>
          <p:cNvSpPr>
            <a:spLocks noGrp="1"/>
          </p:cNvSpPr>
          <p:nvPr>
            <p:ph type="dt" sz="half" idx="14"/>
          </p:nvPr>
        </p:nvSpPr>
        <p:spPr/>
        <p:txBody>
          <a:bodyPr/>
          <a:lstStyle/>
          <a:p>
            <a:fld id="{3BD9DDA9-613D-484E-8451-364AC8A3FF3A}" type="datetime3">
              <a:rPr lang="en-US" smtClean="0"/>
              <a:t>10 April 2024</a:t>
            </a:fld>
            <a:endParaRPr lang="de-DE" dirty="0"/>
          </a:p>
        </p:txBody>
      </p:sp>
    </p:spTree>
    <p:extLst>
      <p:ext uri="{BB962C8B-B14F-4D97-AF65-F5344CB8AC3E}">
        <p14:creationId xmlns:p14="http://schemas.microsoft.com/office/powerpoint/2010/main" val="69147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3C1BE9B-0719-48BC-9A1B-E99551535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606" y="1666998"/>
            <a:ext cx="8078787"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95910ADF-45B5-4E01-986F-138E6E9C8D97}"/>
              </a:ext>
            </a:extLst>
          </p:cNvPr>
          <p:cNvSpPr txBox="1">
            <a:spLocks noChangeArrowheads="1"/>
          </p:cNvSpPr>
          <p:nvPr/>
        </p:nvSpPr>
        <p:spPr bwMode="auto">
          <a:xfrm>
            <a:off x="2922095" y="3696058"/>
            <a:ext cx="2452688" cy="10156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2425" indent="-352425" defTabSz="942975">
              <a:defRPr sz="1600">
                <a:solidFill>
                  <a:schemeClr val="tx1"/>
                </a:solidFill>
                <a:latin typeface="Arial" panose="020B0604020202020204" pitchFamily="34" charset="0"/>
              </a:defRPr>
            </a:lvl1pPr>
            <a:lvl2pPr marL="742950" indent="-285750" defTabSz="942975">
              <a:defRPr sz="1600">
                <a:solidFill>
                  <a:schemeClr val="tx1"/>
                </a:solidFill>
                <a:latin typeface="Arial" panose="020B0604020202020204" pitchFamily="34" charset="0"/>
              </a:defRPr>
            </a:lvl2pPr>
            <a:lvl3pPr marL="1143000" indent="-228600" defTabSz="942975">
              <a:defRPr sz="1600">
                <a:solidFill>
                  <a:schemeClr val="tx1"/>
                </a:solidFill>
                <a:latin typeface="Arial" panose="020B0604020202020204" pitchFamily="34" charset="0"/>
              </a:defRPr>
            </a:lvl3pPr>
            <a:lvl4pPr marL="1600200" indent="-228600" defTabSz="942975">
              <a:defRPr sz="1600">
                <a:solidFill>
                  <a:schemeClr val="tx1"/>
                </a:solidFill>
                <a:latin typeface="Arial" panose="020B0604020202020204" pitchFamily="34" charset="0"/>
              </a:defRPr>
            </a:lvl4pPr>
            <a:lvl5pPr marL="2057400" indent="-228600" defTabSz="942975">
              <a:defRPr sz="16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1600">
                <a:solidFill>
                  <a:schemeClr val="tx1"/>
                </a:solidFill>
                <a:latin typeface="Arial" panose="020B0604020202020204" pitchFamily="34" charset="0"/>
              </a:defRPr>
            </a:lvl9pPr>
          </a:lstStyle>
          <a:p>
            <a:pPr algn="r">
              <a:buClr>
                <a:srgbClr val="227D41"/>
              </a:buClr>
              <a:buFont typeface="Wingdings" panose="05000000000000000000" pitchFamily="2" charset="2"/>
              <a:buChar char=""/>
            </a:pPr>
            <a:r>
              <a:rPr lang="de-DE" altLang="it-IT" sz="1200" dirty="0"/>
              <a:t>Zona di </a:t>
            </a:r>
            <a:r>
              <a:rPr lang="de-DE" altLang="it-IT" sz="1200" dirty="0" err="1"/>
              <a:t>entrata</a:t>
            </a:r>
            <a:endParaRPr lang="de-DE" altLang="it-IT" sz="1200" dirty="0"/>
          </a:p>
          <a:p>
            <a:pPr algn="r">
              <a:buClr>
                <a:srgbClr val="227D41"/>
              </a:buClr>
              <a:buFont typeface="Wingdings" panose="05000000000000000000" pitchFamily="2" charset="2"/>
              <a:buChar char=""/>
            </a:pPr>
            <a:r>
              <a:rPr lang="de-DE" altLang="it-IT" sz="1200" dirty="0" err="1"/>
              <a:t>Andamento</a:t>
            </a:r>
            <a:r>
              <a:rPr lang="de-DE" altLang="it-IT" sz="1200" dirty="0"/>
              <a:t> della </a:t>
            </a:r>
            <a:r>
              <a:rPr lang="de-DE" altLang="it-IT" sz="1200" dirty="0" err="1"/>
              <a:t>pressione</a:t>
            </a:r>
            <a:br>
              <a:rPr lang="de-DE" altLang="it-IT" sz="1200" dirty="0"/>
            </a:br>
            <a:r>
              <a:rPr lang="de-DE" altLang="it-IT" sz="1200" dirty="0" err="1"/>
              <a:t>secondo</a:t>
            </a:r>
            <a:r>
              <a:rPr lang="de-DE" altLang="it-IT" sz="1200" dirty="0"/>
              <a:t> la </a:t>
            </a:r>
            <a:r>
              <a:rPr lang="de-DE" altLang="it-IT" sz="1200" dirty="0" err="1"/>
              <a:t>teoria</a:t>
            </a:r>
            <a:r>
              <a:rPr lang="de-DE" altLang="it-IT" sz="1200" dirty="0"/>
              <a:t> EHD</a:t>
            </a:r>
          </a:p>
          <a:p>
            <a:pPr algn="r">
              <a:buClr>
                <a:srgbClr val="227D41"/>
              </a:buClr>
              <a:buFont typeface="Wingdings" panose="05000000000000000000" pitchFamily="2" charset="2"/>
              <a:buChar char=""/>
            </a:pPr>
            <a:r>
              <a:rPr lang="de-DE" altLang="it-IT" sz="1200" dirty="0"/>
              <a:t>Zona di </a:t>
            </a:r>
            <a:r>
              <a:rPr lang="de-DE" altLang="it-IT" sz="1200" dirty="0" err="1"/>
              <a:t>uscita</a:t>
            </a:r>
            <a:endParaRPr lang="de-DE" altLang="it-IT" sz="1200" dirty="0"/>
          </a:p>
          <a:p>
            <a:pPr algn="r">
              <a:buClr>
                <a:srgbClr val="227D41"/>
              </a:buClr>
              <a:buFont typeface="Wingdings" panose="05000000000000000000" pitchFamily="2" charset="2"/>
              <a:buChar char=""/>
            </a:pPr>
            <a:r>
              <a:rPr lang="de-DE" altLang="it-IT" sz="1200" dirty="0" err="1"/>
              <a:t>Lubrificante</a:t>
            </a:r>
            <a:endParaRPr lang="de-DE" altLang="it-IT" sz="1200" dirty="0"/>
          </a:p>
        </p:txBody>
      </p:sp>
      <p:sp>
        <p:nvSpPr>
          <p:cNvPr id="13316" name="Rectangle 4">
            <a:extLst>
              <a:ext uri="{FF2B5EF4-FFF2-40B4-BE49-F238E27FC236}">
                <a16:creationId xmlns:a16="http://schemas.microsoft.com/office/drawing/2014/main" id="{A273995D-4F1B-46A1-9B8A-81FA48C92D75}"/>
              </a:ext>
            </a:extLst>
          </p:cNvPr>
          <p:cNvSpPr>
            <a:spLocks noChangeArrowheads="1"/>
          </p:cNvSpPr>
          <p:nvPr/>
        </p:nvSpPr>
        <p:spPr bwMode="auto">
          <a:xfrm>
            <a:off x="2520950" y="4851400"/>
            <a:ext cx="2789238" cy="8509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de-DE" altLang="it-IT" dirty="0"/>
          </a:p>
        </p:txBody>
      </p:sp>
      <p:sp>
        <p:nvSpPr>
          <p:cNvPr id="13317" name="Text Box 5">
            <a:extLst>
              <a:ext uri="{FF2B5EF4-FFF2-40B4-BE49-F238E27FC236}">
                <a16:creationId xmlns:a16="http://schemas.microsoft.com/office/drawing/2014/main" id="{954B249E-FDE4-4355-B5CF-10C9827A774D}"/>
              </a:ext>
            </a:extLst>
          </p:cNvPr>
          <p:cNvSpPr txBox="1">
            <a:spLocks noChangeArrowheads="1"/>
          </p:cNvSpPr>
          <p:nvPr/>
        </p:nvSpPr>
        <p:spPr bwMode="auto">
          <a:xfrm>
            <a:off x="1827761" y="1730626"/>
            <a:ext cx="35477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2425" indent="-352425" defTabSz="942975">
              <a:defRPr sz="1600">
                <a:solidFill>
                  <a:schemeClr val="tx1"/>
                </a:solidFill>
                <a:latin typeface="Arial" panose="020B0604020202020204" pitchFamily="34" charset="0"/>
              </a:defRPr>
            </a:lvl1pPr>
            <a:lvl2pPr marL="742950" indent="-285750" defTabSz="942975">
              <a:defRPr sz="1600">
                <a:solidFill>
                  <a:schemeClr val="tx1"/>
                </a:solidFill>
                <a:latin typeface="Arial" panose="020B0604020202020204" pitchFamily="34" charset="0"/>
              </a:defRPr>
            </a:lvl2pPr>
            <a:lvl3pPr marL="1143000" indent="-228600" defTabSz="942975">
              <a:defRPr sz="1600">
                <a:solidFill>
                  <a:schemeClr val="tx1"/>
                </a:solidFill>
                <a:latin typeface="Arial" panose="020B0604020202020204" pitchFamily="34" charset="0"/>
              </a:defRPr>
            </a:lvl3pPr>
            <a:lvl4pPr marL="1600200" indent="-228600" defTabSz="942975">
              <a:defRPr sz="1600">
                <a:solidFill>
                  <a:schemeClr val="tx1"/>
                </a:solidFill>
                <a:latin typeface="Arial" panose="020B0604020202020204" pitchFamily="34" charset="0"/>
              </a:defRPr>
            </a:lvl4pPr>
            <a:lvl5pPr marL="2057400" indent="-228600" defTabSz="942975">
              <a:defRPr sz="1600">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1600">
                <a:solidFill>
                  <a:schemeClr val="tx1"/>
                </a:solidFill>
                <a:latin typeface="Arial" panose="020B0604020202020204" pitchFamily="34" charset="0"/>
              </a:defRPr>
            </a:lvl9pPr>
          </a:lstStyle>
          <a:p>
            <a:pPr>
              <a:buClr>
                <a:srgbClr val="227D41"/>
              </a:buClr>
              <a:buFont typeface="Wingdings" panose="05000000000000000000" pitchFamily="2" charset="2"/>
              <a:buNone/>
            </a:pPr>
            <a:r>
              <a:rPr lang="de-DE" altLang="it-IT" dirty="0"/>
              <a:t>EHD = </a:t>
            </a:r>
            <a:r>
              <a:rPr lang="de-DE" altLang="it-IT" dirty="0" err="1"/>
              <a:t>ElastoHydroDynamic</a:t>
            </a:r>
            <a:endParaRPr lang="de-DE" altLang="it-IT" dirty="0"/>
          </a:p>
          <a:p>
            <a:pPr>
              <a:buClr>
                <a:srgbClr val="227D41"/>
              </a:buClr>
              <a:buFont typeface="Wingdings" panose="05000000000000000000" pitchFamily="2" charset="2"/>
              <a:buNone/>
            </a:pPr>
            <a:endParaRPr lang="de-DE" altLang="it-IT" dirty="0"/>
          </a:p>
          <a:p>
            <a:pPr>
              <a:buClr>
                <a:srgbClr val="227D41"/>
              </a:buClr>
              <a:buFont typeface="Wingdings" panose="05000000000000000000" pitchFamily="2" charset="2"/>
              <a:buNone/>
            </a:pPr>
            <a:r>
              <a:rPr lang="de-DE" altLang="it-IT" dirty="0" err="1"/>
              <a:t>considera</a:t>
            </a:r>
            <a:r>
              <a:rPr lang="de-DE" altLang="it-IT" dirty="0"/>
              <a:t> </a:t>
            </a:r>
            <a:r>
              <a:rPr lang="de-DE" altLang="it-IT" dirty="0" err="1"/>
              <a:t>accanto</a:t>
            </a:r>
            <a:r>
              <a:rPr lang="de-DE" altLang="it-IT" dirty="0"/>
              <a:t> alle </a:t>
            </a:r>
            <a:r>
              <a:rPr lang="de-DE" altLang="it-IT" dirty="0" err="1"/>
              <a:t>equazioni</a:t>
            </a:r>
            <a:endParaRPr lang="de-DE" altLang="it-IT" dirty="0"/>
          </a:p>
          <a:p>
            <a:pPr>
              <a:buClr>
                <a:srgbClr val="227D41"/>
              </a:buClr>
              <a:buFont typeface="Wingdings" panose="05000000000000000000" pitchFamily="2" charset="2"/>
              <a:buNone/>
            </a:pPr>
            <a:r>
              <a:rPr lang="de-DE" altLang="it-IT" dirty="0" err="1"/>
              <a:t>fondamentali</a:t>
            </a:r>
            <a:r>
              <a:rPr lang="de-DE" altLang="it-IT" dirty="0"/>
              <a:t> </a:t>
            </a:r>
            <a:r>
              <a:rPr lang="de-DE" altLang="it-IT" dirty="0" err="1"/>
              <a:t>dell'idrodinamica</a:t>
            </a:r>
            <a:r>
              <a:rPr lang="de-DE" altLang="it-IT" dirty="0"/>
              <a:t> </a:t>
            </a:r>
            <a:r>
              <a:rPr lang="de-DE" altLang="it-IT" dirty="0" err="1"/>
              <a:t>anche</a:t>
            </a:r>
            <a:endParaRPr lang="de-DE" altLang="it-IT" dirty="0"/>
          </a:p>
          <a:p>
            <a:pPr>
              <a:buClr>
                <a:srgbClr val="227D41"/>
              </a:buClr>
              <a:buFont typeface="Wingdings" panose="05000000000000000000" pitchFamily="2" charset="2"/>
              <a:buNone/>
            </a:pPr>
            <a:r>
              <a:rPr lang="de-DE" altLang="it-IT" dirty="0"/>
              <a:t>la </a:t>
            </a:r>
            <a:r>
              <a:rPr lang="de-DE" altLang="it-IT" dirty="0" err="1"/>
              <a:t>deformazione</a:t>
            </a:r>
            <a:r>
              <a:rPr lang="de-DE" altLang="it-IT" dirty="0"/>
              <a:t> </a:t>
            </a:r>
            <a:r>
              <a:rPr lang="de-DE" altLang="it-IT" dirty="0" err="1"/>
              <a:t>elastica</a:t>
            </a:r>
            <a:r>
              <a:rPr lang="de-DE" altLang="it-IT" dirty="0"/>
              <a:t> </a:t>
            </a:r>
            <a:r>
              <a:rPr lang="de-DE" altLang="it-IT" dirty="0" err="1"/>
              <a:t>dei</a:t>
            </a:r>
            <a:r>
              <a:rPr lang="de-DE" altLang="it-IT" dirty="0"/>
              <a:t> </a:t>
            </a:r>
            <a:r>
              <a:rPr lang="de-DE" altLang="it-IT" dirty="0" err="1"/>
              <a:t>corpi</a:t>
            </a:r>
            <a:r>
              <a:rPr lang="de-DE" altLang="it-IT" dirty="0"/>
              <a:t> a </a:t>
            </a:r>
          </a:p>
          <a:p>
            <a:pPr>
              <a:buClr>
                <a:srgbClr val="227D41"/>
              </a:buClr>
              <a:buFont typeface="Wingdings" panose="05000000000000000000" pitchFamily="2" charset="2"/>
              <a:buNone/>
            </a:pPr>
            <a:r>
              <a:rPr lang="de-DE" altLang="it-IT" dirty="0" err="1"/>
              <a:t>contatto</a:t>
            </a:r>
            <a:r>
              <a:rPr lang="de-DE" altLang="it-IT" dirty="0"/>
              <a:t>.</a:t>
            </a:r>
          </a:p>
        </p:txBody>
      </p:sp>
      <p:sp>
        <p:nvSpPr>
          <p:cNvPr id="13318" name="Text Box 6">
            <a:extLst>
              <a:ext uri="{FF2B5EF4-FFF2-40B4-BE49-F238E27FC236}">
                <a16:creationId xmlns:a16="http://schemas.microsoft.com/office/drawing/2014/main" id="{F142D338-608F-46BC-8D05-5572F18EF00C}"/>
              </a:ext>
            </a:extLst>
          </p:cNvPr>
          <p:cNvSpPr txBox="1">
            <a:spLocks noChangeArrowheads="1"/>
          </p:cNvSpPr>
          <p:nvPr/>
        </p:nvSpPr>
        <p:spPr bwMode="auto">
          <a:xfrm>
            <a:off x="4583832" y="1049087"/>
            <a:ext cx="4727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dirty="0" err="1"/>
              <a:t>Elastoidrodinamicità</a:t>
            </a:r>
            <a:endParaRPr lang="de-DE" altLang="de-DE" dirty="0"/>
          </a:p>
        </p:txBody>
      </p:sp>
      <p:sp>
        <p:nvSpPr>
          <p:cNvPr id="13319" name="Rectangle 10">
            <a:extLst>
              <a:ext uri="{FF2B5EF4-FFF2-40B4-BE49-F238E27FC236}">
                <a16:creationId xmlns:a16="http://schemas.microsoft.com/office/drawing/2014/main" id="{3A12CE00-DE90-404C-B976-95974888A541}"/>
              </a:ext>
            </a:extLst>
          </p:cNvPr>
          <p:cNvSpPr>
            <a:spLocks noGrp="1" noChangeArrowheads="1"/>
          </p:cNvSpPr>
          <p:nvPr>
            <p:ph type="title"/>
          </p:nvPr>
        </p:nvSpPr>
        <p:spPr/>
        <p:txBody>
          <a:bodyPr/>
          <a:lstStyle/>
          <a:p>
            <a:r>
              <a:rPr lang="de-DE" altLang="it-IT" dirty="0" err="1"/>
              <a:t>Lubrificazione</a:t>
            </a:r>
            <a:r>
              <a:rPr lang="de-DE" altLang="it-IT" dirty="0"/>
              <a:t> </a:t>
            </a:r>
            <a:r>
              <a:rPr lang="de-DE" altLang="it-IT" dirty="0" err="1"/>
              <a:t>elastoidrodinamica</a:t>
            </a:r>
            <a:endParaRPr lang="de-DE" altLang="it-IT" dirty="0"/>
          </a:p>
        </p:txBody>
      </p:sp>
      <p:sp>
        <p:nvSpPr>
          <p:cNvPr id="2" name="Segnaposto testo 1">
            <a:extLst>
              <a:ext uri="{FF2B5EF4-FFF2-40B4-BE49-F238E27FC236}">
                <a16:creationId xmlns:a16="http://schemas.microsoft.com/office/drawing/2014/main" id="{CC83C156-54C1-4BA3-A8DC-3B1BB4EE1CB4}"/>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4" name="Segnaposto piè di pagina 3">
            <a:extLst>
              <a:ext uri="{FF2B5EF4-FFF2-40B4-BE49-F238E27FC236}">
                <a16:creationId xmlns:a16="http://schemas.microsoft.com/office/drawing/2014/main" id="{7E9AC3A8-523C-4B8E-A4CE-14DDF26215D8}"/>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8269309C-0FF8-4B89-BECD-FE08AC45DB13}"/>
              </a:ext>
            </a:extLst>
          </p:cNvPr>
          <p:cNvSpPr>
            <a:spLocks noGrp="1"/>
          </p:cNvSpPr>
          <p:nvPr>
            <p:ph type="sldNum" sz="quarter" idx="16"/>
          </p:nvPr>
        </p:nvSpPr>
        <p:spPr/>
        <p:txBody>
          <a:bodyPr/>
          <a:lstStyle/>
          <a:p>
            <a:fld id="{CCF10D83-73B2-4D20-BE53-AA27B2521160}" type="slidenum">
              <a:rPr lang="de-DE" smtClean="0"/>
              <a:pPr/>
              <a:t>5</a:t>
            </a:fld>
            <a:endParaRPr lang="de-DE" dirty="0"/>
          </a:p>
        </p:txBody>
      </p:sp>
      <p:sp>
        <p:nvSpPr>
          <p:cNvPr id="7" name="Segnaposto data 6">
            <a:extLst>
              <a:ext uri="{FF2B5EF4-FFF2-40B4-BE49-F238E27FC236}">
                <a16:creationId xmlns:a16="http://schemas.microsoft.com/office/drawing/2014/main" id="{95C65AEB-4E71-1791-E089-44E45B47A1DA}"/>
              </a:ext>
            </a:extLst>
          </p:cNvPr>
          <p:cNvSpPr>
            <a:spLocks noGrp="1"/>
          </p:cNvSpPr>
          <p:nvPr>
            <p:ph type="dt" sz="half" idx="14"/>
          </p:nvPr>
        </p:nvSpPr>
        <p:spPr/>
        <p:txBody>
          <a:bodyPr/>
          <a:lstStyle/>
          <a:p>
            <a:fld id="{4FA12101-70EA-4D2A-8425-309F334550B8}" type="datetime3">
              <a:rPr lang="en-US" smtClean="0"/>
              <a:t>10 April 2024</a:t>
            </a:fld>
            <a:endParaRPr lang="de-DE" dirty="0"/>
          </a:p>
        </p:txBody>
      </p:sp>
    </p:spTree>
    <p:extLst>
      <p:ext uri="{BB962C8B-B14F-4D97-AF65-F5344CB8AC3E}">
        <p14:creationId xmlns:p14="http://schemas.microsoft.com/office/powerpoint/2010/main" val="4140864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a:extLst>
              <a:ext uri="{FF2B5EF4-FFF2-40B4-BE49-F238E27FC236}">
                <a16:creationId xmlns:a16="http://schemas.microsoft.com/office/drawing/2014/main" id="{87712FA9-A781-4821-8C17-F2029F51DF73}"/>
              </a:ext>
            </a:extLst>
          </p:cNvPr>
          <p:cNvSpPr>
            <a:spLocks noGrp="1"/>
          </p:cNvSpPr>
          <p:nvPr>
            <p:ph type="title"/>
          </p:nvPr>
        </p:nvSpPr>
        <p:spPr/>
        <p:txBody>
          <a:bodyPr/>
          <a:lstStyle/>
          <a:p>
            <a:r>
              <a:rPr lang="de-DE" altLang="it-IT" dirty="0" err="1"/>
              <a:t>Esempi</a:t>
            </a:r>
            <a:r>
              <a:rPr lang="de-DE" altLang="it-IT" dirty="0"/>
              <a:t> di </a:t>
            </a:r>
            <a:r>
              <a:rPr lang="de-DE" altLang="it-IT" dirty="0" err="1"/>
              <a:t>danneggiamento</a:t>
            </a:r>
            <a:endParaRPr lang="de-DE" altLang="it-IT" dirty="0"/>
          </a:p>
        </p:txBody>
      </p:sp>
      <p:sp>
        <p:nvSpPr>
          <p:cNvPr id="2" name="Segnaposto testo 1">
            <a:extLst>
              <a:ext uri="{FF2B5EF4-FFF2-40B4-BE49-F238E27FC236}">
                <a16:creationId xmlns:a16="http://schemas.microsoft.com/office/drawing/2014/main" id="{EFBA8500-A59C-4207-A2CC-6C40D705A013}"/>
              </a:ext>
            </a:extLst>
          </p:cNvPr>
          <p:cNvSpPr>
            <a:spLocks noGrp="1"/>
          </p:cNvSpPr>
          <p:nvPr>
            <p:ph type="body" sz="quarter" idx="13"/>
          </p:nvPr>
        </p:nvSpPr>
        <p:spPr/>
        <p:txBody>
          <a:bodyPr/>
          <a:lstStyle/>
          <a:p>
            <a:r>
              <a:rPr lang="de-DE" sz="1400" dirty="0" err="1"/>
              <a:t>Lubrificazione</a:t>
            </a:r>
            <a:endParaRPr lang="de-DE" sz="1400" dirty="0"/>
          </a:p>
        </p:txBody>
      </p:sp>
      <p:grpSp>
        <p:nvGrpSpPr>
          <p:cNvPr id="48131" name="Gruppo 2">
            <a:extLst>
              <a:ext uri="{FF2B5EF4-FFF2-40B4-BE49-F238E27FC236}">
                <a16:creationId xmlns:a16="http://schemas.microsoft.com/office/drawing/2014/main" id="{9A53C8FE-18B3-4098-8EE6-C016F1DAF60D}"/>
              </a:ext>
            </a:extLst>
          </p:cNvPr>
          <p:cNvGrpSpPr>
            <a:grpSpLocks/>
          </p:cNvGrpSpPr>
          <p:nvPr/>
        </p:nvGrpSpPr>
        <p:grpSpPr bwMode="auto">
          <a:xfrm>
            <a:off x="1981200" y="1314450"/>
            <a:ext cx="3200400" cy="2514600"/>
            <a:chOff x="609600" y="1371600"/>
            <a:chExt cx="2438400" cy="1828800"/>
          </a:xfrm>
        </p:grpSpPr>
        <p:pic>
          <p:nvPicPr>
            <p:cNvPr id="48135" name="Picture 2" descr="Immagine2220">
              <a:extLst>
                <a:ext uri="{FF2B5EF4-FFF2-40B4-BE49-F238E27FC236}">
                  <a16:creationId xmlns:a16="http://schemas.microsoft.com/office/drawing/2014/main" id="{D80435FF-B0D2-49E2-B6B8-BEA5FBFA9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6" name="AutoShape 3">
              <a:extLst>
                <a:ext uri="{FF2B5EF4-FFF2-40B4-BE49-F238E27FC236}">
                  <a16:creationId xmlns:a16="http://schemas.microsoft.com/office/drawing/2014/main" id="{24BBEDBF-9119-48B7-B4C7-BEF20640B6DF}"/>
                </a:ext>
              </a:extLst>
            </p:cNvPr>
            <p:cNvCxnSpPr>
              <a:cxnSpLocks noChangeShapeType="1"/>
            </p:cNvCxnSpPr>
            <p:nvPr/>
          </p:nvCxnSpPr>
          <p:spPr bwMode="auto">
            <a:xfrm>
              <a:off x="685800" y="1600200"/>
              <a:ext cx="708025" cy="228600"/>
            </a:xfrm>
            <a:prstGeom prst="straightConnector1">
              <a:avLst/>
            </a:prstGeom>
            <a:noFill/>
            <a:ln w="25400" cap="flat" cmpd="sng" algn="ctr">
              <a:solidFill>
                <a:srgbClr val="1D9BB2"/>
              </a:solidFill>
              <a:prstDash val="solid"/>
              <a:round/>
              <a:headEnd type="none" w="med" len="med"/>
              <a:tailEnd type="triangle" w="med" len="med"/>
            </a:ln>
            <a:extLst>
              <a:ext uri="{909E8E84-426E-40DD-AFC4-6F175D3DCCD1}">
                <a14:hiddenFill xmlns:a14="http://schemas.microsoft.com/office/drawing/2010/main">
                  <a:noFill/>
                </a14:hiddenFill>
              </a:ext>
            </a:extLst>
          </p:spPr>
        </p:cxnSp>
      </p:grpSp>
      <p:sp>
        <p:nvSpPr>
          <p:cNvPr id="48132" name="Rettangolo 5">
            <a:extLst>
              <a:ext uri="{FF2B5EF4-FFF2-40B4-BE49-F238E27FC236}">
                <a16:creationId xmlns:a16="http://schemas.microsoft.com/office/drawing/2014/main" id="{D83FC66E-7F78-4219-AC55-D67ED5C4FC4B}"/>
              </a:ext>
            </a:extLst>
          </p:cNvPr>
          <p:cNvSpPr>
            <a:spLocks noChangeArrowheads="1"/>
          </p:cNvSpPr>
          <p:nvPr/>
        </p:nvSpPr>
        <p:spPr bwMode="auto">
          <a:xfrm>
            <a:off x="1981200" y="4033839"/>
            <a:ext cx="3962400" cy="12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Aft>
                <a:spcPts val="300"/>
              </a:spcAft>
            </a:pPr>
            <a:r>
              <a:rPr lang="de-DE" altLang="it-IT" sz="1800" dirty="0" err="1">
                <a:latin typeface="Calibri" panose="020F0502020204030204" pitchFamily="34" charset="0"/>
                <a:cs typeface="Calibri" panose="020F0502020204030204" pitchFamily="34" charset="0"/>
              </a:rPr>
              <a:t>Pista</a:t>
            </a:r>
            <a:r>
              <a:rPr lang="de-DE" altLang="it-IT" sz="1800" dirty="0">
                <a:latin typeface="Calibri" panose="020F0502020204030204" pitchFamily="34" charset="0"/>
                <a:cs typeface="Calibri" panose="020F0502020204030204" pitchFamily="34" charset="0"/>
              </a:rPr>
              <a:t> </a:t>
            </a:r>
            <a:r>
              <a:rPr lang="de-DE" altLang="it-IT" sz="1800" dirty="0" err="1">
                <a:latin typeface="Calibri" panose="020F0502020204030204" pitchFamily="34" charset="0"/>
                <a:cs typeface="Calibri" panose="020F0502020204030204" pitchFamily="34" charset="0"/>
              </a:rPr>
              <a:t>esterna</a:t>
            </a:r>
            <a:r>
              <a:rPr lang="de-DE" altLang="it-IT" sz="1800" dirty="0">
                <a:latin typeface="Calibri" panose="020F0502020204030204" pitchFamily="34" charset="0"/>
                <a:cs typeface="Calibri" panose="020F0502020204030204" pitchFamily="34" charset="0"/>
              </a:rPr>
              <a:t> - </a:t>
            </a:r>
            <a:r>
              <a:rPr lang="de-DE" altLang="it-IT" sz="1800" dirty="0" err="1">
                <a:latin typeface="Calibri" panose="020F0502020204030204" pitchFamily="34" charset="0"/>
                <a:cs typeface="Calibri" panose="020F0502020204030204" pitchFamily="34" charset="0"/>
              </a:rPr>
              <a:t>Ingrandimento</a:t>
            </a:r>
            <a:r>
              <a:rPr lang="de-DE" altLang="it-IT" sz="1800" dirty="0">
                <a:latin typeface="Calibri" panose="020F0502020204030204" pitchFamily="34" charset="0"/>
                <a:cs typeface="Calibri" panose="020F0502020204030204" pitchFamily="34" charset="0"/>
              </a:rPr>
              <a:t>.</a:t>
            </a:r>
            <a:endParaRPr lang="de-DE" altLang="it-IT" sz="1800" b="1" i="1" dirty="0">
              <a:latin typeface="Calibri" panose="020F0502020204030204" pitchFamily="34" charset="0"/>
              <a:cs typeface="Calibri" panose="020F0502020204030204" pitchFamily="34" charset="0"/>
            </a:endParaRPr>
          </a:p>
          <a:p>
            <a:r>
              <a:rPr lang="de-DE" altLang="it-IT" sz="1800" b="1" i="1" dirty="0">
                <a:latin typeface="Calibri" panose="020F0502020204030204" pitchFamily="34" charset="0"/>
                <a:cs typeface="Calibri" panose="020F0502020204030204" pitchFamily="34" charset="0"/>
              </a:rPr>
              <a:t>Si </a:t>
            </a:r>
            <a:r>
              <a:rPr lang="de-DE" altLang="it-IT" sz="1800" b="1" i="1" dirty="0" err="1">
                <a:latin typeface="Calibri" panose="020F0502020204030204" pitchFamily="34" charset="0"/>
                <a:cs typeface="Calibri" panose="020F0502020204030204" pitchFamily="34" charset="0"/>
              </a:rPr>
              <a:t>notano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sfaldamenti</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allo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stadio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iniziale</a:t>
            </a:r>
            <a:r>
              <a:rPr lang="de-DE" altLang="it-IT" sz="1800" b="1" i="1" dirty="0">
                <a:latin typeface="Calibri" panose="020F0502020204030204" pitchFamily="34" charset="0"/>
                <a:cs typeface="Calibri" panose="020F0502020204030204" pitchFamily="34" charset="0"/>
              </a:rPr>
              <a:t> e la </a:t>
            </a:r>
            <a:r>
              <a:rPr lang="de-DE" altLang="it-IT" sz="1800" b="1" i="1" dirty="0" err="1">
                <a:latin typeface="Calibri" panose="020F0502020204030204" pitchFamily="34" charset="0"/>
                <a:cs typeface="Calibri" panose="020F0502020204030204" pitchFamily="34" charset="0"/>
              </a:rPr>
              <a:t>formazione</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iniziale</a:t>
            </a:r>
            <a:r>
              <a:rPr lang="de-DE" altLang="it-IT" sz="1800" b="1" i="1" dirty="0">
                <a:latin typeface="Calibri" panose="020F0502020204030204" pitchFamily="34" charset="0"/>
                <a:cs typeface="Calibri" panose="020F0502020204030204" pitchFamily="34" charset="0"/>
              </a:rPr>
              <a:t> di </a:t>
            </a:r>
            <a:r>
              <a:rPr lang="de-DE" altLang="it-IT" sz="1800" b="1" i="1" dirty="0" err="1">
                <a:latin typeface="Calibri" panose="020F0502020204030204" pitchFamily="34" charset="0"/>
                <a:cs typeface="Calibri" panose="020F0502020204030204" pitchFamily="34" charset="0"/>
              </a:rPr>
              <a:t>una</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frattura</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freccia</a:t>
            </a:r>
            <a:r>
              <a:rPr lang="de-DE" altLang="it-IT" sz="1800" b="1" i="1" dirty="0">
                <a:latin typeface="Calibri" panose="020F0502020204030204" pitchFamily="34" charset="0"/>
                <a:cs typeface="Calibri" panose="020F0502020204030204" pitchFamily="34" charset="0"/>
              </a:rPr>
              <a:t> di </a:t>
            </a:r>
            <a:r>
              <a:rPr lang="de-DE" altLang="it-IT" sz="1800" b="1" i="1" dirty="0" err="1">
                <a:latin typeface="Calibri" panose="020F0502020204030204" pitchFamily="34" charset="0"/>
                <a:cs typeface="Calibri" panose="020F0502020204030204" pitchFamily="34" charset="0"/>
              </a:rPr>
              <a:t>color</a:t>
            </a:r>
            <a:r>
              <a:rPr lang="de-DE" altLang="it-IT" sz="1800" b="1" i="1" dirty="0">
                <a:latin typeface="Calibri" panose="020F0502020204030204" pitchFamily="34" charset="0"/>
                <a:cs typeface="Calibri" panose="020F0502020204030204" pitchFamily="34" charset="0"/>
              </a:rPr>
              <a:t> rosso)</a:t>
            </a:r>
            <a:endParaRPr lang="de-DE" altLang="it-IT" sz="1800" dirty="0">
              <a:latin typeface="Calibri" panose="020F0502020204030204" pitchFamily="34" charset="0"/>
              <a:cs typeface="Calibri" panose="020F0502020204030204" pitchFamily="34" charset="0"/>
            </a:endParaRPr>
          </a:p>
        </p:txBody>
      </p:sp>
      <p:pic>
        <p:nvPicPr>
          <p:cNvPr id="48133" name="Picture 4" descr="Immagine2222">
            <a:extLst>
              <a:ext uri="{FF2B5EF4-FFF2-40B4-BE49-F238E27FC236}">
                <a16:creationId xmlns:a16="http://schemas.microsoft.com/office/drawing/2014/main" id="{643EB249-E31A-4F38-8A07-3188D22C4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5" y="1281971"/>
            <a:ext cx="33178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ttangolo 7">
            <a:extLst>
              <a:ext uri="{FF2B5EF4-FFF2-40B4-BE49-F238E27FC236}">
                <a16:creationId xmlns:a16="http://schemas.microsoft.com/office/drawing/2014/main" id="{75495E5D-754E-47FC-99BD-85F6DF41C2A1}"/>
              </a:ext>
            </a:extLst>
          </p:cNvPr>
          <p:cNvSpPr>
            <a:spLocks noChangeArrowheads="1"/>
          </p:cNvSpPr>
          <p:nvPr/>
        </p:nvSpPr>
        <p:spPr bwMode="auto">
          <a:xfrm>
            <a:off x="6870306" y="3910393"/>
            <a:ext cx="3352800" cy="23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Aft>
                <a:spcPts val="300"/>
              </a:spcAft>
            </a:pPr>
            <a:r>
              <a:rPr lang="de-DE" altLang="it-IT" sz="1800" dirty="0" err="1">
                <a:latin typeface="Calibri" panose="020F0502020204030204" pitchFamily="34" charset="0"/>
                <a:cs typeface="Calibri" panose="020F0502020204030204" pitchFamily="34" charset="0"/>
              </a:rPr>
              <a:t>Pista</a:t>
            </a:r>
            <a:r>
              <a:rPr lang="de-DE" altLang="it-IT" sz="1800" dirty="0">
                <a:latin typeface="Calibri" panose="020F0502020204030204" pitchFamily="34" charset="0"/>
                <a:cs typeface="Calibri" panose="020F0502020204030204" pitchFamily="34" charset="0"/>
              </a:rPr>
              <a:t> </a:t>
            </a:r>
            <a:r>
              <a:rPr lang="de-DE" altLang="it-IT" sz="1800" dirty="0" err="1">
                <a:latin typeface="Calibri" panose="020F0502020204030204" pitchFamily="34" charset="0"/>
                <a:cs typeface="Calibri" panose="020F0502020204030204" pitchFamily="34" charset="0"/>
              </a:rPr>
              <a:t>interna</a:t>
            </a:r>
            <a:r>
              <a:rPr lang="de-DE" altLang="it-IT" sz="1800" dirty="0">
                <a:latin typeface="Calibri" panose="020F0502020204030204" pitchFamily="34" charset="0"/>
                <a:cs typeface="Calibri" panose="020F0502020204030204" pitchFamily="34" charset="0"/>
              </a:rPr>
              <a:t> - </a:t>
            </a:r>
            <a:r>
              <a:rPr lang="de-DE" altLang="it-IT" sz="1800" dirty="0" err="1">
                <a:latin typeface="Calibri" panose="020F0502020204030204" pitchFamily="34" charset="0"/>
                <a:cs typeface="Calibri" panose="020F0502020204030204" pitchFamily="34" charset="0"/>
              </a:rPr>
              <a:t>Ingrandimento</a:t>
            </a:r>
            <a:r>
              <a:rPr lang="de-DE" altLang="it-IT" sz="1800" dirty="0">
                <a:latin typeface="Calibri" panose="020F0502020204030204" pitchFamily="34" charset="0"/>
                <a:cs typeface="Calibri" panose="020F0502020204030204" pitchFamily="34" charset="0"/>
              </a:rPr>
              <a:t>.</a:t>
            </a:r>
            <a:endParaRPr lang="de-DE" altLang="it-IT" sz="1800" b="1" i="1" dirty="0">
              <a:latin typeface="Calibri" panose="020F0502020204030204" pitchFamily="34" charset="0"/>
              <a:cs typeface="Calibri" panose="020F0502020204030204" pitchFamily="34" charset="0"/>
            </a:endParaRPr>
          </a:p>
          <a:p>
            <a:r>
              <a:rPr lang="de-DE" altLang="it-IT" sz="1800" b="1" i="1" dirty="0" err="1">
                <a:latin typeface="Calibri" panose="020F0502020204030204" pitchFamily="34" charset="0"/>
                <a:cs typeface="Calibri" panose="020F0502020204030204" pitchFamily="34" charset="0"/>
              </a:rPr>
              <a:t>Usure</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vistose</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nella</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zona</a:t>
            </a:r>
            <a:r>
              <a:rPr lang="de-DE" altLang="it-IT" sz="1800" b="1" i="1" dirty="0">
                <a:latin typeface="Calibri" panose="020F0502020204030204" pitchFamily="34" charset="0"/>
                <a:cs typeface="Calibri" panose="020F0502020204030204" pitchFamily="34" charset="0"/>
              </a:rPr>
              <a:t> di </a:t>
            </a:r>
            <a:r>
              <a:rPr lang="de-DE" altLang="it-IT" sz="1800" b="1" i="1" dirty="0" err="1">
                <a:latin typeface="Calibri" panose="020F0502020204030204" pitchFamily="34" charset="0"/>
                <a:cs typeface="Calibri" panose="020F0502020204030204" pitchFamily="34" charset="0"/>
              </a:rPr>
              <a:t>carico</a:t>
            </a:r>
            <a:r>
              <a:rPr lang="de-DE" altLang="it-IT" sz="1800" b="1" i="1" dirty="0">
                <a:latin typeface="Calibri" panose="020F0502020204030204" pitchFamily="34" charset="0"/>
                <a:cs typeface="Calibri" panose="020F0502020204030204" pitchFamily="34" charset="0"/>
              </a:rPr>
              <a:t>, per </a:t>
            </a:r>
            <a:r>
              <a:rPr lang="de-DE" altLang="it-IT" sz="1800" b="1" i="1" dirty="0" err="1">
                <a:latin typeface="Calibri" panose="020F0502020204030204" pitchFamily="34" charset="0"/>
                <a:cs typeface="Calibri" panose="020F0502020204030204" pitchFamily="34" charset="0"/>
              </a:rPr>
              <a:t>effetto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dei</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contatti</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metallo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su</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metallo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che</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fanno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seguito</a:t>
            </a:r>
            <a:r>
              <a:rPr lang="de-DE" altLang="it-IT" sz="1800" b="1" i="1" dirty="0">
                <a:latin typeface="Calibri" panose="020F0502020204030204" pitchFamily="34" charset="0"/>
                <a:cs typeface="Calibri" panose="020F0502020204030204" pitchFamily="34" charset="0"/>
              </a:rPr>
              <a:t> alla </a:t>
            </a:r>
            <a:r>
              <a:rPr lang="de-DE" altLang="it-IT" sz="1800" b="1" i="1" dirty="0" err="1">
                <a:latin typeface="Calibri" panose="020F0502020204030204" pitchFamily="34" charset="0"/>
                <a:cs typeface="Calibri" panose="020F0502020204030204" pitchFamily="34" charset="0"/>
              </a:rPr>
              <a:t>mancata</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efficacia</a:t>
            </a:r>
            <a:r>
              <a:rPr lang="de-DE" altLang="it-IT" sz="1800" b="1" i="1" dirty="0">
                <a:latin typeface="Calibri" panose="020F0502020204030204" pitchFamily="34" charset="0"/>
                <a:cs typeface="Calibri" panose="020F0502020204030204" pitchFamily="34" charset="0"/>
              </a:rPr>
              <a:t> del </a:t>
            </a:r>
            <a:r>
              <a:rPr lang="de-DE" altLang="it-IT" sz="1800" b="1" i="1" dirty="0" err="1">
                <a:latin typeface="Calibri" panose="020F0502020204030204" pitchFamily="34" charset="0"/>
                <a:cs typeface="Calibri" panose="020F0502020204030204" pitchFamily="34" charset="0"/>
              </a:rPr>
              <a:t>lubrificante</a:t>
            </a:r>
            <a:r>
              <a:rPr lang="de-DE" altLang="it-IT" sz="1800" b="1" i="1" dirty="0">
                <a:latin typeface="Calibri" panose="020F0502020204030204" pitchFamily="34" charset="0"/>
                <a:cs typeface="Calibri" panose="020F0502020204030204" pitchFamily="34" charset="0"/>
              </a:rPr>
              <a:t>. Il materiale </a:t>
            </a:r>
            <a:r>
              <a:rPr lang="de-DE" altLang="it-IT" sz="1800" b="1" i="1" dirty="0" err="1">
                <a:latin typeface="Calibri" panose="020F0502020204030204" pitchFamily="34" charset="0"/>
                <a:cs typeface="Calibri" panose="020F0502020204030204" pitchFamily="34" charset="0"/>
              </a:rPr>
              <a:t>appare</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laminato</a:t>
            </a:r>
            <a:r>
              <a:rPr lang="de-DE" altLang="it-IT" sz="1800" b="1" i="1" dirty="0">
                <a:latin typeface="Calibri" panose="020F0502020204030204" pitchFamily="34" charset="0"/>
                <a:cs typeface="Calibri" panose="020F0502020204030204" pitchFamily="34" charset="0"/>
              </a:rPr>
              <a:t>, per </a:t>
            </a:r>
            <a:r>
              <a:rPr lang="de-DE" altLang="it-IT" sz="1800" b="1" i="1" dirty="0" err="1">
                <a:latin typeface="Calibri" panose="020F0502020204030204" pitchFamily="34" charset="0"/>
                <a:cs typeface="Calibri" panose="020F0502020204030204" pitchFamily="34" charset="0"/>
              </a:rPr>
              <a:t>effetto</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dei</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carichi</a:t>
            </a:r>
            <a:r>
              <a:rPr lang="de-DE" altLang="it-IT" sz="1800" b="1" i="1" dirty="0">
                <a:latin typeface="Calibri" panose="020F0502020204030204" pitchFamily="34" charset="0"/>
                <a:cs typeface="Calibri" panose="020F0502020204030204" pitchFamily="34" charset="0"/>
              </a:rPr>
              <a:t> </a:t>
            </a:r>
            <a:r>
              <a:rPr lang="de-DE" altLang="it-IT" sz="1800" b="1" i="1" dirty="0" err="1">
                <a:latin typeface="Calibri" panose="020F0502020204030204" pitchFamily="34" charset="0"/>
                <a:cs typeface="Calibri" panose="020F0502020204030204" pitchFamily="34" charset="0"/>
              </a:rPr>
              <a:t>agenti</a:t>
            </a:r>
            <a:r>
              <a:rPr lang="de-DE" altLang="it-IT" sz="1800" b="1" i="1" dirty="0">
                <a:latin typeface="Calibri" panose="020F0502020204030204" pitchFamily="34" charset="0"/>
                <a:cs typeface="Calibri" panose="020F0502020204030204" pitchFamily="34" charset="0"/>
              </a:rPr>
              <a:t>.</a:t>
            </a:r>
            <a:endParaRPr lang="de-DE" altLang="it-IT" sz="1800" dirty="0">
              <a:latin typeface="Calibri" panose="020F0502020204030204" pitchFamily="34" charset="0"/>
              <a:cs typeface="Calibri" panose="020F0502020204030204" pitchFamily="34" charset="0"/>
            </a:endParaRPr>
          </a:p>
        </p:txBody>
      </p:sp>
      <p:sp>
        <p:nvSpPr>
          <p:cNvPr id="4" name="Segnaposto piè di pagina 3">
            <a:extLst>
              <a:ext uri="{FF2B5EF4-FFF2-40B4-BE49-F238E27FC236}">
                <a16:creationId xmlns:a16="http://schemas.microsoft.com/office/drawing/2014/main" id="{1DEF179F-43E3-4A03-A99A-0A80382BE517}"/>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28D48412-505A-49A6-9837-B75DC752DF34}"/>
              </a:ext>
            </a:extLst>
          </p:cNvPr>
          <p:cNvSpPr>
            <a:spLocks noGrp="1"/>
          </p:cNvSpPr>
          <p:nvPr>
            <p:ph type="sldNum" sz="quarter" idx="16"/>
          </p:nvPr>
        </p:nvSpPr>
        <p:spPr/>
        <p:txBody>
          <a:bodyPr/>
          <a:lstStyle/>
          <a:p>
            <a:fld id="{CCF10D83-73B2-4D20-BE53-AA27B2521160}" type="slidenum">
              <a:rPr lang="de-DE" smtClean="0"/>
              <a:pPr/>
              <a:t>50</a:t>
            </a:fld>
            <a:endParaRPr lang="de-DE" dirty="0"/>
          </a:p>
        </p:txBody>
      </p:sp>
      <p:sp>
        <p:nvSpPr>
          <p:cNvPr id="7" name="Segnaposto data 6">
            <a:extLst>
              <a:ext uri="{FF2B5EF4-FFF2-40B4-BE49-F238E27FC236}">
                <a16:creationId xmlns:a16="http://schemas.microsoft.com/office/drawing/2014/main" id="{260E669C-7574-2001-7FFC-AB2D7AC51E18}"/>
              </a:ext>
            </a:extLst>
          </p:cNvPr>
          <p:cNvSpPr>
            <a:spLocks noGrp="1"/>
          </p:cNvSpPr>
          <p:nvPr>
            <p:ph type="dt" sz="half" idx="14"/>
          </p:nvPr>
        </p:nvSpPr>
        <p:spPr/>
        <p:txBody>
          <a:bodyPr/>
          <a:lstStyle/>
          <a:p>
            <a:fld id="{F36BC061-56FD-4883-B538-864FB84EDB7F}" type="datetime3">
              <a:rPr lang="en-US" smtClean="0"/>
              <a:t>10 April 2024</a:t>
            </a:fld>
            <a:endParaRPr lang="de-DE" dirty="0"/>
          </a:p>
        </p:txBody>
      </p:sp>
    </p:spTree>
    <p:extLst>
      <p:ext uri="{BB962C8B-B14F-4D97-AF65-F5344CB8AC3E}">
        <p14:creationId xmlns:p14="http://schemas.microsoft.com/office/powerpoint/2010/main" val="320343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a:extLst>
              <a:ext uri="{FF2B5EF4-FFF2-40B4-BE49-F238E27FC236}">
                <a16:creationId xmlns:a16="http://schemas.microsoft.com/office/drawing/2014/main" id="{87712FA9-A781-4821-8C17-F2029F51DF73}"/>
              </a:ext>
            </a:extLst>
          </p:cNvPr>
          <p:cNvSpPr>
            <a:spLocks noGrp="1"/>
          </p:cNvSpPr>
          <p:nvPr>
            <p:ph type="title"/>
          </p:nvPr>
        </p:nvSpPr>
        <p:spPr/>
        <p:txBody>
          <a:bodyPr/>
          <a:lstStyle/>
          <a:p>
            <a:r>
              <a:rPr lang="de-DE" altLang="it-IT" dirty="0" err="1"/>
              <a:t>Selezione</a:t>
            </a:r>
            <a:r>
              <a:rPr lang="de-DE" altLang="it-IT" dirty="0"/>
              <a:t> del </a:t>
            </a:r>
            <a:r>
              <a:rPr lang="de-DE" altLang="it-IT" dirty="0" err="1"/>
              <a:t>lubrificante</a:t>
            </a:r>
            <a:r>
              <a:rPr lang="de-DE" altLang="it-IT" dirty="0"/>
              <a:t> </a:t>
            </a:r>
            <a:r>
              <a:rPr lang="de-DE" altLang="it-IT" dirty="0" err="1"/>
              <a:t>corretto</a:t>
            </a:r>
            <a:endParaRPr lang="de-DE" altLang="it-IT" dirty="0"/>
          </a:p>
        </p:txBody>
      </p:sp>
      <p:sp>
        <p:nvSpPr>
          <p:cNvPr id="2" name="Segnaposto testo 1">
            <a:extLst>
              <a:ext uri="{FF2B5EF4-FFF2-40B4-BE49-F238E27FC236}">
                <a16:creationId xmlns:a16="http://schemas.microsoft.com/office/drawing/2014/main" id="{EFBA8500-A59C-4207-A2CC-6C40D705A013}"/>
              </a:ext>
            </a:extLst>
          </p:cNvPr>
          <p:cNvSpPr>
            <a:spLocks noGrp="1"/>
          </p:cNvSpPr>
          <p:nvPr>
            <p:ph type="body" sz="quarter" idx="13"/>
          </p:nvPr>
        </p:nvSpPr>
        <p:spPr/>
        <p:txBody>
          <a:bodyPr/>
          <a:lstStyle/>
          <a:p>
            <a:r>
              <a:rPr lang="de-DE" sz="1400" dirty="0" err="1"/>
              <a:t>Lubrificazione</a:t>
            </a:r>
            <a:endParaRPr lang="de-DE" sz="1400" dirty="0"/>
          </a:p>
        </p:txBody>
      </p:sp>
      <p:sp>
        <p:nvSpPr>
          <p:cNvPr id="4" name="Segnaposto piè di pagina 3">
            <a:extLst>
              <a:ext uri="{FF2B5EF4-FFF2-40B4-BE49-F238E27FC236}">
                <a16:creationId xmlns:a16="http://schemas.microsoft.com/office/drawing/2014/main" id="{1DEF179F-43E3-4A03-A99A-0A80382BE517}"/>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28D48412-505A-49A6-9837-B75DC752DF34}"/>
              </a:ext>
            </a:extLst>
          </p:cNvPr>
          <p:cNvSpPr>
            <a:spLocks noGrp="1"/>
          </p:cNvSpPr>
          <p:nvPr>
            <p:ph type="sldNum" sz="quarter" idx="16"/>
          </p:nvPr>
        </p:nvSpPr>
        <p:spPr/>
        <p:txBody>
          <a:bodyPr/>
          <a:lstStyle/>
          <a:p>
            <a:fld id="{CCF10D83-73B2-4D20-BE53-AA27B2521160}" type="slidenum">
              <a:rPr lang="de-DE" smtClean="0"/>
              <a:pPr/>
              <a:t>51</a:t>
            </a:fld>
            <a:endParaRPr lang="de-DE" dirty="0"/>
          </a:p>
        </p:txBody>
      </p:sp>
      <p:sp>
        <p:nvSpPr>
          <p:cNvPr id="7" name="Segnaposto data 6">
            <a:extLst>
              <a:ext uri="{FF2B5EF4-FFF2-40B4-BE49-F238E27FC236}">
                <a16:creationId xmlns:a16="http://schemas.microsoft.com/office/drawing/2014/main" id="{260E669C-7574-2001-7FFC-AB2D7AC51E18}"/>
              </a:ext>
            </a:extLst>
          </p:cNvPr>
          <p:cNvSpPr>
            <a:spLocks noGrp="1"/>
          </p:cNvSpPr>
          <p:nvPr>
            <p:ph type="dt" sz="half" idx="14"/>
          </p:nvPr>
        </p:nvSpPr>
        <p:spPr/>
        <p:txBody>
          <a:bodyPr/>
          <a:lstStyle/>
          <a:p>
            <a:fld id="{F36BC061-56FD-4883-B538-864FB84EDB7F}" type="datetime3">
              <a:rPr lang="en-US" smtClean="0"/>
              <a:t>10 April 2024</a:t>
            </a:fld>
            <a:endParaRPr lang="de-DE" dirty="0"/>
          </a:p>
        </p:txBody>
      </p:sp>
      <p:pic>
        <p:nvPicPr>
          <p:cNvPr id="6" name="Immagine 5">
            <a:extLst>
              <a:ext uri="{FF2B5EF4-FFF2-40B4-BE49-F238E27FC236}">
                <a16:creationId xmlns:a16="http://schemas.microsoft.com/office/drawing/2014/main" id="{5C05983E-BDF7-3333-65FF-CF8FECEAE38B}"/>
              </a:ext>
            </a:extLst>
          </p:cNvPr>
          <p:cNvPicPr>
            <a:picLocks noChangeAspect="1"/>
          </p:cNvPicPr>
          <p:nvPr/>
        </p:nvPicPr>
        <p:blipFill>
          <a:blip r:embed="rId3"/>
          <a:stretch>
            <a:fillRect/>
          </a:stretch>
        </p:blipFill>
        <p:spPr>
          <a:xfrm>
            <a:off x="541821" y="1269351"/>
            <a:ext cx="8506968" cy="4319297"/>
          </a:xfrm>
          <a:prstGeom prst="rect">
            <a:avLst/>
          </a:prstGeom>
        </p:spPr>
      </p:pic>
      <p:sp>
        <p:nvSpPr>
          <p:cNvPr id="9" name="CasellaDiTesto 8">
            <a:extLst>
              <a:ext uri="{FF2B5EF4-FFF2-40B4-BE49-F238E27FC236}">
                <a16:creationId xmlns:a16="http://schemas.microsoft.com/office/drawing/2014/main" id="{178FB942-8D20-40AD-D287-16C287BDBB78}"/>
              </a:ext>
            </a:extLst>
          </p:cNvPr>
          <p:cNvSpPr txBox="1"/>
          <p:nvPr/>
        </p:nvSpPr>
        <p:spPr bwMode="gray">
          <a:xfrm>
            <a:off x="9984432" y="3501008"/>
            <a:ext cx="1440160" cy="646331"/>
          </a:xfrm>
          <a:prstGeom prst="rect">
            <a:avLst/>
          </a:prstGeom>
          <a:noFill/>
        </p:spPr>
        <p:txBody>
          <a:bodyPr wrap="square">
            <a:spAutoFit/>
          </a:bodyPr>
          <a:lstStyle/>
          <a:p>
            <a:r>
              <a:rPr lang="it-IT" dirty="0">
                <a:hlinkClick r:id="rId4"/>
              </a:rPr>
              <a:t>Link:</a:t>
            </a:r>
          </a:p>
          <a:p>
            <a:r>
              <a:rPr lang="it-IT" dirty="0">
                <a:hlinkClick r:id="rId4"/>
              </a:rPr>
              <a:t>Grease App</a:t>
            </a:r>
            <a:endParaRPr lang="en-US" dirty="0"/>
          </a:p>
        </p:txBody>
      </p:sp>
    </p:spTree>
    <p:extLst>
      <p:ext uri="{BB962C8B-B14F-4D97-AF65-F5344CB8AC3E}">
        <p14:creationId xmlns:p14="http://schemas.microsoft.com/office/powerpoint/2010/main" val="475560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A6C027-3ABD-D193-93F4-699A10207744}"/>
              </a:ext>
            </a:extLst>
          </p:cNvPr>
          <p:cNvSpPr>
            <a:spLocks noGrp="1"/>
          </p:cNvSpPr>
          <p:nvPr>
            <p:ph type="ctrTitle"/>
          </p:nvPr>
        </p:nvSpPr>
        <p:spPr/>
        <p:txBody>
          <a:bodyPr/>
          <a:lstStyle/>
          <a:p>
            <a:r>
              <a:rPr lang="de-DE" dirty="0"/>
              <a:t>Center of Competence </a:t>
            </a:r>
            <a:r>
              <a:rPr lang="de-DE" dirty="0" err="1"/>
              <a:t>Italy</a:t>
            </a:r>
            <a:endParaRPr lang="de-DE" dirty="0"/>
          </a:p>
        </p:txBody>
      </p:sp>
      <p:sp>
        <p:nvSpPr>
          <p:cNvPr id="9" name="Textplatzhalter 8">
            <a:extLst>
              <a:ext uri="{FF2B5EF4-FFF2-40B4-BE49-F238E27FC236}">
                <a16:creationId xmlns:a16="http://schemas.microsoft.com/office/drawing/2014/main" id="{60914B5C-DF2F-B449-DF9C-0B935C3C2831}"/>
              </a:ext>
            </a:extLst>
          </p:cNvPr>
          <p:cNvSpPr>
            <a:spLocks noGrp="1"/>
          </p:cNvSpPr>
          <p:nvPr>
            <p:ph type="body" sz="quarter" idx="12"/>
          </p:nvPr>
        </p:nvSpPr>
        <p:spPr/>
        <p:txBody>
          <a:bodyPr/>
          <a:lstStyle/>
          <a:p>
            <a:pPr algn="ctr"/>
            <a:r>
              <a:rPr lang="de-DE" sz="1800" dirty="0"/>
              <a:t>Grazie per </a:t>
            </a:r>
            <a:r>
              <a:rPr lang="de-DE" sz="1800" dirty="0" err="1"/>
              <a:t>l‘attenzione</a:t>
            </a:r>
            <a:endParaRPr lang="de-DE" sz="1800" dirty="0"/>
          </a:p>
        </p:txBody>
      </p:sp>
      <p:pic>
        <p:nvPicPr>
          <p:cNvPr id="10" name="Industry – Spherical Roller Bearing">
            <a:extLst>
              <a:ext uri="{FF2B5EF4-FFF2-40B4-BE49-F238E27FC236}">
                <a16:creationId xmlns:a16="http://schemas.microsoft.com/office/drawing/2014/main" id="{DB05F074-0B14-AFD2-AF5F-720BAE814FA6}"/>
              </a:ext>
            </a:extLst>
          </p:cNvPr>
          <p:cNvPicPr>
            <a:picLocks noGrp="1" noChangeAspect="1"/>
          </p:cNvPicPr>
          <p:nvPr>
            <p:ph type="pic" sz="quarter" idx="10"/>
            <p:custDataLst>
              <p:tags r:id="rId1"/>
            </p:custDataLst>
          </p:nvPr>
        </p:nvPicPr>
        <p:blipFill>
          <a:blip r:embed="rId4">
            <a:extLst>
              <a:ext uri="{28A0092B-C50C-407E-A947-70E740481C1C}">
                <a14:useLocalDpi xmlns:a14="http://schemas.microsoft.com/office/drawing/2010/main" val="0"/>
              </a:ext>
            </a:extLst>
          </a:blip>
          <a:srcRect t="99" b="99"/>
          <a:stretch>
            <a:fillRect/>
          </a:stretch>
        </p:blipFill>
        <p:spPr>
          <a:xfrm>
            <a:off x="0" y="836612"/>
            <a:ext cx="12193164" cy="2880000"/>
          </a:xfrm>
          <a:prstGeom prst="rect">
            <a:avLst/>
          </a:prstGeom>
        </p:spPr>
      </p:pic>
      <p:sp>
        <p:nvSpPr>
          <p:cNvPr id="8" name="Textplatzhalter 7">
            <a:extLst>
              <a:ext uri="{FF2B5EF4-FFF2-40B4-BE49-F238E27FC236}">
                <a16:creationId xmlns:a16="http://schemas.microsoft.com/office/drawing/2014/main" id="{79416177-2A65-4BAB-7084-D6DCD67597CA}"/>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268577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p:txBody>
          <a:bodyPr anchor="ctr"/>
          <a:lstStyle/>
          <a:p>
            <a:r>
              <a:rPr lang="de-DE" altLang="it-IT" dirty="0" err="1"/>
              <a:t>Calcolo</a:t>
            </a:r>
            <a:r>
              <a:rPr lang="de-DE" altLang="it-IT" dirty="0"/>
              <a:t> di </a:t>
            </a:r>
            <a:r>
              <a:rPr lang="de-DE" altLang="it-IT" dirty="0" err="1"/>
              <a:t>h</a:t>
            </a:r>
            <a:r>
              <a:rPr lang="de-DE" altLang="it-IT" baseline="-25000" dirty="0" err="1"/>
              <a:t>min</a:t>
            </a:r>
            <a:r>
              <a:rPr lang="de-DE" altLang="it-IT" baseline="-25000" dirty="0"/>
              <a:t>     </a:t>
            </a:r>
            <a:r>
              <a:rPr lang="de-DE" altLang="it-IT" dirty="0"/>
              <a:t> - </a:t>
            </a:r>
            <a:r>
              <a:rPr lang="de-DE" altLang="it-IT" dirty="0" err="1"/>
              <a:t>Formule</a:t>
            </a:r>
            <a:r>
              <a:rPr lang="de-DE" altLang="it-IT" dirty="0"/>
              <a:t> di </a:t>
            </a:r>
            <a:r>
              <a:rPr lang="de-DE" altLang="it-IT" dirty="0" err="1"/>
              <a:t>Hamrock</a:t>
            </a:r>
            <a:r>
              <a:rPr lang="de-DE" altLang="it-IT" dirty="0"/>
              <a:t> e Dowson per </a:t>
            </a:r>
            <a:r>
              <a:rPr lang="de-DE" altLang="it-IT" dirty="0" err="1"/>
              <a:t>contatto</a:t>
            </a:r>
            <a:r>
              <a:rPr lang="de-DE" altLang="it-IT" dirty="0"/>
              <a:t> </a:t>
            </a:r>
            <a:r>
              <a:rPr lang="de-DE" altLang="it-IT" dirty="0" err="1"/>
              <a:t>puntiforme</a:t>
            </a:r>
            <a:endParaRPr lang="de-DE" baseline="-25000" dirty="0"/>
          </a:p>
        </p:txBody>
      </p:sp>
      <p:sp>
        <p:nvSpPr>
          <p:cNvPr id="6" name="Segnaposto data 5">
            <a:extLst>
              <a:ext uri="{FF2B5EF4-FFF2-40B4-BE49-F238E27FC236}">
                <a16:creationId xmlns:a16="http://schemas.microsoft.com/office/drawing/2014/main" id="{D6526F4D-33BB-0DF3-2281-71BC3B2F267D}"/>
              </a:ext>
            </a:extLst>
          </p:cNvPr>
          <p:cNvSpPr>
            <a:spLocks noGrp="1"/>
          </p:cNvSpPr>
          <p:nvPr>
            <p:ph type="dt" sz="half" idx="14"/>
          </p:nvPr>
        </p:nvSpPr>
        <p:spPr/>
        <p:txBody>
          <a:bodyPr/>
          <a:lstStyle/>
          <a:p>
            <a:fld id="{74AE30BF-FF8D-4922-ABB1-FB4DE9EE0FB7}" type="datetime3">
              <a:rPr lang="en-US" smtClean="0"/>
              <a:t>10 April 2024</a:t>
            </a:fld>
            <a:endParaRPr lang="de-DE" dirty="0"/>
          </a:p>
        </p:txBody>
      </p:sp>
      <p:sp>
        <p:nvSpPr>
          <p:cNvPr id="3" name="Segnaposto piè di pagina 2">
            <a:extLst>
              <a:ext uri="{FF2B5EF4-FFF2-40B4-BE49-F238E27FC236}">
                <a16:creationId xmlns:a16="http://schemas.microsoft.com/office/drawing/2014/main" id="{3D6AC591-C472-4B62-D328-08D74AD9DA06}"/>
              </a:ext>
            </a:extLst>
          </p:cNvPr>
          <p:cNvSpPr>
            <a:spLocks noGrp="1"/>
          </p:cNvSpPr>
          <p:nvPr>
            <p:ph type="ftr" sz="quarter" idx="15"/>
          </p:nvPr>
        </p:nvSpPr>
        <p:spPr/>
        <p:txBody>
          <a:bodyPr/>
          <a:lstStyle/>
          <a:p>
            <a:r>
              <a:rPr lang="en-US"/>
              <a:t>Nozioni di Lubrificazione</a:t>
            </a:r>
            <a:endParaRPr lang="de-DE" dirty="0"/>
          </a:p>
        </p:txBody>
      </p:sp>
      <p:sp>
        <p:nvSpPr>
          <p:cNvPr id="4" name="Segnaposto numero diapositiva 3">
            <a:extLst>
              <a:ext uri="{FF2B5EF4-FFF2-40B4-BE49-F238E27FC236}">
                <a16:creationId xmlns:a16="http://schemas.microsoft.com/office/drawing/2014/main" id="{DD44BE81-9104-23BA-CD0A-0259626C3F0F}"/>
              </a:ext>
            </a:extLst>
          </p:cNvPr>
          <p:cNvSpPr>
            <a:spLocks noGrp="1"/>
          </p:cNvSpPr>
          <p:nvPr>
            <p:ph type="sldNum" sz="quarter" idx="16"/>
          </p:nvPr>
        </p:nvSpPr>
        <p:spPr/>
        <p:txBody>
          <a:bodyPr/>
          <a:lstStyle/>
          <a:p>
            <a:fld id="{CCF10D83-73B2-4D20-BE53-AA27B2521160}" type="slidenum">
              <a:rPr lang="de-DE" smtClean="0"/>
              <a:pPr/>
              <a:t>6</a:t>
            </a:fld>
            <a:endParaRPr lang="de-DE" dirty="0"/>
          </a:p>
        </p:txBody>
      </p:sp>
      <p:sp>
        <p:nvSpPr>
          <p:cNvPr id="2" name="Segnaposto testo 1">
            <a:extLst>
              <a:ext uri="{FF2B5EF4-FFF2-40B4-BE49-F238E27FC236}">
                <a16:creationId xmlns:a16="http://schemas.microsoft.com/office/drawing/2014/main" id="{2F9CF62E-1CF0-1CDA-9B35-FE74CA97A036}"/>
              </a:ext>
            </a:extLst>
          </p:cNvPr>
          <p:cNvSpPr>
            <a:spLocks noGrp="1"/>
          </p:cNvSpPr>
          <p:nvPr>
            <p:ph type="body" sz="quarter" idx="13"/>
          </p:nvPr>
        </p:nvSpPr>
        <p:spPr/>
        <p:txBody>
          <a:bodyPr/>
          <a:lstStyle/>
          <a:p>
            <a:r>
              <a:rPr lang="de-DE" sz="1400" dirty="0" err="1"/>
              <a:t>Lubrificazione</a:t>
            </a:r>
            <a:endParaRPr lang="de-DE" sz="1400" dirty="0"/>
          </a:p>
        </p:txBody>
      </p:sp>
      <p:graphicFrame>
        <p:nvGraphicFramePr>
          <p:cNvPr id="5" name="Tabelle 12">
            <a:extLst>
              <a:ext uri="{FF2B5EF4-FFF2-40B4-BE49-F238E27FC236}">
                <a16:creationId xmlns:a16="http://schemas.microsoft.com/office/drawing/2014/main" id="{4BDE4E51-BDC5-D1A8-0125-23BDBFA89159}"/>
              </a:ext>
            </a:extLst>
          </p:cNvPr>
          <p:cNvGraphicFramePr>
            <a:graphicFrameLocks noGrp="1"/>
          </p:cNvGraphicFramePr>
          <p:nvPr>
            <p:extLst>
              <p:ext uri="{D42A27DB-BD31-4B8C-83A1-F6EECF244321}">
                <p14:modId xmlns:p14="http://schemas.microsoft.com/office/powerpoint/2010/main" val="3326860803"/>
              </p:ext>
            </p:extLst>
          </p:nvPr>
        </p:nvGraphicFramePr>
        <p:xfrm>
          <a:off x="7316021" y="2419603"/>
          <a:ext cx="3880947" cy="3420120"/>
        </p:xfrm>
        <a:graphic>
          <a:graphicData uri="http://schemas.openxmlformats.org/drawingml/2006/table">
            <a:tbl>
              <a:tblPr firstRow="1" bandRow="1">
                <a:tableStyleId>{44C66F81-60D0-41F3-BD94-36A2124DB039}</a:tableStyleId>
              </a:tblPr>
              <a:tblGrid>
                <a:gridCol w="509704">
                  <a:extLst>
                    <a:ext uri="{9D8B030D-6E8A-4147-A177-3AD203B41FA5}">
                      <a16:colId xmlns:a16="http://schemas.microsoft.com/office/drawing/2014/main" val="3942273421"/>
                    </a:ext>
                  </a:extLst>
                </a:gridCol>
                <a:gridCol w="2876890">
                  <a:extLst>
                    <a:ext uri="{9D8B030D-6E8A-4147-A177-3AD203B41FA5}">
                      <a16:colId xmlns:a16="http://schemas.microsoft.com/office/drawing/2014/main" val="995944398"/>
                    </a:ext>
                  </a:extLst>
                </a:gridCol>
                <a:gridCol w="494353">
                  <a:extLst>
                    <a:ext uri="{9D8B030D-6E8A-4147-A177-3AD203B41FA5}">
                      <a16:colId xmlns:a16="http://schemas.microsoft.com/office/drawing/2014/main" val="3430765982"/>
                    </a:ext>
                  </a:extLst>
                </a:gridCol>
              </a:tblGrid>
              <a:tr h="218114">
                <a:tc gridSpan="3">
                  <a:txBody>
                    <a:bodyPr/>
                    <a:lstStyle/>
                    <a:p>
                      <a:r>
                        <a:rPr lang="en-US" sz="1100" dirty="0"/>
                        <a:t>Legend</a:t>
                      </a:r>
                    </a:p>
                  </a:txBody>
                  <a:tcPr marL="36000" marR="36000" marT="36000" marB="3600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43808344"/>
                  </a:ext>
                </a:extLst>
              </a:tr>
              <a:tr h="218114">
                <a:tc>
                  <a:txBody>
                    <a:bodyPr/>
                    <a:lstStyle/>
                    <a:p>
                      <a:r>
                        <a:rPr lang="en-US" sz="1100" dirty="0" err="1">
                          <a:sym typeface="Symbol" panose="05050102010706020507" pitchFamily="18" charset="2"/>
                        </a:rPr>
                        <a:t>h</a:t>
                      </a:r>
                      <a:r>
                        <a:rPr lang="en-US" sz="1100" baseline="-25000" dirty="0" err="1">
                          <a:sym typeface="Symbol" panose="05050102010706020507" pitchFamily="18" charset="2"/>
                        </a:rPr>
                        <a:t>min</a:t>
                      </a:r>
                      <a:endParaRPr lang="en-US" sz="1100" baseline="-25000" dirty="0"/>
                    </a:p>
                  </a:txBody>
                  <a:tcPr marL="36000" marR="36000" marT="36000" marB="36000"/>
                </a:tc>
                <a:tc>
                  <a:txBody>
                    <a:bodyPr/>
                    <a:lstStyle/>
                    <a:p>
                      <a:r>
                        <a:rPr lang="en-US" sz="1100" dirty="0"/>
                        <a:t>Minimum lubricant film thickness</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t>
                      </a:r>
                    </a:p>
                  </a:txBody>
                  <a:tcPr marL="36000" marR="36000" marT="36000" marB="36000"/>
                </a:tc>
                <a:extLst>
                  <a:ext uri="{0D108BD9-81ED-4DB2-BD59-A6C34878D82A}">
                    <a16:rowId xmlns:a16="http://schemas.microsoft.com/office/drawing/2014/main" val="3692314381"/>
                  </a:ext>
                </a:extLst>
              </a:tr>
              <a:tr h="218114">
                <a:tc>
                  <a:txBody>
                    <a:bodyPr/>
                    <a:lstStyle/>
                    <a:p>
                      <a:r>
                        <a:rPr lang="el-GR" sz="1100" dirty="0"/>
                        <a:t>α</a:t>
                      </a:r>
                      <a:endParaRPr lang="en-US" sz="1100" dirty="0"/>
                    </a:p>
                  </a:txBody>
                  <a:tcPr marL="36000" marR="36000" marT="36000" marB="36000"/>
                </a:tc>
                <a:tc>
                  <a:txBody>
                    <a:bodyPr/>
                    <a:lstStyle/>
                    <a:p>
                      <a:r>
                        <a:rPr lang="en-US" sz="1100" dirty="0"/>
                        <a:t>Pressure/viscosity coefficient of the fluid</a:t>
                      </a:r>
                    </a:p>
                  </a:txBody>
                  <a:tcPr marL="36000" marR="36000" marT="36000" marB="36000"/>
                </a:tc>
                <a:tc>
                  <a:txBody>
                    <a:bodyPr/>
                    <a:lstStyle/>
                    <a:p>
                      <a:r>
                        <a:rPr lang="en-US" sz="1100" dirty="0"/>
                        <a:t>m²/N</a:t>
                      </a:r>
                    </a:p>
                  </a:txBody>
                  <a:tcPr marL="36000" marR="36000" marT="36000" marB="36000"/>
                </a:tc>
                <a:extLst>
                  <a:ext uri="{0D108BD9-81ED-4DB2-BD59-A6C34878D82A}">
                    <a16:rowId xmlns:a16="http://schemas.microsoft.com/office/drawing/2014/main" val="1896987157"/>
                  </a:ext>
                </a:extLst>
              </a:tr>
              <a:tr h="21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ym typeface="Symbol" panose="05050102010706020507" pitchFamily="18" charset="2"/>
                        </a:rPr>
                        <a:t></a:t>
                      </a:r>
                      <a:endParaRPr lang="en-US" sz="1100" dirty="0"/>
                    </a:p>
                  </a:txBody>
                  <a:tcPr marL="36000" marR="36000" marT="36000" marB="36000"/>
                </a:tc>
                <a:tc>
                  <a:txBody>
                    <a:bodyPr/>
                    <a:lstStyle/>
                    <a:p>
                      <a:r>
                        <a:rPr lang="en-US" sz="1100" dirty="0" err="1"/>
                        <a:t>Dyn</a:t>
                      </a:r>
                      <a:r>
                        <a:rPr lang="en-US" sz="1100" dirty="0"/>
                        <a:t>. viscosity at pressure p</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mPa ∙s</a:t>
                      </a:r>
                    </a:p>
                  </a:txBody>
                  <a:tcPr marL="36000" marR="36000" marT="36000" marB="36000"/>
                </a:tc>
                <a:extLst>
                  <a:ext uri="{0D108BD9-81ED-4DB2-BD59-A6C34878D82A}">
                    <a16:rowId xmlns:a16="http://schemas.microsoft.com/office/drawing/2014/main" val="3180355537"/>
                  </a:ext>
                </a:extLst>
              </a:tr>
              <a:tr h="495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a:t>
                      </a:r>
                    </a:p>
                  </a:txBody>
                  <a:tcPr marL="36000" marR="36000" marT="36000" marB="36000"/>
                </a:tc>
                <a:tc>
                  <a:txBody>
                    <a:bodyPr/>
                    <a:lstStyle/>
                    <a:p>
                      <a:r>
                        <a:rPr lang="en-US" sz="1100" dirty="0"/>
                        <a:t>v = (v</a:t>
                      </a:r>
                      <a:r>
                        <a:rPr lang="en-US" sz="1100" baseline="-25000" dirty="0"/>
                        <a:t>1</a:t>
                      </a:r>
                      <a:r>
                        <a:rPr lang="en-US" sz="1100" dirty="0"/>
                        <a:t> + v</a:t>
                      </a:r>
                      <a:r>
                        <a:rPr lang="en-US" sz="1100" baseline="-25000" dirty="0"/>
                        <a:t>2</a:t>
                      </a:r>
                      <a:r>
                        <a:rPr lang="en-US" sz="1100" dirty="0"/>
                        <a:t>)/2, mean cumulative roller velocity </a:t>
                      </a:r>
                      <a:br>
                        <a:rPr lang="en-US" sz="1100" dirty="0"/>
                      </a:br>
                      <a:r>
                        <a:rPr lang="en-US" sz="1000" dirty="0"/>
                        <a:t>v</a:t>
                      </a:r>
                      <a:r>
                        <a:rPr lang="en-US" sz="1000" baseline="-25000" dirty="0"/>
                        <a:t>1</a:t>
                      </a:r>
                      <a:r>
                        <a:rPr lang="en-US" sz="1000" dirty="0"/>
                        <a:t> = velocity at rolling element</a:t>
                      </a:r>
                      <a:br>
                        <a:rPr lang="en-US" sz="1000" dirty="0"/>
                      </a:br>
                      <a:r>
                        <a:rPr lang="en-US" sz="1000" dirty="0"/>
                        <a:t>v</a:t>
                      </a:r>
                      <a:r>
                        <a:rPr lang="en-US" sz="1000" baseline="-25000" dirty="0"/>
                        <a:t>2</a:t>
                      </a:r>
                      <a:r>
                        <a:rPr lang="en-US" sz="1000" dirty="0"/>
                        <a:t> = velocity at inner or outer contact</a:t>
                      </a:r>
                      <a:endParaRPr lang="en-US" sz="1100" dirty="0"/>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m/s</a:t>
                      </a:r>
                    </a:p>
                  </a:txBody>
                  <a:tcPr marL="36000" marR="36000" marT="36000" marB="36000"/>
                </a:tc>
                <a:extLst>
                  <a:ext uri="{0D108BD9-81ED-4DB2-BD59-A6C34878D82A}">
                    <a16:rowId xmlns:a16="http://schemas.microsoft.com/office/drawing/2014/main" val="1963957083"/>
                  </a:ext>
                </a:extLst>
              </a:tr>
              <a:tr h="21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a:t>
                      </a:r>
                    </a:p>
                  </a:txBody>
                  <a:tcPr marL="36000" marR="36000" marT="36000" marB="36000"/>
                </a:tc>
                <a:tc>
                  <a:txBody>
                    <a:bodyPr/>
                    <a:lstStyle/>
                    <a:p>
                      <a:r>
                        <a:rPr lang="en-US" sz="1100" dirty="0"/>
                        <a:t>Modulus of elasticity (</a:t>
                      </a:r>
                      <a:r>
                        <a:rPr lang="en-US" sz="1100" dirty="0" err="1"/>
                        <a:t>E</a:t>
                      </a:r>
                      <a:r>
                        <a:rPr lang="en-US" sz="1100" baseline="-25000" dirty="0" err="1"/>
                        <a:t>Steel</a:t>
                      </a:r>
                      <a:r>
                        <a:rPr lang="en-US" sz="1100" dirty="0"/>
                        <a:t> = 2,07 ∙ 10</a:t>
                      </a:r>
                      <a:r>
                        <a:rPr lang="en-US" sz="1100" baseline="30000" dirty="0"/>
                        <a:t>11</a:t>
                      </a:r>
                      <a:r>
                        <a:rPr lang="en-US" sz="1100" dirty="0"/>
                        <a:t>) </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N/m²</a:t>
                      </a:r>
                    </a:p>
                  </a:txBody>
                  <a:tcPr marL="36000" marR="36000" marT="36000" marB="36000"/>
                </a:tc>
                <a:extLst>
                  <a:ext uri="{0D108BD9-81ED-4DB2-BD59-A6C34878D82A}">
                    <a16:rowId xmlns:a16="http://schemas.microsoft.com/office/drawing/2014/main" val="1748025588"/>
                  </a:ext>
                </a:extLst>
              </a:tr>
              <a:tr h="21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a:t>
                      </a:r>
                      <a:r>
                        <a:rPr lang="en-US" sz="1100" baseline="-25000" dirty="0"/>
                        <a:t>1</a:t>
                      </a:r>
                    </a:p>
                  </a:txBody>
                  <a:tcPr marL="36000" marR="36000" marT="36000" marB="36000"/>
                </a:tc>
                <a:tc>
                  <a:txBody>
                    <a:bodyPr/>
                    <a:lstStyle/>
                    <a:p>
                      <a:r>
                        <a:rPr lang="en-US" sz="1100" dirty="0"/>
                        <a:t>Radius of rolling element</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t>
                      </a:r>
                    </a:p>
                  </a:txBody>
                  <a:tcPr marL="36000" marR="36000" marT="36000" marB="36000"/>
                </a:tc>
                <a:extLst>
                  <a:ext uri="{0D108BD9-81ED-4DB2-BD59-A6C34878D82A}">
                    <a16:rowId xmlns:a16="http://schemas.microsoft.com/office/drawing/2014/main" val="3875067600"/>
                  </a:ext>
                </a:extLst>
              </a:tr>
              <a:tr h="21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a:t>
                      </a:r>
                      <a:r>
                        <a:rPr lang="en-US" sz="1100" baseline="-25000" dirty="0"/>
                        <a:t>2</a:t>
                      </a:r>
                    </a:p>
                  </a:txBody>
                  <a:tcPr marL="36000" marR="36000" marT="36000" marB="36000"/>
                </a:tc>
                <a:tc>
                  <a:txBody>
                    <a:bodyPr/>
                    <a:lstStyle/>
                    <a:p>
                      <a:r>
                        <a:rPr lang="en-US" sz="1100" dirty="0"/>
                        <a:t>Radius of inner or outer ring</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t>
                      </a:r>
                    </a:p>
                  </a:txBody>
                  <a:tcPr marL="36000" marR="36000" marT="36000" marB="36000"/>
                </a:tc>
                <a:extLst>
                  <a:ext uri="{0D108BD9-81ED-4DB2-BD59-A6C34878D82A}">
                    <a16:rowId xmlns:a16="http://schemas.microsoft.com/office/drawing/2014/main" val="2537767948"/>
                  </a:ext>
                </a:extLst>
              </a:tr>
              <a:tr h="218114">
                <a:tc>
                  <a:txBody>
                    <a:bodyPr/>
                    <a:lstStyle/>
                    <a:p>
                      <a:r>
                        <a:rPr lang="en-US" sz="1100" dirty="0">
                          <a:sym typeface="Symbol" panose="05050102010706020507" pitchFamily="18" charset="2"/>
                        </a:rPr>
                        <a:t>Q</a:t>
                      </a:r>
                      <a:endParaRPr lang="en-US" sz="1100" baseline="-25000" dirty="0"/>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Rolling element load</a:t>
                      </a:r>
                    </a:p>
                  </a:txBody>
                  <a:tcPr marL="36000" marR="36000" marT="36000" marB="36000"/>
                </a:tc>
                <a:tc>
                  <a:txBody>
                    <a:bodyPr/>
                    <a:lstStyle/>
                    <a:p>
                      <a:r>
                        <a:rPr lang="en-US" sz="1100" dirty="0"/>
                        <a:t>N</a:t>
                      </a:r>
                    </a:p>
                  </a:txBody>
                  <a:tcPr marL="36000" marR="36000" marT="36000" marB="36000"/>
                </a:tc>
                <a:extLst>
                  <a:ext uri="{0D108BD9-81ED-4DB2-BD59-A6C34878D82A}">
                    <a16:rowId xmlns:a16="http://schemas.microsoft.com/office/drawing/2014/main" val="2914514623"/>
                  </a:ext>
                </a:extLst>
              </a:tr>
              <a:tr h="21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L</a:t>
                      </a:r>
                    </a:p>
                  </a:txBody>
                  <a:tcPr marL="36000" marR="36000" marT="36000" marB="36000"/>
                </a:tc>
                <a:tc>
                  <a:txBody>
                    <a:bodyPr/>
                    <a:lstStyle/>
                    <a:p>
                      <a:r>
                        <a:rPr lang="en-US" sz="1100" dirty="0"/>
                        <a:t>Gap length, effective roller length</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t>
                      </a:r>
                    </a:p>
                  </a:txBody>
                  <a:tcPr marL="36000" marR="36000" marT="36000" marB="36000"/>
                </a:tc>
                <a:extLst>
                  <a:ext uri="{0D108BD9-81ED-4DB2-BD59-A6C34878D82A}">
                    <a16:rowId xmlns:a16="http://schemas.microsoft.com/office/drawing/2014/main" val="2187620353"/>
                  </a:ext>
                </a:extLst>
              </a:tr>
              <a:tr h="21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1/m</a:t>
                      </a:r>
                    </a:p>
                  </a:txBody>
                  <a:tcPr marL="36000" marR="36000" marT="36000" marB="36000"/>
                </a:tc>
                <a:tc>
                  <a:txBody>
                    <a:bodyPr/>
                    <a:lstStyle/>
                    <a:p>
                      <a:r>
                        <a:rPr lang="en-US" sz="1100" dirty="0"/>
                        <a:t>Poisson’s ratio (1/m = 0,3 for steel)</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36000" marR="36000" marT="36000" marB="36000"/>
                </a:tc>
                <a:extLst>
                  <a:ext uri="{0D108BD9-81ED-4DB2-BD59-A6C34878D82A}">
                    <a16:rowId xmlns:a16="http://schemas.microsoft.com/office/drawing/2014/main" val="303395996"/>
                  </a:ext>
                </a:extLst>
              </a:tr>
              <a:tr h="218114">
                <a:tc>
                  <a:txBody>
                    <a:bodyPr/>
                    <a:lstStyle/>
                    <a:p>
                      <a:r>
                        <a:rPr lang="en-US" sz="1100" dirty="0"/>
                        <a:t>e</a:t>
                      </a:r>
                    </a:p>
                  </a:txBody>
                  <a:tcPr marL="36000" marR="36000" marT="36000" marB="36000"/>
                </a:tc>
                <a:tc>
                  <a:txBody>
                    <a:bodyPr/>
                    <a:lstStyle/>
                    <a:p>
                      <a:r>
                        <a:rPr lang="en-US" sz="1100" dirty="0"/>
                        <a:t>= 2,7183 Euler’s number</a:t>
                      </a:r>
                    </a:p>
                  </a:txBody>
                  <a:tcPr marL="36000" marR="36000" marT="36000" marB="36000"/>
                </a:tc>
                <a:tc>
                  <a:txBody>
                    <a:bodyPr/>
                    <a:lstStyle/>
                    <a:p>
                      <a:endParaRPr lang="en-US" sz="1100" dirty="0"/>
                    </a:p>
                  </a:txBody>
                  <a:tcPr marL="36000" marR="36000" marT="36000" marB="36000"/>
                </a:tc>
                <a:extLst>
                  <a:ext uri="{0D108BD9-81ED-4DB2-BD59-A6C34878D82A}">
                    <a16:rowId xmlns:a16="http://schemas.microsoft.com/office/drawing/2014/main" val="36815860"/>
                  </a:ext>
                </a:extLst>
              </a:tr>
              <a:tr h="218114">
                <a:tc>
                  <a:txBody>
                    <a:bodyPr/>
                    <a:lstStyle/>
                    <a:p>
                      <a:r>
                        <a:rPr lang="de-DE" sz="1100" dirty="0"/>
                        <a:t>k</a:t>
                      </a:r>
                      <a:endParaRPr lang="en-US" sz="1100" dirty="0"/>
                    </a:p>
                  </a:txBody>
                  <a:tcPr marL="36000" marR="36000" marT="36000" marB="36000"/>
                </a:tc>
                <a:tc>
                  <a:txBody>
                    <a:bodyPr/>
                    <a:lstStyle/>
                    <a:p>
                      <a:r>
                        <a:rPr lang="en-US" sz="1100" dirty="0"/>
                        <a:t>k = a / b, ratio of pressure surface semiaxes</a:t>
                      </a:r>
                    </a:p>
                  </a:txBody>
                  <a:tcPr marL="36000" marR="36000" marT="36000" marB="36000"/>
                </a:tc>
                <a:tc>
                  <a:txBody>
                    <a:bodyPr/>
                    <a:lstStyle/>
                    <a:p>
                      <a:endParaRPr lang="en-US" sz="1100" dirty="0"/>
                    </a:p>
                  </a:txBody>
                  <a:tcPr marL="36000" marR="36000" marT="36000" marB="36000"/>
                </a:tc>
                <a:extLst>
                  <a:ext uri="{0D108BD9-81ED-4DB2-BD59-A6C34878D82A}">
                    <a16:rowId xmlns:a16="http://schemas.microsoft.com/office/drawing/2014/main" val="2915884245"/>
                  </a:ext>
                </a:extLst>
              </a:tr>
            </a:tbl>
          </a:graphicData>
        </a:graphic>
      </p:graphicFrame>
      <mc:AlternateContent xmlns:mc="http://schemas.openxmlformats.org/markup-compatibility/2006" xmlns:a14="http://schemas.microsoft.com/office/drawing/2010/main">
        <mc:Choice Requires="a14">
          <p:sp>
            <p:nvSpPr>
              <p:cNvPr id="8" name="Textfeld 4">
                <a:extLst>
                  <a:ext uri="{FF2B5EF4-FFF2-40B4-BE49-F238E27FC236}">
                    <a16:creationId xmlns:a16="http://schemas.microsoft.com/office/drawing/2014/main" id="{7E6827C4-C1B7-41F5-6BA7-32B89187AB3A}"/>
                  </a:ext>
                </a:extLst>
              </p:cNvPr>
              <p:cNvSpPr txBox="1"/>
              <p:nvPr/>
            </p:nvSpPr>
            <p:spPr bwMode="gray">
              <a:xfrm>
                <a:off x="694963" y="1577453"/>
                <a:ext cx="5975728" cy="914024"/>
              </a:xfrm>
              <a:prstGeom prst="rect">
                <a:avLst/>
              </a:prstGeom>
              <a:solidFill>
                <a:srgbClr val="C6E6EB"/>
              </a:solidFill>
            </p:spPr>
            <p:txBody>
              <a:bodyPr vert="horz" wrap="square" lIns="36000" tIns="36000" rIns="36000" bIns="36000" rtlCol="0">
                <a:spAutoFit/>
              </a:bodyPr>
              <a:lstStyle/>
              <a:p>
                <a:pPr>
                  <a:spcBef>
                    <a:spcPts val="600"/>
                  </a:spcBef>
                  <a:buClr>
                    <a:srgbClr val="00893D"/>
                  </a:buClr>
                </a:pPr>
                <a14:m>
                  <m:oMathPara xmlns:m="http://schemas.openxmlformats.org/officeDocument/2006/math">
                    <m:oMathParaPr>
                      <m:jc m:val="centerGroup"/>
                    </m:oMathParaPr>
                    <m:oMath xmlns:m="http://schemas.openxmlformats.org/officeDocument/2006/math">
                      <m:sSub>
                        <m:sSubPr>
                          <m:ctrlPr>
                            <a:rPr lang="en-US" sz="1600" b="0" i="1" u="none" baseline="0" smtClean="0">
                              <a:solidFill>
                                <a:srgbClr val="000000"/>
                              </a:solidFill>
                              <a:latin typeface="Cambria Math" panose="02040503050406030204" pitchFamily="18" charset="0"/>
                            </a:rPr>
                          </m:ctrlPr>
                        </m:sSubPr>
                        <m:e>
                          <m:r>
                            <a:rPr lang="de-DE" sz="1600" b="0" i="1" u="none" baseline="0" smtClean="0">
                              <a:solidFill>
                                <a:srgbClr val="000000"/>
                              </a:solidFill>
                              <a:latin typeface="Cambria Math" panose="02040503050406030204" pitchFamily="18" charset="0"/>
                            </a:rPr>
                            <m:t>h</m:t>
                          </m:r>
                        </m:e>
                        <m:sub>
                          <m:r>
                            <a:rPr lang="de-DE" sz="1600" b="0" i="1" u="none" baseline="0" smtClean="0">
                              <a:solidFill>
                                <a:srgbClr val="000000"/>
                              </a:solidFill>
                              <a:latin typeface="Cambria Math" panose="02040503050406030204" pitchFamily="18" charset="0"/>
                            </a:rPr>
                            <m:t>𝑚𝑖𝑛</m:t>
                          </m:r>
                        </m:sub>
                      </m:sSub>
                      <m:r>
                        <a:rPr lang="de-DE" sz="1600" b="0" i="1" u="none" baseline="0" smtClean="0">
                          <a:solidFill>
                            <a:srgbClr val="000000"/>
                          </a:solidFill>
                          <a:latin typeface="Cambria Math" panose="02040503050406030204" pitchFamily="18" charset="0"/>
                        </a:rPr>
                        <m:t>=</m:t>
                      </m:r>
                      <m:f>
                        <m:fPr>
                          <m:ctrlPr>
                            <a:rPr lang="de-DE" sz="1600" b="0" i="1" u="none" baseline="0" smtClean="0">
                              <a:solidFill>
                                <a:srgbClr val="000000"/>
                              </a:solidFill>
                              <a:latin typeface="Cambria Math" panose="02040503050406030204" pitchFamily="18" charset="0"/>
                            </a:rPr>
                          </m:ctrlPr>
                        </m:fPr>
                        <m:num>
                          <m:r>
                            <a:rPr lang="de-DE" sz="1600" b="0" i="1" u="none" baseline="0" smtClean="0">
                              <a:solidFill>
                                <a:srgbClr val="000000"/>
                              </a:solidFill>
                              <a:latin typeface="Cambria Math" panose="02040503050406030204" pitchFamily="18" charset="0"/>
                            </a:rPr>
                            <m:t>3,63</m:t>
                          </m:r>
                          <m:r>
                            <a:rPr lang="de-DE" sz="1600" b="0" i="1" u="none" baseline="0" smtClean="0">
                              <a:solidFill>
                                <a:srgbClr val="000000"/>
                              </a:solidFill>
                              <a:latin typeface="Cambria Math" panose="02040503050406030204" pitchFamily="18" charset="0"/>
                              <a:ea typeface="Cambria Math" panose="02040503050406030204" pitchFamily="18" charset="0"/>
                            </a:rPr>
                            <m:t>∙</m:t>
                          </m:r>
                          <m:sSup>
                            <m:sSupPr>
                              <m:ctrlPr>
                                <a:rPr lang="de-DE" sz="1600" b="0" i="1" u="none" baseline="0" smtClean="0">
                                  <a:solidFill>
                                    <a:srgbClr val="000000"/>
                                  </a:solidFill>
                                  <a:latin typeface="Cambria Math" panose="02040503050406030204" pitchFamily="18" charset="0"/>
                                  <a:ea typeface="Cambria Math" panose="02040503050406030204" pitchFamily="18" charset="0"/>
                                </a:rPr>
                              </m:ctrlPr>
                            </m:sSupPr>
                            <m:e>
                              <m:r>
                                <a:rPr lang="de-DE" sz="1600" b="0" i="1" u="none" baseline="0" smtClean="0">
                                  <a:solidFill>
                                    <a:srgbClr val="000000"/>
                                  </a:solidFill>
                                  <a:latin typeface="Cambria Math" panose="02040503050406030204" pitchFamily="18" charset="0"/>
                                  <a:ea typeface="Cambria Math" panose="02040503050406030204" pitchFamily="18" charset="0"/>
                                </a:rPr>
                                <m:t>𝛼</m:t>
                              </m:r>
                            </m:e>
                            <m:sup>
                              <m:r>
                                <a:rPr lang="de-DE" sz="1600" b="0" i="1" u="none" baseline="0" smtClean="0">
                                  <a:solidFill>
                                    <a:srgbClr val="000000"/>
                                  </a:solidFill>
                                  <a:latin typeface="Cambria Math" panose="02040503050406030204" pitchFamily="18" charset="0"/>
                                  <a:ea typeface="Cambria Math" panose="02040503050406030204" pitchFamily="18" charset="0"/>
                                </a:rPr>
                                <m:t>0,49</m:t>
                              </m:r>
                            </m:sup>
                          </m:sSup>
                          <m:r>
                            <a:rPr lang="de-DE" sz="1600" b="0" i="1" u="none" baseline="0" smtClean="0">
                              <a:solidFill>
                                <a:srgbClr val="000000"/>
                              </a:solidFill>
                              <a:latin typeface="Cambria Math" panose="02040503050406030204" pitchFamily="18" charset="0"/>
                              <a:ea typeface="Cambria Math" panose="02040503050406030204" pitchFamily="18" charset="0"/>
                            </a:rPr>
                            <m:t>∙</m:t>
                          </m:r>
                          <m:sSup>
                            <m:sSupPr>
                              <m:ctrlPr>
                                <a:rPr lang="de-DE" sz="1600" b="0" i="1" u="none" baseline="0" smtClean="0">
                                  <a:solidFill>
                                    <a:srgbClr val="000000"/>
                                  </a:solidFill>
                                  <a:latin typeface="Cambria Math" panose="02040503050406030204" pitchFamily="18" charset="0"/>
                                  <a:ea typeface="Cambria Math" panose="02040503050406030204" pitchFamily="18" charset="0"/>
                                </a:rPr>
                              </m:ctrlPr>
                            </m:sSupPr>
                            <m:e>
                              <m:d>
                                <m:dPr>
                                  <m:ctrlPr>
                                    <a:rPr lang="de-DE" sz="1600" i="1">
                                      <a:solidFill>
                                        <a:srgbClr val="000000"/>
                                      </a:solidFill>
                                      <a:latin typeface="Cambria Math" panose="02040503050406030204" pitchFamily="18" charset="0"/>
                                      <a:ea typeface="Cambria Math" panose="02040503050406030204" pitchFamily="18" charset="0"/>
                                    </a:rPr>
                                  </m:ctrlPr>
                                </m:dPr>
                                <m:e>
                                  <m:r>
                                    <a:rPr lang="de-DE" sz="1600" i="1">
                                      <a:solidFill>
                                        <a:srgbClr val="000000"/>
                                      </a:solidFill>
                                      <a:latin typeface="Cambria Math" panose="02040503050406030204" pitchFamily="18" charset="0"/>
                                      <a:ea typeface="Cambria Math" panose="02040503050406030204" pitchFamily="18" charset="0"/>
                                    </a:rPr>
                                    <m:t>𝜂</m:t>
                                  </m:r>
                                  <m:r>
                                    <a:rPr lang="de-DE" sz="1600" i="1">
                                      <a:solidFill>
                                        <a:srgbClr val="000000"/>
                                      </a:solidFill>
                                      <a:latin typeface="Cambria Math" panose="02040503050406030204" pitchFamily="18" charset="0"/>
                                      <a:ea typeface="Cambria Math" panose="02040503050406030204" pitchFamily="18" charset="0"/>
                                    </a:rPr>
                                    <m:t>∙</m:t>
                                  </m:r>
                                  <m:r>
                                    <m:rPr>
                                      <m:sty m:val="p"/>
                                    </m:rPr>
                                    <a:rPr lang="de-DE" sz="1600" b="0" i="1" smtClean="0">
                                      <a:solidFill>
                                        <a:srgbClr val="000000"/>
                                      </a:solidFill>
                                      <a:latin typeface="Cambria Math" panose="02040503050406030204" pitchFamily="18" charset="0"/>
                                      <a:ea typeface="Cambria Math" panose="02040503050406030204" pitchFamily="18" charset="0"/>
                                    </a:rPr>
                                    <m:t>v</m:t>
                                  </m:r>
                                </m:e>
                              </m:d>
                            </m:e>
                            <m:sup>
                              <m:r>
                                <a:rPr lang="de-DE" sz="1600" b="0" i="1" u="none" baseline="0" smtClean="0">
                                  <a:solidFill>
                                    <a:srgbClr val="000000"/>
                                  </a:solidFill>
                                  <a:latin typeface="Cambria Math" panose="02040503050406030204" pitchFamily="18" charset="0"/>
                                  <a:ea typeface="Cambria Math" panose="02040503050406030204" pitchFamily="18" charset="0"/>
                                </a:rPr>
                                <m:t>0,68</m:t>
                              </m:r>
                            </m:sup>
                          </m:sSup>
                        </m:num>
                        <m:den>
                          <m:sSup>
                            <m:sSupPr>
                              <m:ctrlPr>
                                <a:rPr lang="de-DE" sz="1600" b="0" i="1" u="none" baseline="0" smtClean="0">
                                  <a:solidFill>
                                    <a:srgbClr val="000000"/>
                                  </a:solidFill>
                                  <a:latin typeface="Cambria Math" panose="02040503050406030204" pitchFamily="18" charset="0"/>
                                </a:rPr>
                              </m:ctrlPr>
                            </m:sSupPr>
                            <m:e>
                              <m:d>
                                <m:dPr>
                                  <m:ctrlPr>
                                    <a:rPr lang="de-DE" sz="1600" i="1">
                                      <a:solidFill>
                                        <a:srgbClr val="000000"/>
                                      </a:solidFill>
                                      <a:latin typeface="Cambria Math" panose="02040503050406030204" pitchFamily="18" charset="0"/>
                                    </a:rPr>
                                  </m:ctrlPr>
                                </m:dPr>
                                <m:e>
                                  <m:f>
                                    <m:fPr>
                                      <m:ctrlPr>
                                        <a:rPr lang="de-DE" sz="1600" i="1">
                                          <a:solidFill>
                                            <a:srgbClr val="000000"/>
                                          </a:solidFill>
                                          <a:latin typeface="Cambria Math" panose="02040503050406030204" pitchFamily="18" charset="0"/>
                                        </a:rPr>
                                      </m:ctrlPr>
                                    </m:fPr>
                                    <m:num>
                                      <m:r>
                                        <a:rPr lang="de-DE" sz="1600" i="1">
                                          <a:solidFill>
                                            <a:srgbClr val="000000"/>
                                          </a:solidFill>
                                          <a:latin typeface="Cambria Math" panose="02040503050406030204" pitchFamily="18" charset="0"/>
                                        </a:rPr>
                                        <m:t>1</m:t>
                                      </m:r>
                                    </m:num>
                                    <m:den>
                                      <m:sSub>
                                        <m:sSubPr>
                                          <m:ctrlPr>
                                            <a:rPr lang="de-DE" sz="1600" i="1">
                                              <a:solidFill>
                                                <a:srgbClr val="000000"/>
                                              </a:solidFill>
                                              <a:latin typeface="Cambria Math" panose="02040503050406030204" pitchFamily="18" charset="0"/>
                                            </a:rPr>
                                          </m:ctrlPr>
                                        </m:sSubPr>
                                        <m:e>
                                          <m:r>
                                            <a:rPr lang="de-DE" sz="1600" i="1">
                                              <a:solidFill>
                                                <a:srgbClr val="000000"/>
                                              </a:solidFill>
                                              <a:latin typeface="Cambria Math" panose="02040503050406030204" pitchFamily="18" charset="0"/>
                                            </a:rPr>
                                            <m:t>𝑟</m:t>
                                          </m:r>
                                        </m:e>
                                        <m:sub>
                                          <m:r>
                                            <a:rPr lang="de-DE" sz="1600" i="1">
                                              <a:solidFill>
                                                <a:srgbClr val="000000"/>
                                              </a:solidFill>
                                              <a:latin typeface="Cambria Math" panose="02040503050406030204" pitchFamily="18" charset="0"/>
                                            </a:rPr>
                                            <m:t>1</m:t>
                                          </m:r>
                                        </m:sub>
                                      </m:sSub>
                                    </m:den>
                                  </m:f>
                                  <m:r>
                                    <a:rPr lang="de-DE" sz="1600" i="1">
                                      <a:solidFill>
                                        <a:srgbClr val="000000"/>
                                      </a:solidFill>
                                      <a:latin typeface="Cambria Math" panose="02040503050406030204" pitchFamily="18" charset="0"/>
                                    </a:rPr>
                                    <m:t>+</m:t>
                                  </m:r>
                                  <m:f>
                                    <m:fPr>
                                      <m:ctrlPr>
                                        <a:rPr lang="de-DE" sz="1600" i="1">
                                          <a:solidFill>
                                            <a:srgbClr val="000000"/>
                                          </a:solidFill>
                                          <a:latin typeface="Cambria Math" panose="02040503050406030204" pitchFamily="18" charset="0"/>
                                        </a:rPr>
                                      </m:ctrlPr>
                                    </m:fPr>
                                    <m:num>
                                      <m:r>
                                        <a:rPr lang="de-DE" sz="1600" i="1">
                                          <a:solidFill>
                                            <a:srgbClr val="000000"/>
                                          </a:solidFill>
                                          <a:latin typeface="Cambria Math" panose="02040503050406030204" pitchFamily="18" charset="0"/>
                                        </a:rPr>
                                        <m:t>1</m:t>
                                      </m:r>
                                    </m:num>
                                    <m:den>
                                      <m:sSub>
                                        <m:sSubPr>
                                          <m:ctrlPr>
                                            <a:rPr lang="de-DE" sz="1600" i="1">
                                              <a:solidFill>
                                                <a:srgbClr val="000000"/>
                                              </a:solidFill>
                                              <a:latin typeface="Cambria Math" panose="02040503050406030204" pitchFamily="18" charset="0"/>
                                            </a:rPr>
                                          </m:ctrlPr>
                                        </m:sSubPr>
                                        <m:e>
                                          <m:r>
                                            <a:rPr lang="de-DE" sz="1600" i="1">
                                              <a:solidFill>
                                                <a:srgbClr val="000000"/>
                                              </a:solidFill>
                                              <a:latin typeface="Cambria Math" panose="02040503050406030204" pitchFamily="18" charset="0"/>
                                            </a:rPr>
                                            <m:t>𝑟</m:t>
                                          </m:r>
                                        </m:e>
                                        <m:sub>
                                          <m:r>
                                            <a:rPr lang="de-DE" sz="1600" i="1">
                                              <a:solidFill>
                                                <a:srgbClr val="000000"/>
                                              </a:solidFill>
                                              <a:latin typeface="Cambria Math" panose="02040503050406030204" pitchFamily="18" charset="0"/>
                                            </a:rPr>
                                            <m:t>2</m:t>
                                          </m:r>
                                        </m:sub>
                                      </m:sSub>
                                    </m:den>
                                  </m:f>
                                </m:e>
                              </m:d>
                            </m:e>
                            <m:sup>
                              <m:r>
                                <a:rPr lang="de-DE" sz="1600" b="0" i="1" u="none" baseline="0" smtClean="0">
                                  <a:solidFill>
                                    <a:srgbClr val="000000"/>
                                  </a:solidFill>
                                  <a:latin typeface="Cambria Math" panose="02040503050406030204" pitchFamily="18" charset="0"/>
                                </a:rPr>
                                <m:t>0,466</m:t>
                              </m:r>
                            </m:sup>
                          </m:sSup>
                          <m:r>
                            <a:rPr lang="de-DE" sz="1600" b="0" i="1" u="none" baseline="0" smtClean="0">
                              <a:solidFill>
                                <a:srgbClr val="000000"/>
                              </a:solidFill>
                              <a:latin typeface="Cambria Math" panose="02040503050406030204" pitchFamily="18" charset="0"/>
                              <a:ea typeface="Cambria Math" panose="02040503050406030204" pitchFamily="18" charset="0"/>
                            </a:rPr>
                            <m:t>∙</m:t>
                          </m:r>
                          <m:sSup>
                            <m:sSupPr>
                              <m:ctrlPr>
                                <a:rPr lang="de-DE" sz="1600" b="0" i="1" u="none" baseline="0" smtClean="0">
                                  <a:solidFill>
                                    <a:srgbClr val="000000"/>
                                  </a:solidFill>
                                  <a:latin typeface="Cambria Math" panose="02040503050406030204" pitchFamily="18" charset="0"/>
                                  <a:ea typeface="Cambria Math" panose="02040503050406030204" pitchFamily="18" charset="0"/>
                                </a:rPr>
                              </m:ctrlPr>
                            </m:sSupPr>
                            <m:e>
                              <m:r>
                                <a:rPr lang="de-DE" sz="1600" b="0" i="1" u="none" baseline="0" smtClean="0">
                                  <a:solidFill>
                                    <a:srgbClr val="000000"/>
                                  </a:solidFill>
                                  <a:latin typeface="Cambria Math" panose="02040503050406030204" pitchFamily="18" charset="0"/>
                                  <a:ea typeface="Cambria Math" panose="02040503050406030204" pitchFamily="18" charset="0"/>
                                </a:rPr>
                                <m:t>𝑄</m:t>
                              </m:r>
                            </m:e>
                            <m:sup>
                              <m:r>
                                <a:rPr lang="de-DE" sz="1600" b="0" i="1" u="none" baseline="0" smtClean="0">
                                  <a:solidFill>
                                    <a:srgbClr val="000000"/>
                                  </a:solidFill>
                                  <a:latin typeface="Cambria Math" panose="02040503050406030204" pitchFamily="18" charset="0"/>
                                  <a:ea typeface="Cambria Math" panose="02040503050406030204" pitchFamily="18" charset="0"/>
                                </a:rPr>
                                <m:t>0,073</m:t>
                              </m:r>
                            </m:sup>
                          </m:sSup>
                        </m:den>
                      </m:f>
                      <m:r>
                        <a:rPr lang="de-DE" sz="1600" b="0" i="1" u="none" baseline="0" smtClean="0">
                          <a:solidFill>
                            <a:srgbClr val="000000"/>
                          </a:solidFill>
                          <a:latin typeface="Cambria Math" panose="02040503050406030204" pitchFamily="18" charset="0"/>
                          <a:ea typeface="Cambria Math" panose="02040503050406030204" pitchFamily="18" charset="0"/>
                        </a:rPr>
                        <m:t>∙</m:t>
                      </m:r>
                      <m:sSup>
                        <m:sSupPr>
                          <m:ctrlPr>
                            <a:rPr lang="de-DE" sz="1600" b="0" i="1" u="none" baseline="0" smtClean="0">
                              <a:solidFill>
                                <a:srgbClr val="000000"/>
                              </a:solidFill>
                              <a:latin typeface="Cambria Math" panose="02040503050406030204" pitchFamily="18" charset="0"/>
                              <a:ea typeface="Cambria Math" panose="02040503050406030204" pitchFamily="18" charset="0"/>
                            </a:rPr>
                          </m:ctrlPr>
                        </m:sSupPr>
                        <m:e>
                          <m:d>
                            <m:dPr>
                              <m:ctrlPr>
                                <a:rPr lang="de-DE" sz="1600" b="0" i="1" u="none" baseline="0" smtClean="0">
                                  <a:solidFill>
                                    <a:srgbClr val="000000"/>
                                  </a:solidFill>
                                  <a:latin typeface="Cambria Math" panose="02040503050406030204" pitchFamily="18" charset="0"/>
                                  <a:ea typeface="Cambria Math" panose="02040503050406030204" pitchFamily="18" charset="0"/>
                                </a:rPr>
                              </m:ctrlPr>
                            </m:dPr>
                            <m:e>
                              <m:f>
                                <m:fPr>
                                  <m:ctrlPr>
                                    <a:rPr lang="de-DE" sz="1600" b="0" i="1" u="none" baseline="0" smtClean="0">
                                      <a:solidFill>
                                        <a:srgbClr val="000000"/>
                                      </a:solidFill>
                                      <a:latin typeface="Cambria Math" panose="02040503050406030204" pitchFamily="18" charset="0"/>
                                      <a:ea typeface="Cambria Math" panose="02040503050406030204" pitchFamily="18" charset="0"/>
                                    </a:rPr>
                                  </m:ctrlPr>
                                </m:fPr>
                                <m:num>
                                  <m:r>
                                    <a:rPr lang="de-DE" sz="1600" b="0" i="1" u="none" baseline="0" smtClean="0">
                                      <a:solidFill>
                                        <a:srgbClr val="000000"/>
                                      </a:solidFill>
                                      <a:latin typeface="Cambria Math" panose="02040503050406030204" pitchFamily="18" charset="0"/>
                                      <a:ea typeface="Cambria Math" panose="02040503050406030204" pitchFamily="18" charset="0"/>
                                    </a:rPr>
                                    <m:t>𝐸</m:t>
                                  </m:r>
                                </m:num>
                                <m:den>
                                  <m:r>
                                    <a:rPr lang="de-DE" sz="1600" b="0" i="1" u="none" baseline="0" smtClean="0">
                                      <a:solidFill>
                                        <a:srgbClr val="000000"/>
                                      </a:solidFill>
                                      <a:latin typeface="Cambria Math" panose="02040503050406030204" pitchFamily="18" charset="0"/>
                                      <a:ea typeface="Cambria Math" panose="02040503050406030204" pitchFamily="18" charset="0"/>
                                    </a:rPr>
                                    <m:t>1−</m:t>
                                  </m:r>
                                  <m:sSup>
                                    <m:sSupPr>
                                      <m:ctrlPr>
                                        <a:rPr lang="de-DE" sz="1600" b="0" i="1" u="none" baseline="0" smtClean="0">
                                          <a:solidFill>
                                            <a:srgbClr val="000000"/>
                                          </a:solidFill>
                                          <a:latin typeface="Cambria Math" panose="02040503050406030204" pitchFamily="18" charset="0"/>
                                          <a:ea typeface="Cambria Math" panose="02040503050406030204" pitchFamily="18" charset="0"/>
                                        </a:rPr>
                                      </m:ctrlPr>
                                    </m:sSupPr>
                                    <m:e>
                                      <m:d>
                                        <m:dPr>
                                          <m:ctrlPr>
                                            <a:rPr lang="de-DE" sz="1600" b="0" i="1" u="none" baseline="0" smtClean="0">
                                              <a:solidFill>
                                                <a:srgbClr val="000000"/>
                                              </a:solidFill>
                                              <a:latin typeface="Cambria Math" panose="02040503050406030204" pitchFamily="18" charset="0"/>
                                              <a:ea typeface="Cambria Math" panose="02040503050406030204" pitchFamily="18" charset="0"/>
                                            </a:rPr>
                                          </m:ctrlPr>
                                        </m:dPr>
                                        <m:e>
                                          <m:f>
                                            <m:fPr>
                                              <m:ctrlPr>
                                                <a:rPr lang="de-DE" sz="1600" b="0" i="1" u="none" baseline="0" smtClean="0">
                                                  <a:solidFill>
                                                    <a:srgbClr val="000000"/>
                                                  </a:solidFill>
                                                  <a:latin typeface="Cambria Math" panose="02040503050406030204" pitchFamily="18" charset="0"/>
                                                  <a:ea typeface="Cambria Math" panose="02040503050406030204" pitchFamily="18" charset="0"/>
                                                </a:rPr>
                                              </m:ctrlPr>
                                            </m:fPr>
                                            <m:num>
                                              <m:r>
                                                <a:rPr lang="de-DE" sz="1600" b="0" i="1" u="none" baseline="0" smtClean="0">
                                                  <a:solidFill>
                                                    <a:srgbClr val="000000"/>
                                                  </a:solidFill>
                                                  <a:latin typeface="Cambria Math" panose="02040503050406030204" pitchFamily="18" charset="0"/>
                                                  <a:ea typeface="Cambria Math" panose="02040503050406030204" pitchFamily="18" charset="0"/>
                                                </a:rPr>
                                                <m:t>1</m:t>
                                              </m:r>
                                            </m:num>
                                            <m:den>
                                              <m:r>
                                                <a:rPr lang="de-DE" sz="1600" b="0" i="1" u="none" baseline="0" smtClean="0">
                                                  <a:solidFill>
                                                    <a:srgbClr val="000000"/>
                                                  </a:solidFill>
                                                  <a:latin typeface="Cambria Math" panose="02040503050406030204" pitchFamily="18" charset="0"/>
                                                  <a:ea typeface="Cambria Math" panose="02040503050406030204" pitchFamily="18" charset="0"/>
                                                </a:rPr>
                                                <m:t>𝑚</m:t>
                                              </m:r>
                                            </m:den>
                                          </m:f>
                                        </m:e>
                                      </m:d>
                                    </m:e>
                                    <m:sup>
                                      <m:r>
                                        <a:rPr lang="de-DE" sz="1600" b="0" i="1" u="none" baseline="0" smtClean="0">
                                          <a:solidFill>
                                            <a:srgbClr val="000000"/>
                                          </a:solidFill>
                                          <a:latin typeface="Cambria Math" panose="02040503050406030204" pitchFamily="18" charset="0"/>
                                          <a:ea typeface="Cambria Math" panose="02040503050406030204" pitchFamily="18" charset="0"/>
                                        </a:rPr>
                                        <m:t>2</m:t>
                                      </m:r>
                                    </m:sup>
                                  </m:sSup>
                                </m:den>
                              </m:f>
                            </m:e>
                          </m:d>
                        </m:e>
                        <m:sup>
                          <m:r>
                            <a:rPr lang="de-DE" sz="1600" b="0" i="1" u="none" baseline="0" smtClean="0">
                              <a:solidFill>
                                <a:srgbClr val="000000"/>
                              </a:solidFill>
                              <a:latin typeface="Cambria Math" panose="02040503050406030204" pitchFamily="18" charset="0"/>
                              <a:ea typeface="Cambria Math" panose="02040503050406030204" pitchFamily="18" charset="0"/>
                            </a:rPr>
                            <m:t>−0,117</m:t>
                          </m:r>
                        </m:sup>
                      </m:sSup>
                      <m:r>
                        <a:rPr lang="de-DE" sz="1600" b="0" i="1" u="none" baseline="0" smtClean="0">
                          <a:solidFill>
                            <a:srgbClr val="000000"/>
                          </a:solidFill>
                          <a:latin typeface="Cambria Math" panose="02040503050406030204" pitchFamily="18" charset="0"/>
                          <a:ea typeface="Cambria Math" panose="02040503050406030204" pitchFamily="18" charset="0"/>
                        </a:rPr>
                        <m:t>∙(1−</m:t>
                      </m:r>
                      <m:sSup>
                        <m:sSupPr>
                          <m:ctrlPr>
                            <a:rPr lang="de-DE" sz="1600" b="0" i="1" u="none" baseline="0" smtClean="0">
                              <a:solidFill>
                                <a:srgbClr val="000000"/>
                              </a:solidFill>
                              <a:latin typeface="Cambria Math" panose="02040503050406030204" pitchFamily="18" charset="0"/>
                              <a:ea typeface="Cambria Math" panose="02040503050406030204" pitchFamily="18" charset="0"/>
                            </a:rPr>
                          </m:ctrlPr>
                        </m:sSupPr>
                        <m:e>
                          <m:r>
                            <a:rPr lang="de-DE" sz="1600" b="0" i="1" u="none" baseline="0" smtClean="0">
                              <a:solidFill>
                                <a:srgbClr val="000000"/>
                              </a:solidFill>
                              <a:latin typeface="Cambria Math" panose="02040503050406030204" pitchFamily="18" charset="0"/>
                              <a:ea typeface="Cambria Math" panose="02040503050406030204" pitchFamily="18" charset="0"/>
                            </a:rPr>
                            <m:t>𝑒</m:t>
                          </m:r>
                        </m:e>
                        <m:sup>
                          <m:r>
                            <a:rPr lang="de-DE" sz="1600" b="0" i="1" u="none" baseline="0" smtClean="0">
                              <a:solidFill>
                                <a:srgbClr val="000000"/>
                              </a:solidFill>
                              <a:latin typeface="Cambria Math" panose="02040503050406030204" pitchFamily="18" charset="0"/>
                              <a:ea typeface="Cambria Math" panose="02040503050406030204" pitchFamily="18" charset="0"/>
                            </a:rPr>
                            <m:t>−0,68</m:t>
                          </m:r>
                          <m:r>
                            <a:rPr lang="de-DE" sz="1600" b="0" i="1" u="none" baseline="0" smtClean="0">
                              <a:solidFill>
                                <a:srgbClr val="000000"/>
                              </a:solidFill>
                              <a:latin typeface="Cambria Math" panose="02040503050406030204" pitchFamily="18" charset="0"/>
                              <a:ea typeface="Cambria Math" panose="02040503050406030204" pitchFamily="18" charset="0"/>
                            </a:rPr>
                            <m:t>𝑘</m:t>
                          </m:r>
                        </m:sup>
                      </m:sSup>
                      <m:r>
                        <a:rPr lang="de-DE" sz="1600" b="0" i="1" u="none" baseline="0" smtClean="0">
                          <a:solidFill>
                            <a:srgbClr val="000000"/>
                          </a:solidFill>
                          <a:latin typeface="Cambria Math" panose="02040503050406030204" pitchFamily="18" charset="0"/>
                          <a:ea typeface="Cambria Math" panose="02040503050406030204" pitchFamily="18" charset="0"/>
                        </a:rPr>
                        <m:t>)</m:t>
                      </m:r>
                    </m:oMath>
                  </m:oMathPara>
                </a14:m>
                <a:endParaRPr lang="en-US" sz="1600" b="0" i="0" u="none" baseline="0" dirty="0">
                  <a:solidFill>
                    <a:srgbClr val="000000"/>
                  </a:solidFill>
                  <a:latin typeface="Calibri" panose="020F0502020204030204" pitchFamily="34" charset="0"/>
                </a:endParaRPr>
              </a:p>
            </p:txBody>
          </p:sp>
        </mc:Choice>
        <mc:Fallback xmlns="">
          <p:sp>
            <p:nvSpPr>
              <p:cNvPr id="8" name="Textfeld 4">
                <a:extLst>
                  <a:ext uri="{FF2B5EF4-FFF2-40B4-BE49-F238E27FC236}">
                    <a16:creationId xmlns:a16="http://schemas.microsoft.com/office/drawing/2014/main" id="{7E6827C4-C1B7-41F5-6BA7-32B89187AB3A}"/>
                  </a:ext>
                </a:extLst>
              </p:cNvPr>
              <p:cNvSpPr txBox="1">
                <a:spLocks noRot="1" noChangeAspect="1" noMove="1" noResize="1" noEditPoints="1" noAdjustHandles="1" noChangeArrowheads="1" noChangeShapeType="1" noTextEdit="1"/>
              </p:cNvSpPr>
              <p:nvPr/>
            </p:nvSpPr>
            <p:spPr bwMode="gray">
              <a:xfrm>
                <a:off x="694963" y="1577453"/>
                <a:ext cx="5975728" cy="914024"/>
              </a:xfrm>
              <a:prstGeom prst="rect">
                <a:avLst/>
              </a:prstGeom>
              <a:blipFill>
                <a:blip r:embed="rId4"/>
                <a:stretch>
                  <a:fillRect/>
                </a:stretch>
              </a:blipFill>
            </p:spPr>
            <p:txBody>
              <a:bodyPr/>
              <a:lstStyle/>
              <a:p>
                <a:r>
                  <a:rPr lang="en-GB">
                    <a:noFill/>
                  </a:rPr>
                  <a:t> </a:t>
                </a:r>
              </a:p>
            </p:txBody>
          </p:sp>
        </mc:Fallback>
      </mc:AlternateContent>
      <p:pic>
        <p:nvPicPr>
          <p:cNvPr id="46" name="Grafik 9">
            <a:extLst>
              <a:ext uri="{FF2B5EF4-FFF2-40B4-BE49-F238E27FC236}">
                <a16:creationId xmlns:a16="http://schemas.microsoft.com/office/drawing/2014/main" id="{4061D5D3-51EC-BBDC-32D9-0A1889854E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02" r="6810"/>
          <a:stretch/>
        </p:blipFill>
        <p:spPr>
          <a:xfrm>
            <a:off x="2207568" y="3205418"/>
            <a:ext cx="3024336" cy="2959830"/>
          </a:xfrm>
          <a:prstGeom prst="rect">
            <a:avLst/>
          </a:prstGeom>
        </p:spPr>
      </p:pic>
      <mc:AlternateContent xmlns:mc="http://schemas.openxmlformats.org/markup-compatibility/2006" xmlns:a14="http://schemas.microsoft.com/office/drawing/2010/main">
        <mc:Choice Requires="a14">
          <p:sp>
            <p:nvSpPr>
              <p:cNvPr id="47" name="Textfeld 10">
                <a:extLst>
                  <a:ext uri="{FF2B5EF4-FFF2-40B4-BE49-F238E27FC236}">
                    <a16:creationId xmlns:a16="http://schemas.microsoft.com/office/drawing/2014/main" id="{7BDB8569-A4BF-0A69-07BC-A4AE1DB5B17B}"/>
                  </a:ext>
                </a:extLst>
              </p:cNvPr>
              <p:cNvSpPr txBox="1"/>
              <p:nvPr/>
            </p:nvSpPr>
            <p:spPr bwMode="gray">
              <a:xfrm>
                <a:off x="694963" y="2682767"/>
                <a:ext cx="1224136" cy="318924"/>
              </a:xfrm>
              <a:prstGeom prst="rect">
                <a:avLst/>
              </a:prstGeom>
              <a:solidFill>
                <a:srgbClr val="E7F1D7"/>
              </a:solidFill>
            </p:spPr>
            <p:txBody>
              <a:bodyPr vert="horz" wrap="square" lIns="36000" tIns="36000" rIns="36000" bIns="36000" rtlCol="0">
                <a:spAutoFit/>
              </a:bodyPr>
              <a:lstStyle>
                <a:defPPr>
                  <a:defRPr lang="en-US"/>
                </a:defPPr>
                <a:lvl1pPr>
                  <a:spcBef>
                    <a:spcPts val="600"/>
                  </a:spcBef>
                  <a:buClr>
                    <a:srgbClr val="00893D"/>
                  </a:buClr>
                  <a:defRPr sz="1600" b="0" i="1" u="none" baseline="0">
                    <a:solidFill>
                      <a:srgbClr val="00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𝜂</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𝜂</m:t>
                          </m:r>
                        </m:e>
                        <m:sub>
                          <m:r>
                            <a:rPr lang="de-DE">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r>
                            <a:rPr lang="de-DE">
                              <a:latin typeface="Cambria Math" panose="02040503050406030204" pitchFamily="18" charset="0"/>
                            </a:rPr>
                            <m:t>𝑒</m:t>
                          </m:r>
                        </m:e>
                        <m:sup>
                          <m:r>
                            <a:rPr lang="en-US">
                              <a:latin typeface="Cambria Math" panose="02040503050406030204" pitchFamily="18" charset="0"/>
                            </a:rPr>
                            <m:t>𝛼</m:t>
                          </m:r>
                          <m:r>
                            <a:rPr lang="de-DE">
                              <a:latin typeface="Cambria Math" panose="02040503050406030204" pitchFamily="18" charset="0"/>
                            </a:rPr>
                            <m:t>𝑝</m:t>
                          </m:r>
                        </m:sup>
                      </m:sSup>
                    </m:oMath>
                  </m:oMathPara>
                </a14:m>
                <a:endParaRPr lang="en-US" dirty="0"/>
              </a:p>
            </p:txBody>
          </p:sp>
        </mc:Choice>
        <mc:Fallback xmlns="">
          <p:sp>
            <p:nvSpPr>
              <p:cNvPr id="47" name="Textfeld 10">
                <a:extLst>
                  <a:ext uri="{FF2B5EF4-FFF2-40B4-BE49-F238E27FC236}">
                    <a16:creationId xmlns:a16="http://schemas.microsoft.com/office/drawing/2014/main" id="{7BDB8569-A4BF-0A69-07BC-A4AE1DB5B17B}"/>
                  </a:ext>
                </a:extLst>
              </p:cNvPr>
              <p:cNvSpPr txBox="1">
                <a:spLocks noRot="1" noChangeAspect="1" noMove="1" noResize="1" noEditPoints="1" noAdjustHandles="1" noChangeArrowheads="1" noChangeShapeType="1" noTextEdit="1"/>
              </p:cNvSpPr>
              <p:nvPr/>
            </p:nvSpPr>
            <p:spPr bwMode="gray">
              <a:xfrm>
                <a:off x="694963" y="2682767"/>
                <a:ext cx="1224136" cy="318924"/>
              </a:xfrm>
              <a:prstGeom prst="rect">
                <a:avLst/>
              </a:prstGeom>
              <a:blipFill>
                <a:blip r:embed="rId6"/>
                <a:stretch>
                  <a:fillRect b="-9615"/>
                </a:stretch>
              </a:blipFill>
            </p:spPr>
            <p:txBody>
              <a:bodyPr/>
              <a:lstStyle/>
              <a:p>
                <a:r>
                  <a:rPr lang="en-GB">
                    <a:noFill/>
                  </a:rPr>
                  <a:t> </a:t>
                </a:r>
              </a:p>
            </p:txBody>
          </p:sp>
        </mc:Fallback>
      </mc:AlternateContent>
    </p:spTree>
    <p:extLst>
      <p:ext uri="{BB962C8B-B14F-4D97-AF65-F5344CB8AC3E}">
        <p14:creationId xmlns:p14="http://schemas.microsoft.com/office/powerpoint/2010/main" val="200678054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00" y="1053374"/>
            <a:ext cx="2016224" cy="215901"/>
          </a:xfrm>
        </p:spPr>
        <p:txBody>
          <a:bodyPr/>
          <a:lstStyle/>
          <a:p>
            <a:pPr algn="ctr"/>
            <a:r>
              <a:rPr lang="de-DE" dirty="0" err="1">
                <a:cs typeface="Arial" panose="020B0604020202020204" pitchFamily="34" charset="0"/>
              </a:rPr>
              <a:t>Curva</a:t>
            </a:r>
            <a:r>
              <a:rPr lang="de-DE" dirty="0">
                <a:cs typeface="Arial" panose="020B0604020202020204" pitchFamily="34" charset="0"/>
              </a:rPr>
              <a:t> di </a:t>
            </a:r>
            <a:r>
              <a:rPr lang="de-DE" dirty="0" err="1">
                <a:cs typeface="Arial" panose="020B0604020202020204" pitchFamily="34" charset="0"/>
              </a:rPr>
              <a:t>Stribeck</a:t>
            </a:r>
            <a:endParaRPr lang="de-DE" dirty="0">
              <a:cs typeface="Arial" panose="020B0604020202020204" pitchFamily="34" charset="0"/>
            </a:endParaRPr>
          </a:p>
        </p:txBody>
      </p:sp>
      <p:sp>
        <p:nvSpPr>
          <p:cNvPr id="40" name="Rettangolo 39">
            <a:extLst>
              <a:ext uri="{FF2B5EF4-FFF2-40B4-BE49-F238E27FC236}">
                <a16:creationId xmlns:a16="http://schemas.microsoft.com/office/drawing/2014/main" id="{BF5C859E-D19A-4C97-AD9B-54BC79FE59A5}"/>
              </a:ext>
            </a:extLst>
          </p:cNvPr>
          <p:cNvSpPr/>
          <p:nvPr/>
        </p:nvSpPr>
        <p:spPr>
          <a:xfrm>
            <a:off x="6250578" y="4228437"/>
            <a:ext cx="5608800"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In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un</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cuscinetto</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volvente</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idealmente</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progettato</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la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completa</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separazione</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tra</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le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superfici</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degli</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elementi</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volventi</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e della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pista</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di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rotolamento</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è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ottenuta</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per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mezzo</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di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un</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film di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lubrificante</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di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sufficiente</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 </a:t>
            </a:r>
            <a:r>
              <a:rPr kumimoji="0" lang="de-DE" sz="1400" b="0" i="0" u="none" strike="noStrike" kern="1200" cap="none" spc="0" normalizeH="0" baseline="0" noProof="0" dirty="0" err="1">
                <a:ln>
                  <a:noFill/>
                </a:ln>
                <a:solidFill>
                  <a:srgbClr val="000000"/>
                </a:solidFill>
                <a:effectLst/>
                <a:uLnTx/>
                <a:uFillTx/>
                <a:ea typeface="Calibri" panose="020F0502020204030204" pitchFamily="34" charset="0"/>
              </a:rPr>
              <a:t>spessore</a:t>
            </a:r>
            <a:r>
              <a:rPr kumimoji="0" lang="de-DE" sz="1400" b="0" i="0" u="none" strike="noStrike" kern="1200" cap="none" spc="0" normalizeH="0" baseline="0" noProof="0" dirty="0">
                <a:ln>
                  <a:noFill/>
                </a:ln>
                <a:solidFill>
                  <a:srgbClr val="000000"/>
                </a:solidFill>
                <a:effectLst/>
                <a:uLnTx/>
                <a:uFillTx/>
                <a:ea typeface="Calibri" panose="020F0502020204030204" pitchFamily="34" charset="0"/>
              </a:rPr>
              <a:t>.</a:t>
            </a:r>
          </a:p>
          <a:p>
            <a:r>
              <a:rPr lang="de-DE" sz="1400" dirty="0">
                <a:ea typeface="Arial" panose="020B0604020202020204" pitchFamily="34" charset="0"/>
              </a:rPr>
              <a:t>Il </a:t>
            </a:r>
            <a:r>
              <a:rPr lang="de-DE" sz="1400" dirty="0" err="1">
                <a:ea typeface="Arial" panose="020B0604020202020204" pitchFamily="34" charset="0"/>
              </a:rPr>
              <a:t>rapporto</a:t>
            </a:r>
            <a:r>
              <a:rPr lang="de-DE" sz="1400" dirty="0">
                <a:ea typeface="Arial" panose="020B0604020202020204" pitchFamily="34" charset="0"/>
              </a:rPr>
              <a:t> di </a:t>
            </a:r>
            <a:r>
              <a:rPr lang="de-DE" sz="1400" dirty="0" err="1">
                <a:ea typeface="Arial" panose="020B0604020202020204" pitchFamily="34" charset="0"/>
              </a:rPr>
              <a:t>viscosità</a:t>
            </a:r>
            <a:r>
              <a:rPr lang="de-DE" sz="1400" dirty="0">
                <a:ea typeface="Arial" panose="020B0604020202020204" pitchFamily="34" charset="0"/>
              </a:rPr>
              <a:t> </a:t>
            </a:r>
            <a:r>
              <a:rPr lang="de-DE" sz="1400" b="1" dirty="0">
                <a:ea typeface="Arial" panose="020B0604020202020204" pitchFamily="34" charset="0"/>
              </a:rPr>
              <a:t>κ </a:t>
            </a:r>
            <a:r>
              <a:rPr lang="de-DE" sz="1400" dirty="0">
                <a:ea typeface="Arial" panose="020B0604020202020204" pitchFamily="34" charset="0"/>
              </a:rPr>
              <a:t>è </a:t>
            </a:r>
            <a:r>
              <a:rPr lang="de-DE" sz="1400" dirty="0" err="1">
                <a:ea typeface="Arial" panose="020B0604020202020204" pitchFamily="34" charset="0"/>
              </a:rPr>
              <a:t>una</a:t>
            </a:r>
            <a:r>
              <a:rPr lang="de-DE" sz="1400" dirty="0">
                <a:ea typeface="Arial" panose="020B0604020202020204" pitchFamily="34" charset="0"/>
              </a:rPr>
              <a:t> </a:t>
            </a:r>
            <a:r>
              <a:rPr lang="de-DE" sz="1400" dirty="0" err="1">
                <a:ea typeface="Arial" panose="020B0604020202020204" pitchFamily="34" charset="0"/>
              </a:rPr>
              <a:t>misura</a:t>
            </a:r>
            <a:r>
              <a:rPr lang="de-DE" sz="1400" dirty="0">
                <a:ea typeface="Arial" panose="020B0604020202020204" pitchFamily="34" charset="0"/>
              </a:rPr>
              <a:t> per la </a:t>
            </a:r>
            <a:r>
              <a:rPr lang="de-DE" sz="1400" dirty="0" err="1">
                <a:ea typeface="Arial" panose="020B0604020202020204" pitchFamily="34" charset="0"/>
              </a:rPr>
              <a:t>qualità</a:t>
            </a:r>
            <a:r>
              <a:rPr lang="de-DE" sz="1400" dirty="0">
                <a:ea typeface="Arial" panose="020B0604020202020204" pitchFamily="34" charset="0"/>
              </a:rPr>
              <a:t> della </a:t>
            </a:r>
            <a:r>
              <a:rPr lang="de-DE" sz="1400" dirty="0" err="1">
                <a:ea typeface="Arial" panose="020B0604020202020204" pitchFamily="34" charset="0"/>
              </a:rPr>
              <a:t>formazione</a:t>
            </a:r>
            <a:r>
              <a:rPr lang="de-DE" sz="1400" dirty="0">
                <a:ea typeface="Arial" panose="020B0604020202020204" pitchFamily="34" charset="0"/>
              </a:rPr>
              <a:t> del </a:t>
            </a:r>
            <a:r>
              <a:rPr lang="de-DE" sz="1400" dirty="0" err="1">
                <a:ea typeface="Arial" panose="020B0604020202020204" pitchFamily="34" charset="0"/>
              </a:rPr>
              <a:t>velo</a:t>
            </a:r>
            <a:r>
              <a:rPr lang="de-DE" sz="1400" dirty="0">
                <a:ea typeface="Arial" panose="020B0604020202020204" pitchFamily="34" charset="0"/>
              </a:rPr>
              <a:t> di </a:t>
            </a:r>
            <a:r>
              <a:rPr lang="de-DE" sz="1400" dirty="0" err="1">
                <a:ea typeface="Arial" panose="020B0604020202020204" pitchFamily="34" charset="0"/>
              </a:rPr>
              <a:t>lubrificante</a:t>
            </a:r>
            <a:r>
              <a:rPr lang="de-DE" sz="1400" dirty="0">
                <a:ea typeface="Arial" panose="020B0604020202020204" pitchFamily="34" charset="0"/>
              </a:rPr>
              <a:t> </a:t>
            </a:r>
            <a:r>
              <a:rPr lang="de-DE" sz="1400" dirty="0" err="1">
                <a:ea typeface="Arial" panose="020B0604020202020204" pitchFamily="34" charset="0"/>
              </a:rPr>
              <a:t>tra</a:t>
            </a:r>
            <a:r>
              <a:rPr lang="de-DE" sz="1400" dirty="0">
                <a:ea typeface="Arial" panose="020B0604020202020204" pitchFamily="34" charset="0"/>
              </a:rPr>
              <a:t> i </a:t>
            </a:r>
            <a:r>
              <a:rPr lang="de-DE" sz="1400" dirty="0" err="1">
                <a:ea typeface="Arial" panose="020B0604020202020204" pitchFamily="34" charset="0"/>
              </a:rPr>
              <a:t>corpi</a:t>
            </a:r>
            <a:r>
              <a:rPr lang="de-DE" sz="1400" dirty="0">
                <a:ea typeface="Arial" panose="020B0604020202020204" pitchFamily="34" charset="0"/>
              </a:rPr>
              <a:t> </a:t>
            </a:r>
            <a:r>
              <a:rPr lang="de-DE" sz="1400" dirty="0" err="1">
                <a:ea typeface="Arial" panose="020B0604020202020204" pitchFamily="34" charset="0"/>
              </a:rPr>
              <a:t>volventi</a:t>
            </a:r>
            <a:r>
              <a:rPr lang="de-DE" sz="1400" dirty="0">
                <a:ea typeface="Arial" panose="020B0604020202020204" pitchFamily="34" charset="0"/>
              </a:rPr>
              <a:t> e la </a:t>
            </a:r>
            <a:r>
              <a:rPr lang="de-DE" sz="1400" dirty="0" err="1">
                <a:ea typeface="Arial" panose="020B0604020202020204" pitchFamily="34" charset="0"/>
              </a:rPr>
              <a:t>pista</a:t>
            </a:r>
            <a:r>
              <a:rPr lang="de-DE" sz="1400" dirty="0">
                <a:ea typeface="Arial" panose="020B0604020202020204" pitchFamily="34" charset="0"/>
              </a:rPr>
              <a:t> di </a:t>
            </a:r>
            <a:r>
              <a:rPr lang="de-DE" sz="1400" dirty="0" err="1">
                <a:ea typeface="Arial" panose="020B0604020202020204" pitchFamily="34" charset="0"/>
              </a:rPr>
              <a:t>rotolamento</a:t>
            </a:r>
            <a:r>
              <a:rPr lang="de-DE" sz="1400" dirty="0">
                <a:ea typeface="Arial" panose="020B0604020202020204" pitchFamily="34" charset="0"/>
              </a:rPr>
              <a:t>. La </a:t>
            </a:r>
            <a:r>
              <a:rPr lang="de-DE" sz="1400" dirty="0" err="1">
                <a:ea typeface="Arial" panose="020B0604020202020204" pitchFamily="34" charset="0"/>
              </a:rPr>
              <a:t>viscosità</a:t>
            </a:r>
            <a:r>
              <a:rPr lang="de-DE" sz="1400" dirty="0">
                <a:ea typeface="Arial" panose="020B0604020202020204" pitchFamily="34" charset="0"/>
              </a:rPr>
              <a:t> di </a:t>
            </a:r>
            <a:r>
              <a:rPr lang="de-DE" sz="1400" dirty="0" err="1">
                <a:ea typeface="Arial" panose="020B0604020202020204" pitchFamily="34" charset="0"/>
              </a:rPr>
              <a:t>riferimento</a:t>
            </a:r>
            <a:r>
              <a:rPr lang="de-DE" sz="1400" b="1" dirty="0">
                <a:ea typeface="Arial" panose="020B0604020202020204" pitchFamily="34" charset="0"/>
              </a:rPr>
              <a:t> ν</a:t>
            </a:r>
            <a:r>
              <a:rPr lang="de-DE" sz="1400" b="1" baseline="-25000" dirty="0">
                <a:ea typeface="Arial" panose="020B0604020202020204" pitchFamily="34" charset="0"/>
              </a:rPr>
              <a:t>1  </a:t>
            </a:r>
            <a:r>
              <a:rPr lang="de-DE" sz="1400" dirty="0" err="1">
                <a:ea typeface="Arial" panose="020B0604020202020204" pitchFamily="34" charset="0"/>
              </a:rPr>
              <a:t>dell’olio</a:t>
            </a:r>
            <a:r>
              <a:rPr lang="de-DE" sz="1400" dirty="0">
                <a:ea typeface="Arial" panose="020B0604020202020204" pitchFamily="34" charset="0"/>
              </a:rPr>
              <a:t> </a:t>
            </a:r>
            <a:r>
              <a:rPr lang="de-DE" sz="1400" dirty="0" err="1">
                <a:ea typeface="Arial" panose="020B0604020202020204" pitchFamily="34" charset="0"/>
              </a:rPr>
              <a:t>lubrificante</a:t>
            </a:r>
            <a:r>
              <a:rPr lang="de-DE" sz="1400" dirty="0">
                <a:ea typeface="Arial" panose="020B0604020202020204" pitchFamily="34" charset="0"/>
              </a:rPr>
              <a:t> </a:t>
            </a:r>
            <a:r>
              <a:rPr lang="de-DE" sz="1400" dirty="0" err="1">
                <a:ea typeface="Arial" panose="020B0604020202020204" pitchFamily="34" charset="0"/>
              </a:rPr>
              <a:t>viene</a:t>
            </a:r>
            <a:r>
              <a:rPr lang="de-DE" sz="1400" dirty="0">
                <a:ea typeface="Arial" panose="020B0604020202020204" pitchFamily="34" charset="0"/>
              </a:rPr>
              <a:t> </a:t>
            </a:r>
            <a:r>
              <a:rPr lang="de-DE" sz="1400" dirty="0" err="1">
                <a:ea typeface="Arial" panose="020B0604020202020204" pitchFamily="34" charset="0"/>
              </a:rPr>
              <a:t>determinata</a:t>
            </a:r>
            <a:r>
              <a:rPr lang="de-DE" sz="1400" dirty="0">
                <a:ea typeface="Arial" panose="020B0604020202020204" pitchFamily="34" charset="0"/>
              </a:rPr>
              <a:t> </a:t>
            </a:r>
            <a:r>
              <a:rPr lang="de-DE" sz="1400" dirty="0" err="1">
                <a:ea typeface="Arial" panose="020B0604020202020204" pitchFamily="34" charset="0"/>
              </a:rPr>
              <a:t>dal</a:t>
            </a:r>
            <a:r>
              <a:rPr lang="de-DE" sz="1400" dirty="0">
                <a:ea typeface="Arial" panose="020B0604020202020204" pitchFamily="34" charset="0"/>
              </a:rPr>
              <a:t> </a:t>
            </a:r>
            <a:r>
              <a:rPr lang="de-DE" sz="1400" dirty="0" err="1">
                <a:ea typeface="Arial" panose="020B0604020202020204" pitchFamily="34" charset="0"/>
              </a:rPr>
              <a:t>diametro</a:t>
            </a:r>
            <a:r>
              <a:rPr lang="de-DE" sz="1400" dirty="0">
                <a:ea typeface="Arial" panose="020B0604020202020204" pitchFamily="34" charset="0"/>
              </a:rPr>
              <a:t> medio di </a:t>
            </a:r>
            <a:r>
              <a:rPr lang="de-DE" sz="1400" dirty="0" err="1">
                <a:ea typeface="Arial" panose="020B0604020202020204" pitchFamily="34" charset="0"/>
              </a:rPr>
              <a:t>rotolamento</a:t>
            </a:r>
            <a:r>
              <a:rPr lang="de-DE" sz="1400" dirty="0">
                <a:ea typeface="Arial" panose="020B0604020202020204" pitchFamily="34" charset="0"/>
              </a:rPr>
              <a:t> e </a:t>
            </a:r>
            <a:r>
              <a:rPr lang="de-DE" sz="1400" dirty="0" err="1">
                <a:ea typeface="Arial" panose="020B0604020202020204" pitchFamily="34" charset="0"/>
              </a:rPr>
              <a:t>dalla</a:t>
            </a:r>
            <a:r>
              <a:rPr lang="de-DE" sz="1400" dirty="0">
                <a:ea typeface="Arial" panose="020B0604020202020204" pitchFamily="34" charset="0"/>
              </a:rPr>
              <a:t> </a:t>
            </a:r>
            <a:r>
              <a:rPr lang="de-DE" sz="1400" dirty="0" err="1">
                <a:ea typeface="Arial" panose="020B0604020202020204" pitchFamily="34" charset="0"/>
              </a:rPr>
              <a:t>velocità</a:t>
            </a:r>
            <a:r>
              <a:rPr lang="de-DE" sz="1400" dirty="0">
                <a:ea typeface="Arial" panose="020B0604020202020204" pitchFamily="34" charset="0"/>
              </a:rPr>
              <a:t> di </a:t>
            </a:r>
            <a:r>
              <a:rPr lang="de-DE" sz="1400" dirty="0" err="1">
                <a:ea typeface="Arial" panose="020B0604020202020204" pitchFamily="34" charset="0"/>
              </a:rPr>
              <a:t>rotazione</a:t>
            </a:r>
            <a:r>
              <a:rPr lang="de-DE" sz="1400" dirty="0">
                <a:ea typeface="Arial" panose="020B0604020202020204" pitchFamily="34" charset="0"/>
              </a:rPr>
              <a:t> del </a:t>
            </a:r>
            <a:r>
              <a:rPr lang="de-DE" sz="1400" dirty="0" err="1">
                <a:ea typeface="Arial" panose="020B0604020202020204" pitchFamily="34" charset="0"/>
              </a:rPr>
              <a:t>cuscinetto</a:t>
            </a:r>
            <a:r>
              <a:rPr lang="de-DE" sz="1400" dirty="0">
                <a:ea typeface="Arial" panose="020B0604020202020204" pitchFamily="34" charset="0"/>
              </a:rPr>
              <a:t>.</a:t>
            </a:r>
            <a:endParaRPr lang="de-DE" sz="1400" dirty="0">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Calibri"/>
            </a:endParaRPr>
          </a:p>
        </p:txBody>
      </p:sp>
      <p:pic>
        <p:nvPicPr>
          <p:cNvPr id="41" name="Picture 3" descr="EHD_Farbe_engl">
            <a:extLst>
              <a:ext uri="{FF2B5EF4-FFF2-40B4-BE49-F238E27FC236}">
                <a16:creationId xmlns:a16="http://schemas.microsoft.com/office/drawing/2014/main" id="{970CDCA8-E063-4764-9BB8-FB50EC382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22528" y="1306124"/>
            <a:ext cx="2736302" cy="27648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AutoShape 8">
            <a:extLst>
              <a:ext uri="{FF2B5EF4-FFF2-40B4-BE49-F238E27FC236}">
                <a16:creationId xmlns:a16="http://schemas.microsoft.com/office/drawing/2014/main" id="{216CAA70-B7DA-4EF8-A931-54CC1C4AC16D}"/>
              </a:ext>
            </a:extLst>
          </p:cNvPr>
          <p:cNvSpPr>
            <a:spLocks noChangeArrowheads="1"/>
          </p:cNvSpPr>
          <p:nvPr/>
        </p:nvSpPr>
        <p:spPr bwMode="auto">
          <a:xfrm>
            <a:off x="9763348" y="1306124"/>
            <a:ext cx="1601787" cy="1152525"/>
          </a:xfrm>
          <a:prstGeom prst="leftRightArrow">
            <a:avLst>
              <a:gd name="adj1" fmla="val 50000"/>
              <a:gd name="adj2" fmla="val 2779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it-IT" sz="18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k</a:t>
            </a:r>
            <a:r>
              <a:rPr kumimoji="0" lang="de-DE" altLang="it-IT" sz="1800" b="0" i="0" u="none" strike="noStrike" kern="1200" cap="none" spc="0" normalizeH="0" baseline="0" noProof="0" dirty="0">
                <a:ln>
                  <a:noFill/>
                </a:ln>
                <a:solidFill>
                  <a:srgbClr val="000000"/>
                </a:solidFill>
                <a:effectLst/>
                <a:uLnTx/>
                <a:uFillTx/>
                <a:latin typeface="Calibri"/>
                <a:ea typeface="+mn-ea"/>
                <a:cs typeface="+mn-cs"/>
              </a:rPr>
              <a:t> (Kappa)</a:t>
            </a:r>
          </a:p>
        </p:txBody>
      </p:sp>
      <p:pic>
        <p:nvPicPr>
          <p:cNvPr id="43" name="Picture 5">
            <a:extLst>
              <a:ext uri="{FF2B5EF4-FFF2-40B4-BE49-F238E27FC236}">
                <a16:creationId xmlns:a16="http://schemas.microsoft.com/office/drawing/2014/main" id="{7EA64C48-0281-44D2-B273-958505896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7946" y="2919412"/>
            <a:ext cx="1323975" cy="10191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368C8E6-2CB5-4F32-93D8-D0414FA8592E}"/>
              </a:ext>
            </a:extLst>
          </p:cNvPr>
          <p:cNvSpPr txBox="1">
            <a:spLocks/>
          </p:cNvSpPr>
          <p:nvPr/>
        </p:nvSpPr>
        <p:spPr bwMode="gray">
          <a:xfrm>
            <a:off x="6948202" y="981271"/>
            <a:ext cx="2736302" cy="576008"/>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1800" b="1" i="0" u="none" strike="noStrike" kern="1200" cap="none" spc="0" normalizeH="0" baseline="0" noProof="0" dirty="0" err="1">
                <a:ln>
                  <a:noFill/>
                </a:ln>
                <a:solidFill>
                  <a:srgbClr val="000000"/>
                </a:solidFill>
                <a:effectLst/>
                <a:uLnTx/>
                <a:uFillTx/>
                <a:latin typeface="Calibri"/>
                <a:ea typeface="+mj-ea"/>
                <a:cs typeface="Arial" panose="020B0604020202020204" pitchFamily="34" charset="0"/>
              </a:rPr>
              <a:t>Rapporto</a:t>
            </a:r>
            <a:r>
              <a:rPr kumimoji="0" lang="de-DE" sz="1800" b="1" i="0" u="none" strike="noStrike" kern="1200" cap="none" spc="0" normalizeH="0" baseline="0" noProof="0" dirty="0">
                <a:ln>
                  <a:noFill/>
                </a:ln>
                <a:solidFill>
                  <a:srgbClr val="000000"/>
                </a:solidFill>
                <a:effectLst/>
                <a:uLnTx/>
                <a:uFillTx/>
                <a:latin typeface="Calibri"/>
                <a:ea typeface="+mj-ea"/>
                <a:cs typeface="Arial" panose="020B0604020202020204" pitchFamily="34" charset="0"/>
              </a:rPr>
              <a:t> di </a:t>
            </a:r>
            <a:r>
              <a:rPr kumimoji="0" lang="de-DE" sz="1800" b="1" i="0" u="none" strike="noStrike" kern="1200" cap="none" spc="0" normalizeH="0" baseline="0" noProof="0" dirty="0" err="1">
                <a:ln>
                  <a:noFill/>
                </a:ln>
                <a:solidFill>
                  <a:srgbClr val="000000"/>
                </a:solidFill>
                <a:effectLst/>
                <a:uLnTx/>
                <a:uFillTx/>
                <a:latin typeface="Calibri"/>
                <a:ea typeface="+mj-ea"/>
                <a:cs typeface="Arial" panose="020B0604020202020204" pitchFamily="34" charset="0"/>
              </a:rPr>
              <a:t>viscosità</a:t>
            </a:r>
            <a:r>
              <a:rPr kumimoji="0" lang="de-DE" sz="1800" b="1" i="0" u="none" strike="noStrike" kern="1200" cap="none" spc="0" normalizeH="0" baseline="0" noProof="0" dirty="0">
                <a:ln>
                  <a:noFill/>
                </a:ln>
                <a:solidFill>
                  <a:srgbClr val="000000"/>
                </a:solidFill>
                <a:effectLst/>
                <a:uLnTx/>
                <a:uFillTx/>
                <a:latin typeface="Calibri"/>
                <a:ea typeface="+mj-ea"/>
                <a:cs typeface="Arial" panose="020B0604020202020204" pitchFamily="34" charset="0"/>
              </a:rPr>
              <a:t> </a:t>
            </a:r>
            <a:r>
              <a:rPr kumimoji="0" lang="de-DE" altLang="it-IT" sz="1800" b="1" i="0" u="none" strike="noStrike" kern="1200" cap="none" spc="0" normalizeH="0" baseline="0" noProof="0" dirty="0">
                <a:ln>
                  <a:noFill/>
                </a:ln>
                <a:solidFill>
                  <a:srgbClr val="000000"/>
                </a:solidFill>
                <a:effectLst/>
                <a:uLnTx/>
                <a:uFillTx/>
                <a:latin typeface="Symbol" panose="05050102010706020507" pitchFamily="18" charset="2"/>
                <a:ea typeface="+mj-ea"/>
                <a:cs typeface="+mj-cs"/>
              </a:rPr>
              <a:t>k</a:t>
            </a:r>
            <a:r>
              <a:rPr kumimoji="0" lang="de-DE" sz="1800" b="1" i="0" u="none" strike="noStrike" kern="1200" cap="none" spc="0" normalizeH="0" baseline="0" noProof="0" dirty="0">
                <a:ln>
                  <a:noFill/>
                </a:ln>
                <a:solidFill>
                  <a:srgbClr val="000000"/>
                </a:solidFill>
                <a:effectLst/>
                <a:uLnTx/>
                <a:uFillTx/>
                <a:latin typeface="Calibri"/>
                <a:ea typeface="+mj-ea"/>
                <a:cs typeface="Arial" panose="020B0604020202020204" pitchFamily="34" charset="0"/>
              </a:rPr>
              <a:t> </a:t>
            </a:r>
          </a:p>
        </p:txBody>
      </p:sp>
      <p:pic>
        <p:nvPicPr>
          <p:cNvPr id="9" name="Immagine 8">
            <a:extLst>
              <a:ext uri="{FF2B5EF4-FFF2-40B4-BE49-F238E27FC236}">
                <a16:creationId xmlns:a16="http://schemas.microsoft.com/office/drawing/2014/main" id="{B0899EDF-A900-44AA-BD82-DADA8D037EC2}"/>
              </a:ext>
            </a:extLst>
          </p:cNvPr>
          <p:cNvPicPr>
            <a:picLocks noChangeAspect="1"/>
          </p:cNvPicPr>
          <p:nvPr/>
        </p:nvPicPr>
        <p:blipFill>
          <a:blip r:embed="rId5"/>
          <a:stretch>
            <a:fillRect/>
          </a:stretch>
        </p:blipFill>
        <p:spPr>
          <a:xfrm>
            <a:off x="511809" y="1258110"/>
            <a:ext cx="5191125" cy="4105275"/>
          </a:xfrm>
          <a:prstGeom prst="rect">
            <a:avLst/>
          </a:prstGeom>
        </p:spPr>
      </p:pic>
      <p:sp>
        <p:nvSpPr>
          <p:cNvPr id="6" name="Segnaposto testo 5">
            <a:extLst>
              <a:ext uri="{FF2B5EF4-FFF2-40B4-BE49-F238E27FC236}">
                <a16:creationId xmlns:a16="http://schemas.microsoft.com/office/drawing/2014/main" id="{00B12162-6F1A-4FEF-B8F8-7E40DD6A4FE7}"/>
              </a:ext>
            </a:extLst>
          </p:cNvPr>
          <p:cNvSpPr>
            <a:spLocks noGrp="1"/>
          </p:cNvSpPr>
          <p:nvPr>
            <p:ph type="body" sz="quarter" idx="13"/>
          </p:nvPr>
        </p:nvSpPr>
        <p:spPr/>
        <p:txBody>
          <a:bodyPr/>
          <a:lstStyle/>
          <a:p>
            <a:pPr marL="0" indent="0" algn="l" defTabSz="914400" rtl="0" eaLnBrk="1" latinLnBrk="0" hangingPunct="1">
              <a:lnSpc>
                <a:spcPct val="90000"/>
              </a:lnSpc>
              <a:spcBef>
                <a:spcPct val="0"/>
              </a:spcBef>
              <a:buFont typeface="Arial" panose="020B0604020202020204" pitchFamily="34" charset="0"/>
              <a:buNone/>
            </a:pPr>
            <a:r>
              <a:rPr lang="de-DE" sz="1400" b="0" kern="1200" dirty="0" err="1">
                <a:solidFill>
                  <a:srgbClr val="000000"/>
                </a:solidFill>
                <a:latin typeface="Calibri"/>
                <a:ea typeface="+mj-ea"/>
                <a:cs typeface="+mj-cs"/>
              </a:rPr>
              <a:t>Lubrificazione</a:t>
            </a:r>
            <a:endParaRPr lang="de-DE" sz="1400" b="0" kern="1200" dirty="0">
              <a:solidFill>
                <a:srgbClr val="000000"/>
              </a:solidFill>
              <a:latin typeface="Calibri"/>
              <a:ea typeface="+mj-ea"/>
              <a:cs typeface="+mj-cs"/>
            </a:endParaRPr>
          </a:p>
        </p:txBody>
      </p:sp>
      <p:sp>
        <p:nvSpPr>
          <p:cNvPr id="13" name="Titolo 1">
            <a:extLst>
              <a:ext uri="{FF2B5EF4-FFF2-40B4-BE49-F238E27FC236}">
                <a16:creationId xmlns:a16="http://schemas.microsoft.com/office/drawing/2014/main" id="{A8D7478D-6C73-4C0A-802E-E99EB2A4B8E3}"/>
              </a:ext>
            </a:extLst>
          </p:cNvPr>
          <p:cNvSpPr txBox="1">
            <a:spLocks/>
          </p:cNvSpPr>
          <p:nvPr/>
        </p:nvSpPr>
        <p:spPr>
          <a:xfrm>
            <a:off x="334800" y="410400"/>
            <a:ext cx="9360000" cy="2592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altLang="it-IT" sz="1800" b="1" i="0" u="none" strike="noStrike" kern="1200" cap="none" spc="0" normalizeH="0" baseline="0" noProof="0" dirty="0" err="1">
                <a:ln>
                  <a:noFill/>
                </a:ln>
                <a:solidFill>
                  <a:srgbClr val="000000"/>
                </a:solidFill>
                <a:effectLst/>
                <a:uLnTx/>
                <a:uFillTx/>
                <a:latin typeface="Calibri"/>
                <a:ea typeface="+mj-ea"/>
                <a:cs typeface="+mj-cs"/>
              </a:rPr>
              <a:t>Curva</a:t>
            </a:r>
            <a:r>
              <a:rPr kumimoji="0" lang="de-DE" altLang="it-IT" sz="1800" b="1" i="0" u="none" strike="noStrike" kern="1200" cap="none" spc="0" normalizeH="0" baseline="0" noProof="0" dirty="0">
                <a:ln>
                  <a:noFill/>
                </a:ln>
                <a:solidFill>
                  <a:srgbClr val="000000"/>
                </a:solidFill>
                <a:effectLst/>
                <a:uLnTx/>
                <a:uFillTx/>
                <a:latin typeface="Calibri"/>
                <a:ea typeface="+mj-ea"/>
                <a:cs typeface="+mj-cs"/>
              </a:rPr>
              <a:t> di </a:t>
            </a:r>
            <a:r>
              <a:rPr kumimoji="0" lang="de-DE" altLang="it-IT" sz="1800" b="1" i="0" u="none" strike="noStrike" kern="1200" cap="none" spc="0" normalizeH="0" baseline="0" noProof="0" dirty="0" err="1">
                <a:ln>
                  <a:noFill/>
                </a:ln>
                <a:solidFill>
                  <a:srgbClr val="000000"/>
                </a:solidFill>
                <a:effectLst/>
                <a:uLnTx/>
                <a:uFillTx/>
                <a:latin typeface="Calibri"/>
                <a:ea typeface="+mj-ea"/>
                <a:cs typeface="+mj-cs"/>
              </a:rPr>
              <a:t>Stribek</a:t>
            </a:r>
            <a:r>
              <a:rPr kumimoji="0" lang="de-DE" altLang="it-IT" sz="1800" b="1" i="0" u="none" strike="noStrike" kern="1200" cap="none" spc="0" normalizeH="0" baseline="0" noProof="0" dirty="0">
                <a:ln>
                  <a:noFill/>
                </a:ln>
                <a:solidFill>
                  <a:srgbClr val="000000"/>
                </a:solidFill>
                <a:effectLst/>
                <a:uLnTx/>
                <a:uFillTx/>
                <a:latin typeface="Calibri"/>
                <a:ea typeface="+mj-ea"/>
                <a:cs typeface="+mj-cs"/>
              </a:rPr>
              <a:t> – </a:t>
            </a:r>
            <a:r>
              <a:rPr kumimoji="0" lang="de-DE" altLang="it-IT" sz="1800" b="1" i="0" u="none" strike="noStrike" kern="1200" cap="none" spc="0" normalizeH="0" baseline="0" noProof="0" dirty="0" err="1">
                <a:ln>
                  <a:noFill/>
                </a:ln>
                <a:solidFill>
                  <a:srgbClr val="000000"/>
                </a:solidFill>
                <a:effectLst/>
                <a:uLnTx/>
                <a:uFillTx/>
                <a:latin typeface="Calibri"/>
                <a:ea typeface="+mj-ea"/>
                <a:cs typeface="+mj-cs"/>
              </a:rPr>
              <a:t>formazione</a:t>
            </a:r>
            <a:r>
              <a:rPr kumimoji="0" lang="de-DE" altLang="it-IT" sz="1800" b="1" i="0" u="none" strike="noStrike" kern="1200" cap="none" spc="0" normalizeH="0" baseline="0" noProof="0" dirty="0">
                <a:ln>
                  <a:noFill/>
                </a:ln>
                <a:solidFill>
                  <a:srgbClr val="000000"/>
                </a:solidFill>
                <a:effectLst/>
                <a:uLnTx/>
                <a:uFillTx/>
                <a:latin typeface="Calibri"/>
                <a:ea typeface="+mj-ea"/>
                <a:cs typeface="+mj-cs"/>
              </a:rPr>
              <a:t> del film </a:t>
            </a:r>
            <a:r>
              <a:rPr kumimoji="0" lang="de-DE" altLang="it-IT" sz="1800" b="1" i="0" u="none" strike="noStrike" kern="1200" cap="none" spc="0" normalizeH="0" baseline="0" noProof="0" dirty="0" err="1">
                <a:ln>
                  <a:noFill/>
                </a:ln>
                <a:solidFill>
                  <a:srgbClr val="000000"/>
                </a:solidFill>
                <a:effectLst/>
                <a:uLnTx/>
                <a:uFillTx/>
                <a:latin typeface="Calibri"/>
                <a:ea typeface="+mj-ea"/>
                <a:cs typeface="+mj-cs"/>
              </a:rPr>
              <a:t>lubrificante</a:t>
            </a:r>
            <a:endParaRPr kumimoji="0" lang="de-DE" altLang="it-IT" sz="1800" b="1" i="0" u="none" strike="noStrike" kern="1200" cap="none" spc="0" normalizeH="0" baseline="0" noProof="0" dirty="0">
              <a:ln>
                <a:noFill/>
              </a:ln>
              <a:solidFill>
                <a:srgbClr val="000000"/>
              </a:solidFill>
              <a:effectLst/>
              <a:uLnTx/>
              <a:uFillTx/>
              <a:latin typeface="Calibri"/>
              <a:ea typeface="+mj-ea"/>
              <a:cs typeface="+mj-cs"/>
            </a:endParaRPr>
          </a:p>
        </p:txBody>
      </p:sp>
      <p:sp>
        <p:nvSpPr>
          <p:cNvPr id="4" name="Segnaposto piè di pagina 3">
            <a:extLst>
              <a:ext uri="{FF2B5EF4-FFF2-40B4-BE49-F238E27FC236}">
                <a16:creationId xmlns:a16="http://schemas.microsoft.com/office/drawing/2014/main" id="{F010E363-417E-6D89-1AA2-9792AF966CDA}"/>
              </a:ext>
            </a:extLst>
          </p:cNvPr>
          <p:cNvSpPr>
            <a:spLocks noGrp="1"/>
          </p:cNvSpPr>
          <p:nvPr>
            <p:ph type="ftr" sz="quarter" idx="15"/>
          </p:nvPr>
        </p:nvSpPr>
        <p:spPr/>
        <p:txBody>
          <a:bodyPr/>
          <a:lstStyle/>
          <a:p>
            <a:r>
              <a:rPr lang="en-US"/>
              <a:t>Nozioni di Lubrificazione</a:t>
            </a:r>
            <a:endParaRPr lang="de-DE" dirty="0"/>
          </a:p>
        </p:txBody>
      </p:sp>
      <p:sp>
        <p:nvSpPr>
          <p:cNvPr id="5" name="Segnaposto numero diapositiva 4">
            <a:extLst>
              <a:ext uri="{FF2B5EF4-FFF2-40B4-BE49-F238E27FC236}">
                <a16:creationId xmlns:a16="http://schemas.microsoft.com/office/drawing/2014/main" id="{2A46F092-EB4A-310E-48DE-AFE416434A0A}"/>
              </a:ext>
            </a:extLst>
          </p:cNvPr>
          <p:cNvSpPr>
            <a:spLocks noGrp="1"/>
          </p:cNvSpPr>
          <p:nvPr>
            <p:ph type="sldNum" sz="quarter" idx="16"/>
          </p:nvPr>
        </p:nvSpPr>
        <p:spPr/>
        <p:txBody>
          <a:bodyPr/>
          <a:lstStyle/>
          <a:p>
            <a:fld id="{CCF10D83-73B2-4D20-BE53-AA27B2521160}" type="slidenum">
              <a:rPr lang="de-DE" smtClean="0"/>
              <a:pPr/>
              <a:t>7</a:t>
            </a:fld>
            <a:endParaRPr lang="de-DE" dirty="0"/>
          </a:p>
        </p:txBody>
      </p:sp>
      <p:sp>
        <p:nvSpPr>
          <p:cNvPr id="8" name="Segnaposto data 7">
            <a:extLst>
              <a:ext uri="{FF2B5EF4-FFF2-40B4-BE49-F238E27FC236}">
                <a16:creationId xmlns:a16="http://schemas.microsoft.com/office/drawing/2014/main" id="{9BC76F46-AC95-168A-5A02-2B668831C108}"/>
              </a:ext>
            </a:extLst>
          </p:cNvPr>
          <p:cNvSpPr>
            <a:spLocks noGrp="1"/>
          </p:cNvSpPr>
          <p:nvPr>
            <p:ph type="dt" sz="half" idx="14"/>
          </p:nvPr>
        </p:nvSpPr>
        <p:spPr/>
        <p:txBody>
          <a:bodyPr/>
          <a:lstStyle/>
          <a:p>
            <a:fld id="{62304FBE-E47B-4DC9-A562-DC03C2A84293}" type="datetime3">
              <a:rPr lang="en-US" smtClean="0"/>
              <a:t>10 April 2024</a:t>
            </a:fld>
            <a:endParaRPr lang="de-DE" dirty="0"/>
          </a:p>
        </p:txBody>
      </p:sp>
    </p:spTree>
    <p:extLst>
      <p:ext uri="{BB962C8B-B14F-4D97-AF65-F5344CB8AC3E}">
        <p14:creationId xmlns:p14="http://schemas.microsoft.com/office/powerpoint/2010/main" val="14469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09E28F3-E3D7-57B9-C108-2F41218B1A1F}"/>
              </a:ext>
            </a:extLst>
          </p:cNvPr>
          <p:cNvPicPr>
            <a:picLocks noChangeAspect="1"/>
          </p:cNvPicPr>
          <p:nvPr/>
        </p:nvPicPr>
        <p:blipFill>
          <a:blip r:embed="rId3"/>
          <a:stretch>
            <a:fillRect/>
          </a:stretch>
        </p:blipFill>
        <p:spPr>
          <a:xfrm>
            <a:off x="7106017" y="1628800"/>
            <a:ext cx="4686460" cy="3888432"/>
          </a:xfrm>
          <a:prstGeom prst="rect">
            <a:avLst/>
          </a:prstGeom>
        </p:spPr>
      </p:pic>
      <p:sp>
        <p:nvSpPr>
          <p:cNvPr id="2" name="Titolo 1">
            <a:extLst>
              <a:ext uri="{FF2B5EF4-FFF2-40B4-BE49-F238E27FC236}">
                <a16:creationId xmlns:a16="http://schemas.microsoft.com/office/drawing/2014/main" id="{0A681A34-6282-FE26-5670-B9A5AFCA56A4}"/>
              </a:ext>
            </a:extLst>
          </p:cNvPr>
          <p:cNvSpPr>
            <a:spLocks noGrp="1"/>
          </p:cNvSpPr>
          <p:nvPr>
            <p:ph type="title"/>
          </p:nvPr>
        </p:nvSpPr>
        <p:spPr/>
        <p:txBody>
          <a:bodyPr/>
          <a:lstStyle/>
          <a:p>
            <a:r>
              <a:rPr lang="de-DE" dirty="0" err="1"/>
              <a:t>Definizione</a:t>
            </a:r>
            <a:r>
              <a:rPr lang="de-DE" dirty="0"/>
              <a:t> di </a:t>
            </a:r>
            <a:r>
              <a:rPr lang="de-DE" dirty="0" err="1"/>
              <a:t>viscosità</a:t>
            </a:r>
            <a:endParaRPr lang="de-DE" dirty="0"/>
          </a:p>
        </p:txBody>
      </p:sp>
      <p:sp>
        <p:nvSpPr>
          <p:cNvPr id="4" name="Footer Placeholder 3"/>
          <p:cNvSpPr>
            <a:spLocks noGrp="1"/>
          </p:cNvSpPr>
          <p:nvPr>
            <p:ph type="ftr" sz="quarter" idx="15"/>
          </p:nvPr>
        </p:nvSpPr>
        <p:spPr/>
        <p:txBody>
          <a:bodyPr/>
          <a:lstStyle/>
          <a:p>
            <a:r>
              <a:rPr lang="en-US"/>
              <a:t>Nozioni di Lubrificazione</a:t>
            </a:r>
            <a:endParaRPr lang="de-DE" dirty="0"/>
          </a:p>
        </p:txBody>
      </p:sp>
      <p:sp>
        <p:nvSpPr>
          <p:cNvPr id="5" name="Slide Number Placeholder 4"/>
          <p:cNvSpPr>
            <a:spLocks noGrp="1"/>
          </p:cNvSpPr>
          <p:nvPr>
            <p:ph type="sldNum" sz="quarter" idx="16"/>
          </p:nvPr>
        </p:nvSpPr>
        <p:spPr/>
        <p:txBody>
          <a:bodyPr/>
          <a:lstStyle/>
          <a:p>
            <a:fld id="{CCF10D83-73B2-4D20-BE53-AA27B2521160}" type="slidenum">
              <a:rPr lang="de-DE" smtClean="0"/>
              <a:pPr/>
              <a:t>8</a:t>
            </a:fld>
            <a:endParaRPr lang="de-DE" dirty="0"/>
          </a:p>
        </p:txBody>
      </p:sp>
      <p:sp>
        <p:nvSpPr>
          <p:cNvPr id="6" name="Segnaposto testo 5">
            <a:extLst>
              <a:ext uri="{FF2B5EF4-FFF2-40B4-BE49-F238E27FC236}">
                <a16:creationId xmlns:a16="http://schemas.microsoft.com/office/drawing/2014/main" id="{F2CC9BEC-D129-6B83-E1C6-7260BA55ADF1}"/>
              </a:ext>
            </a:extLst>
          </p:cNvPr>
          <p:cNvSpPr>
            <a:spLocks noGrp="1"/>
          </p:cNvSpPr>
          <p:nvPr>
            <p:ph type="body" sz="quarter" idx="13"/>
          </p:nvPr>
        </p:nvSpPr>
        <p:spPr/>
        <p:txBody>
          <a:bodyPr/>
          <a:lstStyle/>
          <a:p>
            <a:pPr>
              <a:lnSpc>
                <a:spcPct val="90000"/>
              </a:lnSpc>
              <a:spcBef>
                <a:spcPct val="0"/>
              </a:spcBef>
            </a:pPr>
            <a:r>
              <a:rPr lang="de-DE" sz="1400" dirty="0" err="1">
                <a:solidFill>
                  <a:srgbClr val="000000"/>
                </a:solidFill>
                <a:latin typeface="Calibri"/>
                <a:ea typeface="+mj-ea"/>
                <a:cs typeface="+mj-cs"/>
              </a:rPr>
              <a:t>Lubrificazione</a:t>
            </a:r>
            <a:endParaRPr lang="de-DE" sz="1400" dirty="0">
              <a:solidFill>
                <a:srgbClr val="000000"/>
              </a:solidFill>
              <a:latin typeface="Calibri"/>
              <a:ea typeface="+mj-ea"/>
              <a:cs typeface="+mj-cs"/>
            </a:endParaRPr>
          </a:p>
        </p:txBody>
      </p:sp>
      <p:graphicFrame>
        <p:nvGraphicFramePr>
          <p:cNvPr id="8" name="Object 3"/>
          <p:cNvGraphicFramePr>
            <a:graphicFrameLocks noChangeAspect="1"/>
          </p:cNvGraphicFramePr>
          <p:nvPr/>
        </p:nvGraphicFramePr>
        <p:xfrm>
          <a:off x="623392" y="2170906"/>
          <a:ext cx="1630362" cy="666750"/>
        </p:xfrm>
        <a:graphic>
          <a:graphicData uri="http://schemas.openxmlformats.org/presentationml/2006/ole">
            <mc:AlternateContent xmlns:mc="http://schemas.openxmlformats.org/markup-compatibility/2006">
              <mc:Choice xmlns:v="urn:schemas-microsoft-com:vml" Requires="v">
                <p:oleObj name="Formel" r:id="rId4" imgW="1117600" imgH="457200" progId="Equation.3">
                  <p:embed/>
                </p:oleObj>
              </mc:Choice>
              <mc:Fallback>
                <p:oleObj name="Formel" r:id="rId4" imgW="1117600" imgH="457200" progId="Equation.3">
                  <p:embed/>
                  <p:pic>
                    <p:nvPicPr>
                      <p:cNvPr id="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92" y="2170906"/>
                        <a:ext cx="1630362"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4"/>
          <p:cNvSpPr txBox="1">
            <a:spLocks noChangeArrowheads="1"/>
          </p:cNvSpPr>
          <p:nvPr/>
        </p:nvSpPr>
        <p:spPr bwMode="auto">
          <a:xfrm>
            <a:off x="623392" y="3085307"/>
            <a:ext cx="2781300" cy="32270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5749" tIns="37874" rIns="75749" bIns="37874">
            <a:spAutoFit/>
          </a:bodyPr>
          <a:lstStyle>
            <a:lvl1pPr defTabSz="757238">
              <a:tabLst>
                <a:tab pos="311150" algn="l"/>
                <a:tab pos="1192213" algn="l"/>
              </a:tabLst>
              <a:defRPr sz="1600">
                <a:solidFill>
                  <a:schemeClr val="tx1"/>
                </a:solidFill>
                <a:latin typeface="Arial" panose="020B0604020202020204" pitchFamily="34" charset="0"/>
              </a:defRPr>
            </a:lvl1pPr>
            <a:lvl2pPr marL="742950" indent="-285750" defTabSz="757238">
              <a:tabLst>
                <a:tab pos="311150" algn="l"/>
                <a:tab pos="1192213" algn="l"/>
              </a:tabLst>
              <a:defRPr sz="1600">
                <a:solidFill>
                  <a:schemeClr val="tx1"/>
                </a:solidFill>
                <a:latin typeface="Arial" panose="020B0604020202020204" pitchFamily="34" charset="0"/>
              </a:defRPr>
            </a:lvl2pPr>
            <a:lvl3pPr marL="1143000" indent="-228600" defTabSz="757238">
              <a:tabLst>
                <a:tab pos="311150" algn="l"/>
                <a:tab pos="1192213" algn="l"/>
              </a:tabLst>
              <a:defRPr sz="1600">
                <a:solidFill>
                  <a:schemeClr val="tx1"/>
                </a:solidFill>
                <a:latin typeface="Arial" panose="020B0604020202020204" pitchFamily="34" charset="0"/>
              </a:defRPr>
            </a:lvl3pPr>
            <a:lvl4pPr marL="1600200" indent="-228600" defTabSz="757238">
              <a:tabLst>
                <a:tab pos="311150" algn="l"/>
                <a:tab pos="1192213" algn="l"/>
              </a:tabLst>
              <a:defRPr sz="1600">
                <a:solidFill>
                  <a:schemeClr val="tx1"/>
                </a:solidFill>
                <a:latin typeface="Arial" panose="020B0604020202020204" pitchFamily="34" charset="0"/>
              </a:defRPr>
            </a:lvl4pPr>
            <a:lvl5pPr marL="2057400" indent="-228600" defTabSz="757238">
              <a:tabLst>
                <a:tab pos="311150" algn="l"/>
                <a:tab pos="1192213"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9pPr>
          </a:lstStyle>
          <a:p>
            <a:r>
              <a:rPr lang="de-DE" altLang="it-IT" dirty="0" err="1"/>
              <a:t>viscosità</a:t>
            </a:r>
            <a:r>
              <a:rPr lang="de-DE" altLang="it-IT" dirty="0"/>
              <a:t> </a:t>
            </a:r>
            <a:r>
              <a:rPr lang="de-DE" altLang="it-IT" dirty="0" err="1"/>
              <a:t>dinamica</a:t>
            </a:r>
            <a:r>
              <a:rPr lang="de-DE" altLang="it-IT" dirty="0"/>
              <a:t> [</a:t>
            </a:r>
            <a:r>
              <a:rPr lang="de-DE" altLang="it-IT" dirty="0" err="1"/>
              <a:t>mPa</a:t>
            </a:r>
            <a:r>
              <a:rPr lang="de-DE" altLang="it-IT" dirty="0"/>
              <a:t> x s]</a:t>
            </a:r>
          </a:p>
        </p:txBody>
      </p:sp>
      <p:sp>
        <p:nvSpPr>
          <p:cNvPr id="10" name="Text Box 5"/>
          <p:cNvSpPr txBox="1">
            <a:spLocks noChangeArrowheads="1"/>
          </p:cNvSpPr>
          <p:nvPr/>
        </p:nvSpPr>
        <p:spPr bwMode="auto">
          <a:xfrm>
            <a:off x="479376" y="1388270"/>
            <a:ext cx="3987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sz="1800" dirty="0" err="1"/>
              <a:t>Resistenza</a:t>
            </a:r>
            <a:r>
              <a:rPr lang="de-DE" altLang="it-IT" sz="1800" dirty="0"/>
              <a:t> per </a:t>
            </a:r>
            <a:r>
              <a:rPr lang="de-DE" altLang="it-IT" sz="1800" dirty="0" err="1"/>
              <a:t>attrito</a:t>
            </a:r>
            <a:r>
              <a:rPr lang="de-DE" altLang="it-IT" sz="1800" dirty="0"/>
              <a:t> NEWTONIANA:</a:t>
            </a:r>
          </a:p>
        </p:txBody>
      </p:sp>
      <p:graphicFrame>
        <p:nvGraphicFramePr>
          <p:cNvPr id="11" name="Object 6"/>
          <p:cNvGraphicFramePr>
            <a:graphicFrameLocks noChangeAspect="1"/>
          </p:cNvGraphicFramePr>
          <p:nvPr>
            <p:extLst>
              <p:ext uri="{D42A27DB-BD31-4B8C-83A1-F6EECF244321}">
                <p14:modId xmlns:p14="http://schemas.microsoft.com/office/powerpoint/2010/main" val="1073834729"/>
              </p:ext>
            </p:extLst>
          </p:nvPr>
        </p:nvGraphicFramePr>
        <p:xfrm>
          <a:off x="742328" y="5175387"/>
          <a:ext cx="668338" cy="703263"/>
        </p:xfrm>
        <a:graphic>
          <a:graphicData uri="http://schemas.openxmlformats.org/presentationml/2006/ole">
            <mc:AlternateContent xmlns:mc="http://schemas.openxmlformats.org/markup-compatibility/2006">
              <mc:Choice xmlns:v="urn:schemas-microsoft-com:vml" Requires="v">
                <p:oleObj name="Formel" r:id="rId6" imgW="457200" imgH="482600" progId="Equation.3">
                  <p:embed/>
                </p:oleObj>
              </mc:Choice>
              <mc:Fallback>
                <p:oleObj name="Formel" r:id="rId6" imgW="457200" imgH="482600" progId="Equation.3">
                  <p:embed/>
                  <p:pic>
                    <p:nvPicPr>
                      <p:cNvPr id="1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28" y="5175387"/>
                        <a:ext cx="668338"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7"/>
          <p:cNvSpPr txBox="1">
            <a:spLocks noChangeArrowheads="1"/>
          </p:cNvSpPr>
          <p:nvPr/>
        </p:nvSpPr>
        <p:spPr bwMode="auto">
          <a:xfrm>
            <a:off x="660225" y="4613412"/>
            <a:ext cx="4235313" cy="32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r>
              <a:rPr lang="de-DE" altLang="it-IT" b="1" dirty="0" err="1"/>
              <a:t>Viscosità</a:t>
            </a:r>
            <a:r>
              <a:rPr lang="de-DE" altLang="it-IT" b="1" dirty="0"/>
              <a:t> </a:t>
            </a:r>
            <a:r>
              <a:rPr lang="de-DE" altLang="it-IT" b="1" dirty="0" err="1"/>
              <a:t>cinematica</a:t>
            </a:r>
            <a:r>
              <a:rPr lang="de-DE" altLang="it-IT" b="1" dirty="0"/>
              <a:t> (</a:t>
            </a:r>
            <a:r>
              <a:rPr lang="de-DE" altLang="it-IT" b="1" dirty="0" err="1"/>
              <a:t>data</a:t>
            </a:r>
            <a:r>
              <a:rPr lang="de-DE" altLang="it-IT" b="1" dirty="0"/>
              <a:t> </a:t>
            </a:r>
            <a:r>
              <a:rPr lang="de-DE" altLang="it-IT" b="1" dirty="0" err="1"/>
              <a:t>sheet</a:t>
            </a:r>
            <a:r>
              <a:rPr lang="de-DE" altLang="it-IT" b="1" dirty="0"/>
              <a:t> </a:t>
            </a:r>
            <a:r>
              <a:rPr lang="de-DE" altLang="it-IT" b="1" dirty="0" err="1"/>
              <a:t>grasso</a:t>
            </a:r>
            <a:r>
              <a:rPr lang="de-DE" altLang="it-IT" b="1" dirty="0"/>
              <a:t>) :</a:t>
            </a:r>
          </a:p>
        </p:txBody>
      </p:sp>
      <p:sp>
        <p:nvSpPr>
          <p:cNvPr id="13" name="Text Box 8"/>
          <p:cNvSpPr txBox="1">
            <a:spLocks noChangeArrowheads="1"/>
          </p:cNvSpPr>
          <p:nvPr/>
        </p:nvSpPr>
        <p:spPr bwMode="auto">
          <a:xfrm>
            <a:off x="1749394" y="5302951"/>
            <a:ext cx="862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tabLst>
                <a:tab pos="311150" algn="l"/>
                <a:tab pos="1192213" algn="l"/>
              </a:tabLst>
              <a:defRPr sz="1600">
                <a:solidFill>
                  <a:schemeClr val="tx1"/>
                </a:solidFill>
                <a:latin typeface="Arial" panose="020B0604020202020204" pitchFamily="34" charset="0"/>
              </a:defRPr>
            </a:lvl1pPr>
            <a:lvl2pPr marL="742950" indent="-285750" defTabSz="757238">
              <a:tabLst>
                <a:tab pos="311150" algn="l"/>
                <a:tab pos="1192213" algn="l"/>
              </a:tabLst>
              <a:defRPr sz="1600">
                <a:solidFill>
                  <a:schemeClr val="tx1"/>
                </a:solidFill>
                <a:latin typeface="Arial" panose="020B0604020202020204" pitchFamily="34" charset="0"/>
              </a:defRPr>
            </a:lvl2pPr>
            <a:lvl3pPr marL="1143000" indent="-228600" defTabSz="757238">
              <a:tabLst>
                <a:tab pos="311150" algn="l"/>
                <a:tab pos="1192213" algn="l"/>
              </a:tabLst>
              <a:defRPr sz="1600">
                <a:solidFill>
                  <a:schemeClr val="tx1"/>
                </a:solidFill>
                <a:latin typeface="Arial" panose="020B0604020202020204" pitchFamily="34" charset="0"/>
              </a:defRPr>
            </a:lvl3pPr>
            <a:lvl4pPr marL="1600200" indent="-228600" defTabSz="757238">
              <a:tabLst>
                <a:tab pos="311150" algn="l"/>
                <a:tab pos="1192213" algn="l"/>
              </a:tabLst>
              <a:defRPr sz="1600">
                <a:solidFill>
                  <a:schemeClr val="tx1"/>
                </a:solidFill>
                <a:latin typeface="Arial" panose="020B0604020202020204" pitchFamily="34" charset="0"/>
              </a:defRPr>
            </a:lvl4pPr>
            <a:lvl5pPr marL="2057400" indent="-228600" defTabSz="757238">
              <a:tabLst>
                <a:tab pos="311150" algn="l"/>
                <a:tab pos="1192213"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311150" algn="l"/>
                <a:tab pos="1192213" algn="l"/>
              </a:tabLst>
              <a:defRPr sz="1600">
                <a:solidFill>
                  <a:schemeClr val="tx1"/>
                </a:solidFill>
                <a:latin typeface="Arial" panose="020B0604020202020204" pitchFamily="34" charset="0"/>
              </a:defRPr>
            </a:lvl9pPr>
          </a:lstStyle>
          <a:p>
            <a:r>
              <a:rPr lang="de-DE" altLang="it-IT" dirty="0"/>
              <a:t>[mm²/s]</a:t>
            </a:r>
          </a:p>
        </p:txBody>
      </p:sp>
      <p:sp>
        <p:nvSpPr>
          <p:cNvPr id="14" name="Text Box 9"/>
          <p:cNvSpPr txBox="1">
            <a:spLocks noChangeArrowheads="1"/>
          </p:cNvSpPr>
          <p:nvPr/>
        </p:nvSpPr>
        <p:spPr bwMode="auto">
          <a:xfrm>
            <a:off x="1775520" y="5695064"/>
            <a:ext cx="22542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tabLst>
                <a:tab pos="311150" algn="l"/>
                <a:tab pos="623888" algn="l"/>
              </a:tabLst>
              <a:defRPr sz="1600">
                <a:solidFill>
                  <a:schemeClr val="tx1"/>
                </a:solidFill>
                <a:latin typeface="Arial" panose="020B0604020202020204" pitchFamily="34" charset="0"/>
              </a:defRPr>
            </a:lvl1pPr>
            <a:lvl2pPr marL="742950" indent="-285750" defTabSz="757238">
              <a:tabLst>
                <a:tab pos="311150" algn="l"/>
                <a:tab pos="623888" algn="l"/>
              </a:tabLst>
              <a:defRPr sz="1600">
                <a:solidFill>
                  <a:schemeClr val="tx1"/>
                </a:solidFill>
                <a:latin typeface="Arial" panose="020B0604020202020204" pitchFamily="34" charset="0"/>
              </a:defRPr>
            </a:lvl2pPr>
            <a:lvl3pPr marL="1143000" indent="-228600" defTabSz="757238">
              <a:tabLst>
                <a:tab pos="311150" algn="l"/>
                <a:tab pos="623888" algn="l"/>
              </a:tabLst>
              <a:defRPr sz="1600">
                <a:solidFill>
                  <a:schemeClr val="tx1"/>
                </a:solidFill>
                <a:latin typeface="Arial" panose="020B0604020202020204" pitchFamily="34" charset="0"/>
              </a:defRPr>
            </a:lvl3pPr>
            <a:lvl4pPr marL="1600200" indent="-228600" defTabSz="757238">
              <a:tabLst>
                <a:tab pos="311150" algn="l"/>
                <a:tab pos="623888" algn="l"/>
              </a:tabLst>
              <a:defRPr sz="1600">
                <a:solidFill>
                  <a:schemeClr val="tx1"/>
                </a:solidFill>
                <a:latin typeface="Arial" panose="020B0604020202020204" pitchFamily="34" charset="0"/>
              </a:defRPr>
            </a:lvl4pPr>
            <a:lvl5pPr marL="2057400" indent="-228600" defTabSz="757238">
              <a:tabLst>
                <a:tab pos="311150" algn="l"/>
                <a:tab pos="623888" algn="l"/>
              </a:tabLst>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tabLst>
                <a:tab pos="311150" algn="l"/>
                <a:tab pos="623888" algn="l"/>
              </a:tabLs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tabLst>
                <a:tab pos="311150" algn="l"/>
                <a:tab pos="623888" algn="l"/>
              </a:tabLs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tabLst>
                <a:tab pos="311150" algn="l"/>
                <a:tab pos="623888" algn="l"/>
              </a:tabLs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tabLst>
                <a:tab pos="311150" algn="l"/>
                <a:tab pos="623888" algn="l"/>
              </a:tabLst>
              <a:defRPr sz="1600">
                <a:solidFill>
                  <a:schemeClr val="tx1"/>
                </a:solidFill>
                <a:latin typeface="Arial" panose="020B0604020202020204" pitchFamily="34" charset="0"/>
              </a:defRPr>
            </a:lvl9pPr>
          </a:lstStyle>
          <a:p>
            <a:r>
              <a:rPr lang="de-DE" altLang="it-IT" dirty="0">
                <a:latin typeface="Symbol" panose="05050102010706020507" pitchFamily="18" charset="2"/>
              </a:rPr>
              <a:t>r</a:t>
            </a:r>
            <a:r>
              <a:rPr lang="de-DE" altLang="it-IT" dirty="0"/>
              <a:t>	-	</a:t>
            </a:r>
            <a:r>
              <a:rPr lang="de-DE" altLang="it-IT" dirty="0" err="1"/>
              <a:t>densità</a:t>
            </a:r>
            <a:endParaRPr lang="de-DE" altLang="it-IT" dirty="0"/>
          </a:p>
        </p:txBody>
      </p:sp>
      <p:graphicFrame>
        <p:nvGraphicFramePr>
          <p:cNvPr id="15" name="Object 10"/>
          <p:cNvGraphicFramePr>
            <a:graphicFrameLocks noChangeAspect="1"/>
          </p:cNvGraphicFramePr>
          <p:nvPr>
            <p:extLst>
              <p:ext uri="{D42A27DB-BD31-4B8C-83A1-F6EECF244321}">
                <p14:modId xmlns:p14="http://schemas.microsoft.com/office/powerpoint/2010/main" val="1815979853"/>
              </p:ext>
            </p:extLst>
          </p:nvPr>
        </p:nvGraphicFramePr>
        <p:xfrm>
          <a:off x="3744068" y="2331901"/>
          <a:ext cx="3300993" cy="2194198"/>
        </p:xfrm>
        <a:graphic>
          <a:graphicData uri="http://schemas.openxmlformats.org/presentationml/2006/ole">
            <mc:AlternateContent xmlns:mc="http://schemas.openxmlformats.org/markup-compatibility/2006">
              <mc:Choice xmlns:v="urn:schemas-microsoft-com:vml" Requires="v">
                <p:oleObj name="Bitmap" r:id="rId8" imgW="9030961" imgH="4390476" progId="Paint.Picture">
                  <p:embed/>
                </p:oleObj>
              </mc:Choice>
              <mc:Fallback>
                <p:oleObj name="Bitmap" r:id="rId8" imgW="9030961" imgH="4390476" progId="Paint.Picture">
                  <p:embed/>
                  <p:pic>
                    <p:nvPicPr>
                      <p:cNvPr id="15"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4068" y="2331901"/>
                        <a:ext cx="3300993" cy="2194198"/>
                      </a:xfrm>
                      <a:prstGeom prst="rect">
                        <a:avLst/>
                      </a:prstGeom>
                      <a:noFill/>
                      <a:ln>
                        <a:noFill/>
                      </a:ln>
                      <a:effectLst/>
                    </p:spPr>
                  </p:pic>
                </p:oleObj>
              </mc:Fallback>
            </mc:AlternateContent>
          </a:graphicData>
        </a:graphic>
      </p:graphicFrame>
      <p:sp>
        <p:nvSpPr>
          <p:cNvPr id="16" name="Line 11"/>
          <p:cNvSpPr>
            <a:spLocks noChangeShapeType="1"/>
          </p:cNvSpPr>
          <p:nvPr/>
        </p:nvSpPr>
        <p:spPr bwMode="auto">
          <a:xfrm flipH="1" flipV="1">
            <a:off x="1285380" y="2628106"/>
            <a:ext cx="60325" cy="45720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de-DE" dirty="0"/>
          </a:p>
        </p:txBody>
      </p:sp>
      <p:sp>
        <p:nvSpPr>
          <p:cNvPr id="18" name="Rectangle 11"/>
          <p:cNvSpPr>
            <a:spLocks noChangeArrowheads="1"/>
          </p:cNvSpPr>
          <p:nvPr/>
        </p:nvSpPr>
        <p:spPr bwMode="auto">
          <a:xfrm>
            <a:off x="7176121" y="4155283"/>
            <a:ext cx="4566000" cy="425846"/>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dirty="0"/>
          </a:p>
        </p:txBody>
      </p:sp>
      <p:sp>
        <p:nvSpPr>
          <p:cNvPr id="19" name="Segnaposto data 18">
            <a:extLst>
              <a:ext uri="{FF2B5EF4-FFF2-40B4-BE49-F238E27FC236}">
                <a16:creationId xmlns:a16="http://schemas.microsoft.com/office/drawing/2014/main" id="{4CD25019-85AF-06D7-A3FF-7647043359CD}"/>
              </a:ext>
            </a:extLst>
          </p:cNvPr>
          <p:cNvSpPr>
            <a:spLocks noGrp="1"/>
          </p:cNvSpPr>
          <p:nvPr>
            <p:ph type="dt" sz="half" idx="14"/>
          </p:nvPr>
        </p:nvSpPr>
        <p:spPr/>
        <p:txBody>
          <a:bodyPr/>
          <a:lstStyle/>
          <a:p>
            <a:fld id="{7E2C1C04-1EB6-4498-95D2-7728577A135B}" type="datetime3">
              <a:rPr lang="en-US" smtClean="0"/>
              <a:t>10 April 2024</a:t>
            </a:fld>
            <a:endParaRPr lang="de-DE" dirty="0"/>
          </a:p>
        </p:txBody>
      </p:sp>
      <p:sp>
        <p:nvSpPr>
          <p:cNvPr id="22" name="CasellaDiTesto 21">
            <a:extLst>
              <a:ext uri="{FF2B5EF4-FFF2-40B4-BE49-F238E27FC236}">
                <a16:creationId xmlns:a16="http://schemas.microsoft.com/office/drawing/2014/main" id="{5325C361-DF21-56A6-8255-67713555FCBD}"/>
              </a:ext>
            </a:extLst>
          </p:cNvPr>
          <p:cNvSpPr txBox="1"/>
          <p:nvPr/>
        </p:nvSpPr>
        <p:spPr bwMode="gray">
          <a:xfrm>
            <a:off x="7045061" y="1352979"/>
            <a:ext cx="6134100" cy="369332"/>
          </a:xfrm>
          <a:prstGeom prst="rect">
            <a:avLst/>
          </a:prstGeom>
          <a:noFill/>
        </p:spPr>
        <p:txBody>
          <a:bodyPr wrap="square">
            <a:spAutoFit/>
          </a:bodyPr>
          <a:lstStyle/>
          <a:p>
            <a:r>
              <a:rPr lang="de-DE" altLang="it-IT" b="1" dirty="0"/>
              <a:t> </a:t>
            </a:r>
            <a:r>
              <a:rPr lang="de-DE" altLang="it-IT" b="1" dirty="0" err="1"/>
              <a:t>Esempio</a:t>
            </a:r>
            <a:r>
              <a:rPr lang="de-DE" altLang="it-IT" b="1" dirty="0"/>
              <a:t> „</a:t>
            </a:r>
            <a:r>
              <a:rPr lang="de-DE" altLang="it-IT" b="1" dirty="0" err="1"/>
              <a:t>data</a:t>
            </a:r>
            <a:r>
              <a:rPr lang="de-DE" altLang="it-IT" b="1" dirty="0"/>
              <a:t> </a:t>
            </a:r>
            <a:r>
              <a:rPr lang="de-DE" altLang="it-IT" b="1" dirty="0" err="1"/>
              <a:t>sheet</a:t>
            </a:r>
            <a:r>
              <a:rPr lang="de-DE" altLang="it-IT" b="1" dirty="0"/>
              <a:t>“ : ARCANOL MULTITOP</a:t>
            </a:r>
            <a:endParaRPr lang="de-DE" dirty="0"/>
          </a:p>
        </p:txBody>
      </p:sp>
    </p:spTree>
    <p:extLst>
      <p:ext uri="{BB962C8B-B14F-4D97-AF65-F5344CB8AC3E}">
        <p14:creationId xmlns:p14="http://schemas.microsoft.com/office/powerpoint/2010/main" val="217287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808080"/>
                </a:solidFill>
                <a:effectLst/>
                <a:uLnTx/>
                <a:uFillTx/>
                <a:latin typeface="Calibri"/>
                <a:ea typeface="+mn-ea"/>
                <a:cs typeface="+mn-cs"/>
              </a:rPr>
              <a:t>Nozioni di Lubrificazione</a:t>
            </a:r>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sp>
        <p:nvSpPr>
          <p:cNvPr id="5" name="Slide Number Placeholder 4"/>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F10D83-73B2-4D20-BE53-AA27B2521160}" type="slidenum">
              <a:rPr kumimoji="0" lang="de-DE" sz="1000" b="0" i="0" u="none" strike="noStrike" kern="1200" cap="none" spc="0" normalizeH="0" baseline="0" noProof="0" smtClean="0">
                <a:ln>
                  <a:noFill/>
                </a:ln>
                <a:solidFill>
                  <a:srgbClr val="80808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808080"/>
              </a:solidFill>
              <a:effectLst/>
              <a:uLnTx/>
              <a:uFillTx/>
              <a:latin typeface="Calibri"/>
              <a:ea typeface="+mn-ea"/>
              <a:cs typeface="+mn-cs"/>
            </a:endParaRPr>
          </a:p>
        </p:txBody>
      </p:sp>
      <p:graphicFrame>
        <p:nvGraphicFramePr>
          <p:cNvPr id="6" name="Object 2"/>
          <p:cNvGraphicFramePr>
            <a:graphicFrameLocks noChangeAspect="1"/>
          </p:cNvGraphicFramePr>
          <p:nvPr/>
        </p:nvGraphicFramePr>
        <p:xfrm>
          <a:off x="5322889" y="1484785"/>
          <a:ext cx="4929187" cy="4310063"/>
        </p:xfrm>
        <a:graphic>
          <a:graphicData uri="http://schemas.openxmlformats.org/presentationml/2006/ole">
            <mc:AlternateContent xmlns:mc="http://schemas.openxmlformats.org/markup-compatibility/2006">
              <mc:Choice xmlns:v="urn:schemas-microsoft-com:vml" Requires="v">
                <p:oleObj name="Photo Editor Photo" r:id="rId4" imgW="13342857" imgH="11666667" progId="MSPhotoEd.3">
                  <p:embed/>
                </p:oleObj>
              </mc:Choice>
              <mc:Fallback>
                <p:oleObj name="Photo Editor Photo" r:id="rId4" imgW="13342857" imgH="11666667" progId="MSPhotoEd.3">
                  <p:embed/>
                  <p:pic>
                    <p:nvPicPr>
                      <p:cNvPr id="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889" y="1484785"/>
                        <a:ext cx="4929187"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1619250" y="1489548"/>
          <a:ext cx="3594100" cy="4524375"/>
        </p:xfrm>
        <a:graphic>
          <a:graphicData uri="http://schemas.openxmlformats.org/presentationml/2006/ole">
            <mc:AlternateContent xmlns:mc="http://schemas.openxmlformats.org/markup-compatibility/2006">
              <mc:Choice xmlns:v="urn:schemas-microsoft-com:vml" Requires="v">
                <p:oleObj name="Document" r:id="rId6" imgW="3399042" imgH="4278627" progId="Word.Document.8">
                  <p:embed/>
                </p:oleObj>
              </mc:Choice>
              <mc:Fallback>
                <p:oleObj name="Document" r:id="rId6" imgW="3399042" imgH="4278627" progId="Word.Document.8">
                  <p:embed/>
                  <p:pic>
                    <p:nvPicPr>
                      <p:cNvPr id="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489548"/>
                        <a:ext cx="35941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5"/>
          <p:cNvSpPr txBox="1">
            <a:spLocks noChangeArrowheads="1"/>
          </p:cNvSpPr>
          <p:nvPr/>
        </p:nvSpPr>
        <p:spPr bwMode="auto">
          <a:xfrm>
            <a:off x="7435850" y="1484784"/>
            <a:ext cx="14160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ct val="50000"/>
              </a:spcBef>
              <a:spcAft>
                <a:spcPts val="0"/>
              </a:spcAft>
              <a:buClrTx/>
              <a:buSzTx/>
              <a:buFontTx/>
              <a:buNone/>
              <a:tabLst/>
              <a:defRPr/>
            </a:pPr>
            <a:r>
              <a:rPr kumimoji="0" lang="de-DE" altLang="it-IT" sz="9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kinematic</a:t>
            </a:r>
            <a:r>
              <a:rPr kumimoji="0" lang="de-DE" altLang="it-IT"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9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viscosity</a:t>
            </a:r>
            <a:r>
              <a:rPr kumimoji="0" lang="de-DE" altLang="it-IT"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a:t>
            </a:r>
          </a:p>
        </p:txBody>
      </p:sp>
      <p:sp>
        <p:nvSpPr>
          <p:cNvPr id="10" name="Text Box 6"/>
          <p:cNvSpPr txBox="1">
            <a:spLocks noChangeArrowheads="1"/>
          </p:cNvSpPr>
          <p:nvPr/>
        </p:nvSpPr>
        <p:spPr bwMode="auto">
          <a:xfrm>
            <a:off x="9120189" y="1876898"/>
            <a:ext cx="4921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911" tIns="8947" rIns="14911" bIns="8947">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ct val="50000"/>
              </a:spcBef>
              <a:spcAft>
                <a:spcPts val="0"/>
              </a:spcAft>
              <a:buClrTx/>
              <a:buSzTx/>
              <a:buFontTx/>
              <a:buNone/>
              <a:tabLst/>
              <a:defRPr/>
            </a:pPr>
            <a:r>
              <a:rPr kumimoji="0" lang="de-DE" altLang="it-IT" sz="9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engine</a:t>
            </a:r>
            <a:r>
              <a:rPr kumimoji="0" lang="de-DE" altLang="it-IT"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9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oil</a:t>
            </a:r>
            <a:endParaRPr kumimoji="0" lang="de-DE" altLang="it-IT" sz="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1" name="Text Box 7"/>
          <p:cNvSpPr txBox="1">
            <a:spLocks noChangeArrowheads="1"/>
          </p:cNvSpPr>
          <p:nvPr/>
        </p:nvSpPr>
        <p:spPr bwMode="auto">
          <a:xfrm>
            <a:off x="9696451" y="1876898"/>
            <a:ext cx="4937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911" tIns="8947" rIns="14911" bIns="8947">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ct val="50000"/>
              </a:spcBef>
              <a:spcAft>
                <a:spcPts val="0"/>
              </a:spcAft>
              <a:buClrTx/>
              <a:buSzTx/>
              <a:buFontTx/>
              <a:buNone/>
              <a:tabLst/>
              <a:defRPr/>
            </a:pPr>
            <a:r>
              <a:rPr kumimoji="0" lang="de-DE" altLang="it-IT" sz="9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gear</a:t>
            </a:r>
            <a:r>
              <a:rPr kumimoji="0" lang="de-DE" altLang="it-IT"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9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oil</a:t>
            </a:r>
            <a:endParaRPr kumimoji="0" lang="de-DE" altLang="it-IT" sz="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Box 8"/>
          <p:cNvSpPr txBox="1">
            <a:spLocks noChangeArrowheads="1"/>
          </p:cNvSpPr>
          <p:nvPr/>
        </p:nvSpPr>
        <p:spPr bwMode="auto">
          <a:xfrm>
            <a:off x="9102725" y="1484784"/>
            <a:ext cx="1169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l" defTabSz="757238" rtl="0" eaLnBrk="1" fontAlgn="auto" latinLnBrk="0" hangingPunct="1">
              <a:lnSpc>
                <a:spcPct val="100000"/>
              </a:lnSpc>
              <a:spcBef>
                <a:spcPct val="50000"/>
              </a:spcBef>
              <a:spcAft>
                <a:spcPts val="0"/>
              </a:spcAft>
              <a:buClrTx/>
              <a:buSzTx/>
              <a:buFontTx/>
              <a:buNone/>
              <a:tabLst/>
              <a:defRPr/>
            </a:pP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approx</a:t>
            </a: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correlation</a:t>
            </a:r>
            <a:b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to</a:t>
            </a:r>
            <a:endPar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3" name="Text Box 9"/>
          <p:cNvSpPr txBox="1">
            <a:spLocks noChangeArrowheads="1"/>
          </p:cNvSpPr>
          <p:nvPr/>
        </p:nvSpPr>
        <p:spPr bwMode="auto">
          <a:xfrm>
            <a:off x="6326189" y="1484785"/>
            <a:ext cx="7397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defTabSz="757238">
              <a:defRPr sz="1600">
                <a:solidFill>
                  <a:schemeClr val="tx1"/>
                </a:solidFill>
                <a:latin typeface="Arial" panose="020B0604020202020204" pitchFamily="34" charset="0"/>
              </a:defRPr>
            </a:lvl1pPr>
            <a:lvl2pPr marL="742950" indent="-285750" defTabSz="757238">
              <a:defRPr sz="1600">
                <a:solidFill>
                  <a:schemeClr val="tx1"/>
                </a:solidFill>
                <a:latin typeface="Arial" panose="020B0604020202020204" pitchFamily="34" charset="0"/>
              </a:defRPr>
            </a:lvl2pPr>
            <a:lvl3pPr marL="1143000" indent="-228600" defTabSz="757238">
              <a:defRPr sz="1600">
                <a:solidFill>
                  <a:schemeClr val="tx1"/>
                </a:solidFill>
                <a:latin typeface="Arial" panose="020B0604020202020204" pitchFamily="34" charset="0"/>
              </a:defRPr>
            </a:lvl3pPr>
            <a:lvl4pPr marL="1600200" indent="-228600" defTabSz="757238">
              <a:defRPr sz="1600">
                <a:solidFill>
                  <a:schemeClr val="tx1"/>
                </a:solidFill>
                <a:latin typeface="Arial" panose="020B0604020202020204" pitchFamily="34" charset="0"/>
              </a:defRPr>
            </a:lvl4pPr>
            <a:lvl5pPr marL="2057400" indent="-228600" defTabSz="757238">
              <a:defRPr sz="1600">
                <a:solidFill>
                  <a:schemeClr val="tx1"/>
                </a:solidFill>
                <a:latin typeface="Arial" panose="020B0604020202020204" pitchFamily="34" charset="0"/>
              </a:defRPr>
            </a:lvl5pPr>
            <a:lvl6pPr marL="2514600" indent="-228600" defTabSz="75723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5723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5723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57238"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approx</a:t>
            </a: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correlation</a:t>
            </a: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to</a:t>
            </a: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the</a:t>
            </a: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r>
              <a:rPr kumimoji="0" lang="de-DE" altLang="it-IT" sz="10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previous</a:t>
            </a:r>
            <a:b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de-DE" altLang="it-IT"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DIN 51502</a:t>
            </a:r>
            <a:endParaRPr kumimoji="0" lang="de-DE" altLang="it-IT" sz="1000" b="0" i="0" u="none" strike="noStrike" kern="1200" cap="none" spc="0" normalizeH="0" baseline="0" noProof="0" dirty="0">
              <a:ln>
                <a:noFill/>
              </a:ln>
              <a:solidFill>
                <a:srgbClr val="000000"/>
              </a:solidFill>
              <a:effectLst/>
              <a:uLnTx/>
              <a:uFillTx/>
              <a:ea typeface="+mn-ea"/>
              <a:cs typeface="+mn-cs"/>
            </a:endParaRPr>
          </a:p>
        </p:txBody>
      </p:sp>
      <p:sp>
        <p:nvSpPr>
          <p:cNvPr id="14" name="Titolo 1">
            <a:extLst>
              <a:ext uri="{FF2B5EF4-FFF2-40B4-BE49-F238E27FC236}">
                <a16:creationId xmlns:a16="http://schemas.microsoft.com/office/drawing/2014/main" id="{0DC891AA-9F0F-42F0-9BAF-85858FD8B2CB}"/>
              </a:ext>
            </a:extLst>
          </p:cNvPr>
          <p:cNvSpPr>
            <a:spLocks noGrp="1"/>
          </p:cNvSpPr>
          <p:nvPr>
            <p:ph type="title"/>
          </p:nvPr>
        </p:nvSpPr>
        <p:spPr>
          <a:xfrm>
            <a:off x="334800" y="410400"/>
            <a:ext cx="9360000" cy="259200"/>
          </a:xfrm>
        </p:spPr>
        <p:txBody>
          <a:bodyPr/>
          <a:lstStyle/>
          <a:p>
            <a:r>
              <a:rPr lang="de-DE" altLang="it-IT" dirty="0" err="1"/>
              <a:t>Tabella</a:t>
            </a:r>
            <a:r>
              <a:rPr lang="de-DE" altLang="it-IT" dirty="0"/>
              <a:t> </a:t>
            </a:r>
            <a:r>
              <a:rPr lang="de-DE" altLang="it-IT" dirty="0" err="1"/>
              <a:t>comparativa</a:t>
            </a:r>
            <a:r>
              <a:rPr lang="de-DE" altLang="it-IT" dirty="0"/>
              <a:t> </a:t>
            </a:r>
            <a:r>
              <a:rPr lang="de-DE" altLang="it-IT" dirty="0" err="1"/>
              <a:t>indici</a:t>
            </a:r>
            <a:r>
              <a:rPr lang="de-DE" altLang="it-IT" dirty="0"/>
              <a:t> di </a:t>
            </a:r>
            <a:r>
              <a:rPr lang="de-DE" altLang="it-IT" dirty="0" err="1"/>
              <a:t>viscosità</a:t>
            </a:r>
            <a:endParaRPr lang="de-DE" altLang="it-IT" dirty="0"/>
          </a:p>
        </p:txBody>
      </p:sp>
      <p:sp>
        <p:nvSpPr>
          <p:cNvPr id="15" name="Segnaposto testo 1">
            <a:extLst>
              <a:ext uri="{FF2B5EF4-FFF2-40B4-BE49-F238E27FC236}">
                <a16:creationId xmlns:a16="http://schemas.microsoft.com/office/drawing/2014/main" id="{A4F7139A-5FD5-4624-9826-4FE95AB6464B}"/>
              </a:ext>
            </a:extLst>
          </p:cNvPr>
          <p:cNvSpPr>
            <a:spLocks noGrp="1"/>
          </p:cNvSpPr>
          <p:nvPr>
            <p:ph type="body" sz="quarter" idx="13"/>
          </p:nvPr>
        </p:nvSpPr>
        <p:spPr>
          <a:xfrm>
            <a:off x="335360" y="188764"/>
            <a:ext cx="7285036" cy="215900"/>
          </a:xfrm>
        </p:spPr>
        <p:txBody>
          <a:bodyPr/>
          <a:lstStyle/>
          <a:p>
            <a:pPr>
              <a:lnSpc>
                <a:spcPct val="90000"/>
              </a:lnSpc>
              <a:spcBef>
                <a:spcPct val="0"/>
              </a:spcBef>
            </a:pPr>
            <a:r>
              <a:rPr lang="de-DE" sz="1400" dirty="0" err="1">
                <a:solidFill>
                  <a:srgbClr val="000000"/>
                </a:solidFill>
                <a:latin typeface="Calibri"/>
                <a:ea typeface="+mj-ea"/>
                <a:cs typeface="+mj-cs"/>
              </a:rPr>
              <a:t>Lubrificazione</a:t>
            </a:r>
            <a:endParaRPr lang="de-DE" sz="1400" dirty="0">
              <a:solidFill>
                <a:srgbClr val="000000"/>
              </a:solidFill>
              <a:latin typeface="Calibri"/>
              <a:ea typeface="+mj-ea"/>
              <a:cs typeface="+mj-cs"/>
            </a:endParaRPr>
          </a:p>
        </p:txBody>
      </p:sp>
      <p:sp>
        <p:nvSpPr>
          <p:cNvPr id="7" name="Segnaposto data 6">
            <a:extLst>
              <a:ext uri="{FF2B5EF4-FFF2-40B4-BE49-F238E27FC236}">
                <a16:creationId xmlns:a16="http://schemas.microsoft.com/office/drawing/2014/main" id="{E483542A-092E-459D-4AF8-7DA9B6A73317}"/>
              </a:ext>
            </a:extLst>
          </p:cNvPr>
          <p:cNvSpPr>
            <a:spLocks noGrp="1"/>
          </p:cNvSpPr>
          <p:nvPr>
            <p:ph type="dt" sz="half" idx="14"/>
          </p:nvPr>
        </p:nvSpPr>
        <p:spPr/>
        <p:txBody>
          <a:bodyPr/>
          <a:lstStyle/>
          <a:p>
            <a:fld id="{1AE3BDA9-1D22-467F-BAA8-4C4DE64782FA}" type="datetime3">
              <a:rPr lang="en-US" smtClean="0"/>
              <a:t>10 April 2024</a:t>
            </a:fld>
            <a:endParaRPr lang="de-DE" dirty="0"/>
          </a:p>
        </p:txBody>
      </p:sp>
    </p:spTree>
    <p:extLst>
      <p:ext uri="{BB962C8B-B14F-4D97-AF65-F5344CB8AC3E}">
        <p14:creationId xmlns:p14="http://schemas.microsoft.com/office/powerpoint/2010/main" val="2622326439"/>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MIO_CHANGETRACKING" val="true"/>
  <p:tag name="MIO_PRESENTATION_LANGUAGE" val="103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IAAAAAAAAAAwAAAAMAAAAA/////wQASwwAAAAAAAAAAAAAIAD///////////////8AAAD///////////////8DAAAAAwD///////////////////////////////////////////////////////////////////////////////////////////////////////////////////////////////////////////////////////////////////////////////////////////////////////////////////////////////////////////////////////////////////////////////////////////////////////////////////////////////////////////////////////////////////////////////////////////////////////////////////////////////////////////////////////////////////////////////////////////////////////////////8BACAA////////////////AAAO////////AwAAAAIA////////////////////////////////////////////////////////////////////////////////////////////////////////////////////////////////////////////////////////////////////////////////////////////////////////////////////////////////////////////////////////////////////////////////////////////////////////////////////////////////////////////////////////////////////////////////////////////////////////////////////////////////////////////////////////////////////////////////////////////////////////////////////////AgABAP///////wQAAAACABAACyGrhoI8PhNMsjRp5nj1N1YFAAAAAAADAAAAAwADAAAAAQADAAEA////////BAAAAAMAEAALFQ51FEUN2US4cxrlwxAEwg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CGrhoI8PhNMsjRp5nj1N1YDRGF0YQAbAAAABExpbmtlZFNoYXBlRGF0YQAFAAAAAAACTmFtZQAZAAAATGlua2VkU2hhcGVzRGF0YVByb3BlcnR5ABBWZXJzaW9uAAAAAAAJTGFzdFdyaXRlAKaLcb2OAQAAAAEA/////8YAxgAAAAVfaWQAEAAAAAQVDnUURQ3ZRLhzGuXDEATCA0RhdGEAUwAAAAhQcmVzZW50YXRpb25TY2FubmVkRm9yTGlua2VkU2hhcGVzAAECTnVtYmVyRm9ybWF0U2VwYXJhdG9yTW9kZQAKAAAAQXV0b21hdGljAAACTmFtZQAkAAAATGlua2VkU2hhcGVQcmVzZW50YXRpb25TZXR0aW5nc0RhdGEAEFZlcnNpb24AAAAAAAlMYXN0V3JpdGUAwotxv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MIO_SLIDE_HEADER" val="1"/>
</p:tagLst>
</file>

<file path=ppt/tags/tag10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2.xml><?xml version="1.0" encoding="utf-8"?>
<p:tagLst xmlns:a="http://schemas.openxmlformats.org/drawingml/2006/main" xmlns:r="http://schemas.openxmlformats.org/officeDocument/2006/relationships" xmlns:p="http://schemas.openxmlformats.org/presentationml/2006/main">
  <p:tag name="MIO_SLIDE_HEADER" val="1"/>
</p:tagLst>
</file>

<file path=ppt/tags/tag103.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10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SLIDE_HEADER" val="1"/>
</p:tagLst>
</file>

<file path=ppt/tags/tag1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1.xml><?xml version="1.0" encoding="utf-8"?>
<p:tagLst xmlns:a="http://schemas.openxmlformats.org/drawingml/2006/main" xmlns:r="http://schemas.openxmlformats.org/officeDocument/2006/relationships" xmlns:p="http://schemas.openxmlformats.org/presentationml/2006/main">
  <p:tag name="MIO_GUID" val="67685a1f-fff0-4225-9501-c642a5b99954"/>
  <p:tag name="MIO_EKGUID" val="a5593aa8-9b3f-48be-9211-ca7372a8069f"/>
  <p:tag name="MIO_UPDATE" val="True"/>
  <p:tag name="MIO_VERSION" val="28.06.2019 10:25:55"/>
  <p:tag name="MIO_DBID" val="E0259410-156D-4F1A-B326-E95E43C8DB51"/>
  <p:tag name="MIO_LASTDOWNLOADED" val="25.08.2023 08:43:13.531"/>
  <p:tag name="MIO_OBJECTNAME" val="Industry – Spherical Roller Bearing"/>
  <p:tag name="MIO_LASTEDITORNAME" val="Juliane Sagert"/>
</p:tagLst>
</file>

<file path=ppt/tags/tag112.xml><?xml version="1.0" encoding="utf-8"?>
<p:tagLst xmlns:a="http://schemas.openxmlformats.org/drawingml/2006/main" xmlns:r="http://schemas.openxmlformats.org/officeDocument/2006/relationships" xmlns:p="http://schemas.openxmlformats.org/presentationml/2006/main">
  <p:tag name="MIO_SHAPETYPES_AGENDA" val="MIO_AGENDA_BREADCRUMB"/>
</p:tagLst>
</file>

<file path=ppt/tags/tag113.xml><?xml version="1.0" encoding="utf-8"?>
<p:tagLst xmlns:a="http://schemas.openxmlformats.org/drawingml/2006/main" xmlns:r="http://schemas.openxmlformats.org/officeDocument/2006/relationships" xmlns:p="http://schemas.openxmlformats.org/presentationml/2006/main">
  <p:tag name="MIO_SHAPETYPES_AGENDA" val="MIO_AGENDA_BREADCRUMB"/>
</p:tagLst>
</file>

<file path=ppt/tags/tag114.xml><?xml version="1.0" encoding="utf-8"?>
<p:tagLst xmlns:a="http://schemas.openxmlformats.org/drawingml/2006/main" xmlns:r="http://schemas.openxmlformats.org/officeDocument/2006/relationships" xmlns:p="http://schemas.openxmlformats.org/presentationml/2006/main">
  <p:tag name="MIO_GUID" val="67685a1f-fff0-4225-9501-c642a5b99954"/>
  <p:tag name="MIO_EKGUID" val="a5593aa8-9b3f-48be-9211-ca7372a8069f"/>
  <p:tag name="MIO_UPDATE" val="True"/>
  <p:tag name="MIO_VERSION" val="28.06.2019 10:25:55"/>
  <p:tag name="MIO_DBID" val="E0259410-156D-4F1A-B326-E95E43C8DB51"/>
  <p:tag name="MIO_LASTDOWNLOADED" val="25.08.2023 08:43:13.531"/>
  <p:tag name="MIO_OBJECTNAME" val="Industry – Spherical Roller Bearing"/>
  <p:tag name="MIO_LASTEDITORNAME" val="Juliane Sagert"/>
</p:tagLst>
</file>

<file path=ppt/tags/tag12.xml><?xml version="1.0" encoding="utf-8"?>
<p:tagLst xmlns:a="http://schemas.openxmlformats.org/drawingml/2006/main" xmlns:r="http://schemas.openxmlformats.org/officeDocument/2006/relationships" xmlns:p="http://schemas.openxmlformats.org/presentationml/2006/main">
  <p:tag name="MIO_SLIDE_HEADER" val="1"/>
</p:tagLst>
</file>

<file path=ppt/tags/tag13.xml><?xml version="1.0" encoding="utf-8"?>
<p:tagLst xmlns:a="http://schemas.openxmlformats.org/drawingml/2006/main" xmlns:r="http://schemas.openxmlformats.org/officeDocument/2006/relationships" xmlns:p="http://schemas.openxmlformats.org/presentationml/2006/main">
  <p:tag name="MIO_SLIDE_HEADER" val="1"/>
</p:tagLst>
</file>

<file path=ppt/tags/tag14.xml><?xml version="1.0" encoding="utf-8"?>
<p:tagLst xmlns:a="http://schemas.openxmlformats.org/drawingml/2006/main" xmlns:r="http://schemas.openxmlformats.org/officeDocument/2006/relationships" xmlns:p="http://schemas.openxmlformats.org/presentationml/2006/main">
  <p:tag name="MIO_SLIDE_HEADER" val="1"/>
</p:tagLst>
</file>

<file path=ppt/tags/tag15.xml><?xml version="1.0" encoding="utf-8"?>
<p:tagLst xmlns:a="http://schemas.openxmlformats.org/drawingml/2006/main" xmlns:r="http://schemas.openxmlformats.org/officeDocument/2006/relationships" xmlns:p="http://schemas.openxmlformats.org/presentationml/2006/main">
  <p:tag name="MIO_SLIDE_HEADER" val="1"/>
</p:tagLst>
</file>

<file path=ppt/tags/tag16.xml><?xml version="1.0" encoding="utf-8"?>
<p:tagLst xmlns:a="http://schemas.openxmlformats.org/drawingml/2006/main" xmlns:r="http://schemas.openxmlformats.org/officeDocument/2006/relationships" xmlns:p="http://schemas.openxmlformats.org/presentationml/2006/main">
  <p:tag name="MIO_SLIDE_HEADER" val="1"/>
</p:tagLst>
</file>

<file path=ppt/tags/tag17.xml><?xml version="1.0" encoding="utf-8"?>
<p:tagLst xmlns:a="http://schemas.openxmlformats.org/drawingml/2006/main" xmlns:r="http://schemas.openxmlformats.org/officeDocument/2006/relationships" xmlns:p="http://schemas.openxmlformats.org/presentationml/2006/main">
  <p:tag name="MIO_SLIDE_HEADER" val="1"/>
</p:tagLst>
</file>

<file path=ppt/tags/tag18.xml><?xml version="1.0" encoding="utf-8"?>
<p:tagLst xmlns:a="http://schemas.openxmlformats.org/drawingml/2006/main" xmlns:r="http://schemas.openxmlformats.org/officeDocument/2006/relationships" xmlns:p="http://schemas.openxmlformats.org/presentationml/2006/main">
  <p:tag name="MIO_SLIDE_HEADER" val="1"/>
</p:tagLst>
</file>

<file path=ppt/tags/tag19.xml><?xml version="1.0" encoding="utf-8"?>
<p:tagLst xmlns:a="http://schemas.openxmlformats.org/drawingml/2006/main" xmlns:r="http://schemas.openxmlformats.org/officeDocument/2006/relationships" xmlns:p="http://schemas.openxmlformats.org/presentationml/2006/main">
  <p:tag name="MIO_SLIDE_HEADER" val="1"/>
</p:tagLst>
</file>

<file path=ppt/tags/tag2.xml><?xml version="1.0" encoding="utf-8"?>
<p:tagLst xmlns:a="http://schemas.openxmlformats.org/drawingml/2006/main" xmlns:r="http://schemas.openxmlformats.org/officeDocument/2006/relationships" xmlns:p="http://schemas.openxmlformats.org/presentationml/2006/main">
  <p:tag name="MIO_MST_COLOR_1" val="0,0,0,Dark 1"/>
  <p:tag name="MIO_MST_COLOR_2" val="255,255,255,Light 1"/>
  <p:tag name="MIO_MST_COLOR_3" val="170,10,5,Dark 2"/>
  <p:tag name="MIO_MST_COLOR_4" val="250,200,50,Light 2"/>
  <p:tag name="MIO_MST_COLOR_5" val="0,70,30,Accent 1"/>
  <p:tag name="MIO_MST_COLOR_6" val="0,137,61,Accent 2"/>
  <p:tag name="MIO_MST_COLOR_7" val="180,220,90,Accent 3"/>
  <p:tag name="MIO_MST_COLOR_8" val="0,55,85,Accent 4"/>
  <p:tag name="MIO_MST_COLOR_9" val="128,128,128,Accent 5"/>
  <p:tag name="MIO_MST_COLOR_10" val="191,191,191,Accent 6"/>
  <p:tag name="MIO_MST_COLOR_11" val="0,137,61,"/>
  <p:tag name="MIO_MST_COLOR_12" val="191,191,191,"/>
  <p:tag name="MIO_PRESI_FIRST_SLIDENUMBER" val="1"/>
  <p:tag name="MIO_FALLBACK_LAYOUT" val="10"/>
  <p:tag name="MIO_SHOW_DATE" val="True"/>
  <p:tag name="MIO_SHOW_FOOTER" val="True"/>
  <p:tag name="MIO_SHOW_PAGENUMBER" val="True"/>
  <p:tag name="MIO_AVOID_BLANK_LAYOUT" val="True"/>
  <p:tag name="MIO_CD_LAYOUT_VALID_AREA" val="False"/>
  <p:tag name="MIO_NUMBER_OF_VALID_LAYOUTS" val="22"/>
  <p:tag name="MIO_HDS" val="True"/>
  <p:tag name="MIO_EK" val="3182"/>
  <p:tag name="MIO_EKGUID" val="1cb6f414-f418-4ca5-92c7-36224777e03f"/>
  <p:tag name="MIO_UPDATE" val="True"/>
  <p:tag name="MIO_VERSION" val="10.10.2017 10:19:22"/>
  <p:tag name="MIO_DBID" val="E0259410-156D-4F1A-B326-E95E43C8DB51"/>
  <p:tag name="MIO_LASTDOWNLOADED" val="20.10.2017 10:10:35"/>
  <p:tag name="MIO_OBJECTNAME" val="SCHAEFFLER 16:9"/>
  <p:tag name="MIO_LASTEDITORNAME" val="Julian Kornmaier"/>
  <p:tag name="MIO_CDID" val="da3a8340-9267-4983-aec9-a668652af21d"/>
</p:tagLst>
</file>

<file path=ppt/tags/tag20.xml><?xml version="1.0" encoding="utf-8"?>
<p:tagLst xmlns:a="http://schemas.openxmlformats.org/drawingml/2006/main" xmlns:r="http://schemas.openxmlformats.org/officeDocument/2006/relationships" xmlns:p="http://schemas.openxmlformats.org/presentationml/2006/main">
  <p:tag name="MIO_SLIDE_HEADER" val="1"/>
</p:tagLst>
</file>

<file path=ppt/tags/tag21.xml><?xml version="1.0" encoding="utf-8"?>
<p:tagLst xmlns:a="http://schemas.openxmlformats.org/drawingml/2006/main" xmlns:r="http://schemas.openxmlformats.org/officeDocument/2006/relationships" xmlns:p="http://schemas.openxmlformats.org/presentationml/2006/main">
  <p:tag name="MIO_SLIDE_HEADER" val="1"/>
</p:tagLst>
</file>

<file path=ppt/tags/tag22.xml><?xml version="1.0" encoding="utf-8"?>
<p:tagLst xmlns:a="http://schemas.openxmlformats.org/drawingml/2006/main" xmlns:r="http://schemas.openxmlformats.org/officeDocument/2006/relationships" xmlns:p="http://schemas.openxmlformats.org/presentationml/2006/main">
  <p:tag name="MIO_SLIDE_HEADER" val="1"/>
</p:tagLst>
</file>

<file path=ppt/tags/tag23.xml><?xml version="1.0" encoding="utf-8"?>
<p:tagLst xmlns:a="http://schemas.openxmlformats.org/drawingml/2006/main" xmlns:r="http://schemas.openxmlformats.org/officeDocument/2006/relationships" xmlns:p="http://schemas.openxmlformats.org/presentationml/2006/main">
  <p:tag name="MIO_SLIDE_HEADER" val="1"/>
</p:tagLst>
</file>

<file path=ppt/tags/tag24.xml><?xml version="1.0" encoding="utf-8"?>
<p:tagLst xmlns:a="http://schemas.openxmlformats.org/drawingml/2006/main" xmlns:r="http://schemas.openxmlformats.org/officeDocument/2006/relationships" xmlns:p="http://schemas.openxmlformats.org/presentationml/2006/main">
  <p:tag name="MIO_SLIDE_HEADER" val="1"/>
</p:tagLst>
</file>

<file path=ppt/tags/tag25.xml><?xml version="1.0" encoding="utf-8"?>
<p:tagLst xmlns:a="http://schemas.openxmlformats.org/drawingml/2006/main" xmlns:r="http://schemas.openxmlformats.org/officeDocument/2006/relationships" xmlns:p="http://schemas.openxmlformats.org/presentationml/2006/main">
  <p:tag name="MIO_SLIDE_HEADER" val="1"/>
</p:tagLst>
</file>

<file path=ppt/tags/tag2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USER_INPUT_GROUP_IDENTIFIER" val="Group1"/>
  <p:tag name="MIO_USER_INPUT_REQUIRED" val="Deutsch;Bitte wählen Sie einen Copyright-Text für alle Folien dieser Präsentation aus:"/>
  <p:tag name="MIO_USER_INPUT_OPTIONS" val=" ;Alle Rechte vorbehalten für Schaeffler Technologies AG &amp; Co. KG, insbesondere für den Fall einer Schutzrechtserteilung.;Alle Rechte vorbehalten für Schaeffler AG, insbesondere für den Fall einer Schutzrechtserteilung.;Alle Rechte vorbehalten für LuK GmbH &amp; Co. KG, insbesondere für den Fall einer Schutzrechtserteilung.;Alle Rechte vorbehalten für Schaeffler Brasil Ltda., insbesondere für den Fall einer Schutzrechtserteilung.;Alle Rechte vorbehalten für Schaeffler AP, insbesondere für den Fall einer Schutzrechtserteilung.;Alle Rechte vorbehalten für Schaeffler Automotive Aftermarket GmbH &amp; Co.KG, insbesondere für den Fall einer Schutzrechtserteilung. "/>
</p:tagLst>
</file>

<file path=ppt/tags/tag30.xml><?xml version="1.0" encoding="utf-8"?>
<p:tagLst xmlns:a="http://schemas.openxmlformats.org/drawingml/2006/main" xmlns:r="http://schemas.openxmlformats.org/officeDocument/2006/relationships" xmlns:p="http://schemas.openxmlformats.org/presentationml/2006/main">
  <p:tag name="MIO_SLIDE_HEADER" val="1"/>
</p:tagLst>
</file>

<file path=ppt/tags/tag3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3.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3"/>
  <p:tag name="MIO_SHOW_DATE" val="True"/>
  <p:tag name="MIO_SHOW_FOOTER" val="True"/>
  <p:tag name="MIO_SHOW_PAGENUMBER" val="True"/>
  <p:tag name="MIO_AVOID_BLANK_LAYOUT" val="True"/>
  <p:tag name="MIO_CD_LAYOUT_VALID_AREA" val="False"/>
  <p:tag name="MIO_NUMBER_OF_VALID_LAYOUTS" val="21"/>
  <p:tag name="MIO_HDS" val="True"/>
  <p:tag name="MIO_EK" val="6667"/>
  <p:tag name="MIO_EKGUID" val="e64769c6-6faf-4640-b0aa-ce944e4358c7"/>
  <p:tag name="MIO_UPDATE" val="True"/>
  <p:tag name="MIO_VERSION" val="06.05.2020 16:29:04"/>
  <p:tag name="MIO_DBID" val="E0259410-156D-4F1A-B326-E95E43C8DB51"/>
  <p:tag name="MIO_LASTDOWNLOADED" val="05.02.2021 09:08:29"/>
  <p:tag name="MIO_OBJECTNAME" val="Schaeffler Master 16:9"/>
  <p:tag name="MIO_LASTEDITORNAME" val="Heike Pinther"/>
  <p:tag name="MIO_CDID" val="da3a8340-9267-4983-aec9-a668652af21d"/>
</p:tagLst>
</file>

<file path=ppt/tags/tag34.xml><?xml version="1.0" encoding="utf-8"?>
<p:tagLst xmlns:a="http://schemas.openxmlformats.org/drawingml/2006/main" xmlns:r="http://schemas.openxmlformats.org/officeDocument/2006/relationships" xmlns:p="http://schemas.openxmlformats.org/presentationml/2006/main">
  <p:tag name="MIO_USER_INPUT_REQUIRED" val="Deutsch;Bitte wählen Sie einen Copyright-Text für alle Folien dieser Präsentation aus:"/>
  <p:tag name="MIO_USER_INPUT_LANGUAGE" val="de-DE"/>
  <p:tag name="MIO_USER_INPUT_OPTIONS" val=" ;Alle Rechte vorbehalten für Schaeffler Technologies AG &amp; Co. KG, insbesondere für den Fall einer Schutzrechtserteilung.;Alle Rechte vorbehalten für Schaeffler AG, insbesondere für den Fall einer Schutzrechtserteilung.;Alle Rechte vorbehalten für Schaeffler Automotive Buehl GmbH &amp; Co. KG, insbesondere für den Fall einer Schutzrechtserteilung.;Alle Rechte vorbehalten für Schaeffler Brasil Ltda., insbesondere für den Fall einer Schutzrechtserteilung.;Alle Rechte vorbehalten für Schaeffler AP, insbesondere für den Fall einer Schutzrechtserteilung.;Alle Rechte vorbehalten für Schaeffler Digital Solutions GmbH, insbesondere für den Fall einer Schutzrechtserteilung.;Alle Rechte vorbehalten für Schaeffler Aerospace Germany GmbH &amp; Co. KG, insbesondere für den Fall einer Schutzrechtserteilung."/>
</p:tagLst>
</file>

<file path=ppt/tags/tag35.xml><?xml version="1.0" encoding="utf-8"?>
<p:tagLst xmlns:a="http://schemas.openxmlformats.org/drawingml/2006/main" xmlns:r="http://schemas.openxmlformats.org/officeDocument/2006/relationships" xmlns:p="http://schemas.openxmlformats.org/presentationml/2006/main">
  <p:tag name="MIO_USER_INPUT_REQUIRED" val="English;Please choose a copyright text for all slides of this presentation:"/>
  <p:tag name="MIO_USER_INPUT_LANGUAGE" val="en-US"/>
  <p:tag name="MIO_USER_INPUT_OPTIONS" val=" ;All rights reserved to Schaeffler Technologies AG &amp; Co. KG, in particular in case of grant of an IP right.;All rights reserved to Schaeffler AG, in particular in case of grant of an IP right.;All rights reserved to Schaeffler Automotive Buehl GmbH &amp; Co. KG, in particular in case of grant of an IP right.;All rights reserved to Schaeffler Brasil Ltda., in particular in case of grant of an IP right.;All rights reserved to Schaeffler AP, in particular in case of grant of an IP right.;© Schaeffler Group USA, Inc. All rights reserved. This material may not be reproduced, displayed, modified or distributed without the express prior written permission of the copyright holder.;All rights reserved to Schaeffler Digital Solutions GmbH, in particular in case of grant of an IP right.;All rights reserved to Schaeffler Aerospace Germany GmbH &amp; Co. KG, in particular in case of grant of an IP right."/>
</p:tagLst>
</file>

<file path=ppt/tags/tag36.xml><?xml version="1.0" encoding="utf-8"?>
<p:tagLst xmlns:a="http://schemas.openxmlformats.org/drawingml/2006/main" xmlns:r="http://schemas.openxmlformats.org/officeDocument/2006/relationships" xmlns:p="http://schemas.openxmlformats.org/presentationml/2006/main">
  <p:tag name="MIO_USER_INPUT_REQUIRED" val="Portuguêse;Por favor, selecione um texto de copyright para todos os slides desta apresentação:"/>
  <p:tag name="MIO_USER_INPUT_LANGUAGE" val="pt-PT"/>
  <p:tag name="MIO_USER_INPUT_OPTIONS" val=" ;Todos os direitos reservados a Schaeffler Technologies AG &amp; Co. KG, em especial aqueles referentes ao direito de propriedade intelectual.;Todos os direitos reservados a Schaeffler AG, em especial aqueles referentes ao direito de propriedade intelectual.;Todos os direitos reservados a Schaeffler Automotive Buehl GmbH &amp; Co. KG, em especial aqueles referentes ao direito de propriedade intelectual.;Todos os direitos reservados a Schaeffler Brasil Ltda., em especial aqueles referentes ao direito de propriedade intelectual.;Todos os direitos reservados a Schaeffler AP, em especial aqueles referentes ao direito de propriedade intelectual."/>
</p:tagLst>
</file>

<file path=ppt/tags/tag37.xml><?xml version="1.0" encoding="utf-8"?>
<p:tagLst xmlns:a="http://schemas.openxmlformats.org/drawingml/2006/main" xmlns:r="http://schemas.openxmlformats.org/officeDocument/2006/relationships" xmlns:p="http://schemas.openxmlformats.org/presentationml/2006/main">
  <p:tag name="MIO_USER_INPUT_REQUIRED" val="中文;请选择版权声明:"/>
  <p:tag name="MIO_USER_INPUT_LANGUAGE" val="zh-SG"/>
  <p:tag name="MIO_USER_INPUT_OPTIONS" val=" ;版权所有Schaeffler Technologies AG &amp; Co. KG保留所有权利, 客户特殊要求，使用内部放行标准.;版权所有Schaeffler AG保留所有权利, 客户特殊要求，使用内部放行标准.;版权所有Schaeffler Automotive Buehl GmbH &amp; Co. KG保留所有权利, 客户特殊要求，使用内部放行标准.;版权所有Schaeffler Brasil Ltda.保留所有权利, 客户特殊要求，使用内部放行标准.;版权所有Schaeffler AP,保留所有权利, 客户特殊要求，使用内部放行标准."/>
</p:tagLst>
</file>

<file path=ppt/tags/tag38.xml><?xml version="1.0" encoding="utf-8"?>
<p:tagLst xmlns:a="http://schemas.openxmlformats.org/drawingml/2006/main" xmlns:r="http://schemas.openxmlformats.org/officeDocument/2006/relationships" xmlns:p="http://schemas.openxmlformats.org/presentationml/2006/main">
  <p:tag name="MIO_USER_INPUT_REQUIRED" val="Español;Por favor, seleccione un texto de copyright para todas las diapositivas de esta presentación:"/>
  <p:tag name="MIO_USER_INPUT_LANGUAGE" val="es-ES"/>
  <p:tag name="MIO_USER_INPUT_OPTIONS" val=" ;Schaeffler Technologies AG &amp; Co. KG / Schaeffler Iberia, S.L.U., se reservan todos los derechos, y en particular, todos los derechos de propiedad industrial e intelectual"/>
</p:tagLst>
</file>

<file path=ppt/tags/tag3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xml><?xml version="1.0" encoding="utf-8"?>
<p:tagLst xmlns:a="http://schemas.openxmlformats.org/drawingml/2006/main" xmlns:r="http://schemas.openxmlformats.org/officeDocument/2006/relationships" xmlns:p="http://schemas.openxmlformats.org/presentationml/2006/main">
  <p:tag name="MIO_USER_INPUT_GROUP_IDENTIFIER" val="Group1"/>
  <p:tag name="MIO_USER_INPUT_REQUIRED" val="English;Please choose a copyright text for all slides of this presentation:"/>
  <p:tag name="MIO_USER_INPUT_OPTIONS" val=" ;All rights reserved to Schaeffler Technologies AG &amp; Co. KG, in particular in case of grant of an IP right.;All rights reserved to Schaeffler AG, in particular in case of grant of an IP right.;All rights reserved to LuK GmbH &amp; Co. KG, in particular in case of grant of an IP right.;All rights reserved to Schaeffler Brasil Ltda., in particular in case of grant of an IP right.;All rights reserved to Schaeffler AP, in particular in case of grant of an IP right.;© Schaeffler Group USA, Inc. All rights reserved. This material may not be reproduced, displayed, modified or distributed without the express prior written permission of the copyright holder.;All rights reserved to Schaeffler Automotive Aftermarket GmbH &amp; Co.KG, in particular of grant of an IP right."/>
</p:tagLst>
</file>

<file path=ppt/tags/tag4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7.xml><?xml version="1.0" encoding="utf-8"?>
<p:tagLst xmlns:a="http://schemas.openxmlformats.org/drawingml/2006/main" xmlns:r="http://schemas.openxmlformats.org/officeDocument/2006/relationships" xmlns:p="http://schemas.openxmlformats.org/presentationml/2006/main">
  <p:tag name="MIO_SLIDE_HEADER" val="1"/>
</p:tagLst>
</file>

<file path=ppt/tags/tag4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USER_INPUT_OPTIONS" val=" ;Todos os direitos reservados a Schaeffler Technologies AG &amp; Co. KG, em especial aqueles referentes ao direito de propriedade intelectual.;Todos os direitos reservados a Schaeffler AG, em especial aqueles referentes ao direito de propriedade intelectual.;Todos os direitos reservados a LuK GmbH &amp; Co. KG, em especial aqueles referentes ao direito de propriedade intelectual.;Todos os direitos reservados a Schaeffler Brasil Ltda., em especial aqueles referentes ao direito de propriedade intelectual.;Todos os direitos reservados a Schaeffler AP, em especial aqueles referentes ao direito de propriedade intelectual."/>
  <p:tag name="MIO_USER_INPUT_REQUIRED" val="Portuguêse;Por favor, selecione um texto de copyright para todos os slides desta apresentação:"/>
  <p:tag name="MIO_USER_INPUT_GROUP_IDENTIFIER" val="Group1"/>
</p:tagLst>
</file>

<file path=ppt/tags/tag50.xml><?xml version="1.0" encoding="utf-8"?>
<p:tagLst xmlns:a="http://schemas.openxmlformats.org/drawingml/2006/main" xmlns:r="http://schemas.openxmlformats.org/officeDocument/2006/relationships" xmlns:p="http://schemas.openxmlformats.org/presentationml/2006/main">
  <p:tag name="MIO_SLIDE_HEADER" val="1"/>
</p:tagLst>
</file>

<file path=ppt/tags/tag5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3.xml><?xml version="1.0" encoding="utf-8"?>
<p:tagLst xmlns:a="http://schemas.openxmlformats.org/drawingml/2006/main" xmlns:r="http://schemas.openxmlformats.org/officeDocument/2006/relationships" xmlns:p="http://schemas.openxmlformats.org/presentationml/2006/main">
  <p:tag name="MIO_SLIDE_HEADER" val="1"/>
</p:tagLst>
</file>

<file path=ppt/tags/tag5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6.xml><?xml version="1.0" encoding="utf-8"?>
<p:tagLst xmlns:a="http://schemas.openxmlformats.org/drawingml/2006/main" xmlns:r="http://schemas.openxmlformats.org/officeDocument/2006/relationships" xmlns:p="http://schemas.openxmlformats.org/presentationml/2006/main">
  <p:tag name="MIO_SLIDE_HEADER" val="1"/>
</p:tagLst>
</file>

<file path=ppt/tags/tag5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9.xml><?xml version="1.0" encoding="utf-8"?>
<p:tagLst xmlns:a="http://schemas.openxmlformats.org/drawingml/2006/main" xmlns:r="http://schemas.openxmlformats.org/officeDocument/2006/relationships" xmlns:p="http://schemas.openxmlformats.org/presentationml/2006/main">
  <p:tag name="MIO_SLIDE_HEADER" val="1"/>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中文;请选择版权声明:"/>
  <p:tag name="MIO_USER_INPUT_OPTIONS" val=" ;版权所有Schaeffler Technologies AG &amp; Co. KG保留所有权利, 客户特殊要求，使用内部放行标准.;版权所有Schaeffler AG保留所有权利, 客户特殊要求，使用内部放行标准.;版权所有LuK GmbH &amp; Co. KG保留所有权利, 客户特殊要求，使用内部放行标准.;版权所有Schaeffler Brasil Ltda.保留所有权利, 客户特殊要求，使用内部放行标准.;版权所有Schaeffler AP,保留所有权利, 客户特殊要求，使用内部放行标准."/>
  <p:tag name="MIO_USER_INPUT_GROUP_IDENTIFIER" val="Group1"/>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4.xml><?xml version="1.0" encoding="utf-8"?>
<p:tagLst xmlns:a="http://schemas.openxmlformats.org/drawingml/2006/main" xmlns:r="http://schemas.openxmlformats.org/officeDocument/2006/relationships" xmlns:p="http://schemas.openxmlformats.org/presentationml/2006/main">
  <p:tag name="MIO_SLIDE_HEADER" val="1"/>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9.xml><?xml version="1.0" encoding="utf-8"?>
<p:tagLst xmlns:a="http://schemas.openxmlformats.org/drawingml/2006/main" xmlns:r="http://schemas.openxmlformats.org/officeDocument/2006/relationships" xmlns:p="http://schemas.openxmlformats.org/presentationml/2006/main">
  <p:tag name="MIO_SLIDE_HEADER" val="1"/>
</p:tagLst>
</file>

<file path=ppt/tags/tag7.xml><?xml version="1.0" encoding="utf-8"?>
<p:tagLst xmlns:a="http://schemas.openxmlformats.org/drawingml/2006/main" xmlns:r="http://schemas.openxmlformats.org/officeDocument/2006/relationships" xmlns:p="http://schemas.openxmlformats.org/presentationml/2006/main">
  <p:tag name="MIO_USER_INPUT_REQUIRED" val="Español;Por favor, seleccione un texto de copyright para todas las diapositivas de esta presentación:"/>
  <p:tag name="MIO_USER_INPUT_OPTIONS" val=" ;Schaeffler Technologies AG &amp; Co. KG / Schaeffler Iberia, S.L.U., se reservan todos los derechos, y en particular, todos los derechos de propiedad industrial e intelectual"/>
  <p:tag name="MIO_USER_INPUT_GROUP_IDENTIFIER" val="Group1"/>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4.xml><?xml version="1.0" encoding="utf-8"?>
<p:tagLst xmlns:a="http://schemas.openxmlformats.org/drawingml/2006/main" xmlns:r="http://schemas.openxmlformats.org/officeDocument/2006/relationships" xmlns:p="http://schemas.openxmlformats.org/presentationml/2006/main">
  <p:tag name="MIO_SLIDE_HEADER" val="1"/>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9.xml><?xml version="1.0" encoding="utf-8"?>
<p:tagLst xmlns:a="http://schemas.openxmlformats.org/drawingml/2006/main" xmlns:r="http://schemas.openxmlformats.org/officeDocument/2006/relationships" xmlns:p="http://schemas.openxmlformats.org/presentationml/2006/main">
  <p:tag name="MIO_SLIDE_HEADER" val="1"/>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8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3.xml><?xml version="1.0" encoding="utf-8"?>
<p:tagLst xmlns:a="http://schemas.openxmlformats.org/drawingml/2006/main" xmlns:r="http://schemas.openxmlformats.org/officeDocument/2006/relationships" xmlns:p="http://schemas.openxmlformats.org/presentationml/2006/main">
  <p:tag name="MIO_SLIDE_HEADER" val="1"/>
</p:tagLst>
</file>

<file path=ppt/tags/tag84.xml><?xml version="1.0" encoding="utf-8"?>
<p:tagLst xmlns:a="http://schemas.openxmlformats.org/drawingml/2006/main" xmlns:r="http://schemas.openxmlformats.org/officeDocument/2006/relationships" xmlns:p="http://schemas.openxmlformats.org/presentationml/2006/main">
  <p:tag name="VCTCREATESHAPEHANDLED" val="0"/>
  <p:tag name="MIO_SKIP_CDCHECK" val="True"/>
</p:tagLst>
</file>

<file path=ppt/tags/tag8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7.xml><?xml version="1.0" encoding="utf-8"?>
<p:tagLst xmlns:a="http://schemas.openxmlformats.org/drawingml/2006/main" xmlns:r="http://schemas.openxmlformats.org/officeDocument/2006/relationships" xmlns:p="http://schemas.openxmlformats.org/presentationml/2006/main">
  <p:tag name="MIO_SLIDE_HEADER" val="1"/>
</p:tagLst>
</file>

<file path=ppt/tags/tag8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SLIDE_HEADER" val="1"/>
</p:tagLst>
</file>

<file path=ppt/tags/tag9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1.xml><?xml version="1.0" encoding="utf-8"?>
<p:tagLst xmlns:a="http://schemas.openxmlformats.org/drawingml/2006/main" xmlns:r="http://schemas.openxmlformats.org/officeDocument/2006/relationships" xmlns:p="http://schemas.openxmlformats.org/presentationml/2006/main">
  <p:tag name="MIO_SLIDE_HEADER" val="1"/>
</p:tagLst>
</file>

<file path=ppt/tags/tag9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5.xml><?xml version="1.0" encoding="utf-8"?>
<p:tagLst xmlns:a="http://schemas.openxmlformats.org/drawingml/2006/main" xmlns:r="http://schemas.openxmlformats.org/officeDocument/2006/relationships" xmlns:p="http://schemas.openxmlformats.org/presentationml/2006/main">
  <p:tag name="MIO_SLIDE_HEADER" val="1"/>
</p:tagLst>
</file>

<file path=ppt/tags/tag9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9.xml><?xml version="1.0" encoding="utf-8"?>
<p:tagLst xmlns:a="http://schemas.openxmlformats.org/drawingml/2006/main" xmlns:r="http://schemas.openxmlformats.org/officeDocument/2006/relationships" xmlns:p="http://schemas.openxmlformats.org/presentationml/2006/main">
  <p:tag name="MIO_SLIDE_HEADER" val="1"/>
</p:tagLst>
</file>

<file path=ppt/theme/theme1.xml><?xml version="1.0" encoding="utf-8"?>
<a:theme xmlns:a="http://schemas.openxmlformats.org/drawingml/2006/main" name="Schaeffler">
  <a:themeElements>
    <a:clrScheme name="Schaeffler">
      <a:dk1>
        <a:srgbClr val="000000"/>
      </a:dk1>
      <a:lt1>
        <a:srgbClr val="FFFFFF"/>
      </a:lt1>
      <a:dk2>
        <a:srgbClr val="AA0A05"/>
      </a:dk2>
      <a:lt2>
        <a:srgbClr val="FAC832"/>
      </a:lt2>
      <a:accent1>
        <a:srgbClr val="00461E"/>
      </a:accent1>
      <a:accent2>
        <a:srgbClr val="00893D"/>
      </a:accent2>
      <a:accent3>
        <a:srgbClr val="B4DC5A"/>
      </a:accent3>
      <a:accent4>
        <a:srgbClr val="003755"/>
      </a:accent4>
      <a:accent5>
        <a:srgbClr val="808080"/>
      </a:accent5>
      <a:accent6>
        <a:srgbClr val="BFBFBF"/>
      </a:accent6>
      <a:hlink>
        <a:srgbClr val="00893D"/>
      </a:hlink>
      <a:folHlink>
        <a:srgbClr val="BFBFBF"/>
      </a:folHlink>
    </a:clrScheme>
    <a:fontScheme name="Schaeffl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808080"/>
          </a:solidFill>
        </a:ln>
      </a:spPr>
      <a:bodyPr rtlCol="0" anchor="ctr"/>
      <a:lstStyle>
        <a:defPPr algn="ctr" rtl="0" eaLnBrk="1" fontAlgn="auto" hangingPunct="1">
          <a:lnSpc>
            <a:spcPct val="100000"/>
          </a:lnSpc>
          <a:spcBef>
            <a:spcPts val="0"/>
          </a:spcBef>
          <a:spcAft>
            <a:spcPts val="0"/>
          </a:spcAft>
          <a:defRPr sz="1400" b="0" i="0" u="none" baseline="0" dirty="0" smtClean="0">
            <a:solidFill>
              <a:srgbClr val="000000"/>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rgbClr val="808080"/>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rtl="0" eaLnBrk="1" fontAlgn="auto" hangingPunct="1">
          <a:lnSpc>
            <a:spcPct val="100000"/>
          </a:lnSpc>
          <a:spcBef>
            <a:spcPts val="0"/>
          </a:spcBef>
          <a:spcAft>
            <a:spcPts val="0"/>
          </a:spcAft>
          <a:buClr>
            <a:srgbClr val="00893D"/>
          </a:buClr>
          <a:defRPr sz="1400" b="0" i="0" u="none" baseline="0" dirty="0" smtClean="0">
            <a:solidFill>
              <a:srgbClr val="000000"/>
            </a:solidFill>
            <a:latin typeface="Calibri" panose="020F0502020204030204" pitchFamily="34" charset="0"/>
          </a:defRPr>
        </a:defPPr>
      </a:lstStyle>
    </a:txDef>
  </a:objectDefaults>
  <a:extraClrSchemeLst/>
  <a:custClrLst>
    <a:custClr name="Primary Black 100%">
      <a:srgbClr val="000000"/>
    </a:custClr>
    <a:custClr name="Primary Schaeffler Green 100%">
      <a:srgbClr val="00893D"/>
    </a:custClr>
    <a:custClr name="Secondary Green 100%">
      <a:srgbClr val="B4DC5A"/>
    </a:custClr>
    <a:custClr name="Secondary Dark green 100%">
      <a:srgbClr val="00461E"/>
    </a:custClr>
    <a:custClr name="Accent Dark blue 100%">
      <a:srgbClr val="003755"/>
    </a:custClr>
    <a:custClr name="Accent blue 100%">
      <a:srgbClr val="3C82A0"/>
    </a:custClr>
    <a:custClr name="Accent Light blue 100%">
      <a:srgbClr val="00A0BE"/>
    </a:custClr>
    <a:custClr name="Accent Red 100%">
      <a:srgbClr val="AA0A05"/>
    </a:custClr>
    <a:custClr name="Accent Orange 100%">
      <a:srgbClr val="EB551E"/>
    </a:custClr>
    <a:custClr name="Accent Yellow 100%">
      <a:srgbClr val="FAC832"/>
    </a:custClr>
    <a:custClr name="Primary Schaeffler Gray 50%">
      <a:srgbClr val="808080"/>
    </a:custClr>
    <a:custClr name="Primary Schaeffler Green 50%">
      <a:srgbClr val="7EC198"/>
    </a:custClr>
    <a:custClr name="Secondary Green 40%">
      <a:srgbClr val="E1F1BD"/>
    </a:custClr>
    <a:custClr name="Secondary Dark green 45%">
      <a:srgbClr val="8CAC9A"/>
    </a:custClr>
    <a:custClr name="Accent Dark blue 40%">
      <a:srgbClr val="99AFBB"/>
    </a:custClr>
    <a:custClr name="Accent blue 25%">
      <a:srgbClr val="CEE0E7"/>
    </a:custClr>
    <a:custClr name="Accent Light blue 40%">
      <a:srgbClr val="99D9E5"/>
    </a:custClr>
    <a:custClr name="Accent Red 40%">
      <a:srgbClr val="DD9D9B"/>
    </a:custClr>
    <a:custClr name="Accent Orange 40%">
      <a:srgbClr val="F7BCA5"/>
    </a:custClr>
    <a:custClr name="Accent Yellow 40%">
      <a:srgbClr val="FDE9AD"/>
    </a:custClr>
    <a:custClr name="Primary Schaeffler Gray 25%">
      <a:srgbClr val="BFBFBF"/>
    </a:custClr>
    <a:custClr name="Primary Schaeffler Green 25%">
      <a:srgbClr val="BFE1C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Primary Schaeffler Gray 10%">
      <a:srgbClr val="E6E6E6"/>
    </a:custClr>
    <a:custClr name="Primary Schaeffler Green 10%">
      <a:srgbClr val="E6F3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äsentation2" id="{333A6477-708E-4622-BCCA-ADCB009473D3}" vid="{50558CF2-0B59-41EC-8920-85FC163BDB72}"/>
    </a:ext>
  </a:extLst>
</a:theme>
</file>

<file path=ppt/theme/theme2.xml><?xml version="1.0" encoding="utf-8"?>
<a:theme xmlns:a="http://schemas.openxmlformats.org/drawingml/2006/main" name="Schaeffler Master 16:9">
  <a:themeElements>
    <a:clrScheme name="Schaeffler">
      <a:dk1>
        <a:srgbClr val="262626"/>
      </a:dk1>
      <a:lt1>
        <a:srgbClr val="FFFFFF"/>
      </a:lt1>
      <a:dk2>
        <a:srgbClr val="646464"/>
      </a:dk2>
      <a:lt2>
        <a:srgbClr val="E3E3E3"/>
      </a:lt2>
      <a:accent1>
        <a:srgbClr val="73A195"/>
      </a:accent1>
      <a:accent2>
        <a:srgbClr val="C0C6BF"/>
      </a:accent2>
      <a:accent3>
        <a:srgbClr val="878787"/>
      </a:accent3>
      <a:accent4>
        <a:srgbClr val="1D9BB2"/>
      </a:accent4>
      <a:accent5>
        <a:srgbClr val="B6BAC2"/>
      </a:accent5>
      <a:accent6>
        <a:srgbClr val="A1C861"/>
      </a:accent6>
      <a:hlink>
        <a:srgbClr val="006E5D"/>
      </a:hlink>
      <a:folHlink>
        <a:srgbClr val="73A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E3E3E3"/>
        </a:solidFill>
        <a:ln w="6350">
          <a:solidFill>
            <a:srgbClr val="E3E3E3"/>
          </a:solidFill>
        </a:ln>
      </a:spPr>
      <a:bodyPr rtlCol="0" anchor="ctr"/>
      <a:lstStyle>
        <a:defPPr algn="ctr" rtl="0" eaLnBrk="1" fontAlgn="auto" hangingPunct="1">
          <a:lnSpc>
            <a:spcPct val="100000"/>
          </a:lnSpc>
          <a:spcBef>
            <a:spcPts val="0"/>
          </a:spcBef>
          <a:spcAft>
            <a:spcPts val="0"/>
          </a:spcAft>
          <a:defRPr sz="1400" b="0" i="0" u="none" baseline="0" dirty="0" smtClean="0">
            <a:solidFill>
              <a:srgbClr val="000000"/>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rtl="0" eaLnBrk="1" fontAlgn="auto" hangingPunct="1">
          <a:lnSpc>
            <a:spcPct val="100000"/>
          </a:lnSpc>
          <a:spcBef>
            <a:spcPts val="600"/>
          </a:spcBef>
          <a:spcAft>
            <a:spcPts val="0"/>
          </a:spcAft>
          <a:buClr>
            <a:srgbClr val="00893D"/>
          </a:buClr>
          <a:defRPr sz="1400" b="0" i="0" u="none" baseline="0" dirty="0" smtClean="0">
            <a:solidFill>
              <a:srgbClr val="000000"/>
            </a:solidFill>
            <a:latin typeface="Calibri" panose="020F0502020204030204" pitchFamily="34" charset="0"/>
          </a:defRPr>
        </a:defPPr>
      </a:lstStyle>
    </a:txDef>
  </a:objectDefaults>
  <a:extraClrSchemeLst/>
  <a:custClrLst>
    <a:custClr name="GREEN GRAY">
      <a:srgbClr val="C0C6BF"/>
    </a:custClr>
    <a:custClr name="#">
      <a:srgbClr val="FFFFFF"/>
    </a:custClr>
    <a:custClr name="NORDIC BLUE">
      <a:srgbClr val="1D9BB2"/>
    </a:custClr>
    <a:custClr name="SUNNY YELLOW">
      <a:srgbClr val="FFE160"/>
    </a:custClr>
    <a:custClr name="LIME">
      <a:srgbClr val="A1C861"/>
    </a:custClr>
    <a:custClr name="#">
      <a:srgbClr val="FFFFFF"/>
    </a:custClr>
    <a:custClr name="Special color / Gold">
      <a:srgbClr val="C6AC02"/>
    </a:custClr>
    <a:custClr name="Special color / Red">
      <a:srgbClr val="A31739"/>
    </a:custClr>
    <a:custClr name="Special color / Blue">
      <a:srgbClr val="036590"/>
    </a:custClr>
    <a:custClr name="Special color / Green">
      <a:srgbClr val="006E5D"/>
    </a:custClr>
    <a:custClr name="DARK BLUE GRAY">
      <a:srgbClr val="B6BAC2"/>
    </a:custClr>
    <a:custClr name="#">
      <a:srgbClr val="FFFFFF"/>
    </a:custClr>
    <a:custClr>
      <a:srgbClr val="56B3C5"/>
    </a:custClr>
    <a:custClr>
      <a:srgbClr val="FFE988"/>
    </a:custClr>
    <a:custClr>
      <a:srgbClr val="B9D689"/>
    </a:custClr>
    <a:custClr name="#">
      <a:srgbClr val="FFFFFF"/>
    </a:custClr>
    <a:custClr>
      <a:srgbClr val="E3D07D"/>
    </a:custClr>
    <a:custClr>
      <a:srgbClr val="CE7E96"/>
    </a:custClr>
    <a:custClr>
      <a:srgbClr val="7EA7C2"/>
    </a:custClr>
    <a:custClr>
      <a:srgbClr val="73A195"/>
    </a:custClr>
    <a:custClr name="BLUE GRAY">
      <a:srgbClr val="CED5DA"/>
    </a:custClr>
    <a:custClr name="#">
      <a:srgbClr val="FFFFFF"/>
    </a:custClr>
    <a:custClr>
      <a:srgbClr val="8ECCD8"/>
    </a:custClr>
    <a:custClr>
      <a:srgbClr val="FFF0AF"/>
    </a:custClr>
    <a:custClr>
      <a:srgbClr val="D0E3B0"/>
    </a:custClr>
    <a:custClr name="#">
      <a:srgbClr val="FFFFFF"/>
    </a:custClr>
    <a:custClr name="#">
      <a:srgbClr val="FFFFFF"/>
    </a:custClr>
    <a:custClr name="#">
      <a:srgbClr val="FFFFFF"/>
    </a:custClr>
    <a:custClr name="#">
      <a:srgbClr val="FFFFFF"/>
    </a:custClr>
    <a:custClr name="#">
      <a:srgbClr val="FFFFFF"/>
    </a:custClr>
    <a:custClr name="SILVER GRAY">
      <a:srgbClr val="E3E3E3"/>
    </a:custClr>
    <a:custClr name="#">
      <a:srgbClr val="FFFFFF"/>
    </a:custClr>
    <a:custClr>
      <a:srgbClr val="C6E6EB"/>
    </a:custClr>
    <a:custClr>
      <a:srgbClr val="FFF7D7"/>
    </a:custClr>
    <a:custClr>
      <a:srgbClr val="E7F1D7"/>
    </a:custClr>
    <a:custClr name="#">
      <a:srgbClr val="FFFFFF"/>
    </a:custClr>
    <a:custClr name="#">
      <a:srgbClr val="FFFFFF"/>
    </a:custClr>
    <a:custClr name="#">
      <a:srgbClr val="FFFFFF"/>
    </a:custClr>
    <a:custClr name="#">
      <a:srgbClr val="FFFFFF"/>
    </a:custClr>
    <a:custClr name="#">
      <a:srgbClr val="FFFFFF"/>
    </a:custClr>
  </a:custClrLst>
  <a:extLst>
    <a:ext uri="{05A4C25C-085E-4340-85A3-A5531E510DB2}">
      <thm15:themeFamily xmlns:thm15="http://schemas.microsoft.com/office/thememl/2012/main" name="Presentation3" id="{E55C3B4A-2239-4499-98AE-632D929DCCFD}" vid="{5FEB9F95-0D43-4CB7-AF58-B2E2356BBC4B}"/>
    </a:ext>
  </a:extLst>
</a:theme>
</file>

<file path=ppt/theme/theme3.xml><?xml version="1.0" encoding="utf-8"?>
<a:theme xmlns:a="http://schemas.openxmlformats.org/drawingml/2006/main" name="Office Theme">
  <a:themeElements>
    <a:clrScheme name="Schaeffler">
      <a:dk1>
        <a:srgbClr val="000000"/>
      </a:dk1>
      <a:lt1>
        <a:srgbClr val="FFFFFF"/>
      </a:lt1>
      <a:dk2>
        <a:srgbClr val="AA0A05"/>
      </a:dk2>
      <a:lt2>
        <a:srgbClr val="FAC832"/>
      </a:lt2>
      <a:accent1>
        <a:srgbClr val="00461E"/>
      </a:accent1>
      <a:accent2>
        <a:srgbClr val="00893D"/>
      </a:accent2>
      <a:accent3>
        <a:srgbClr val="B4DC5A"/>
      </a:accent3>
      <a:accent4>
        <a:srgbClr val="003755"/>
      </a:accent4>
      <a:accent5>
        <a:srgbClr val="BFBFBF"/>
      </a:accent5>
      <a:accent6>
        <a:srgbClr val="808080"/>
      </a:accent6>
      <a:hlink>
        <a:srgbClr val="00893D"/>
      </a:hlink>
      <a:folHlink>
        <a:srgbClr val="00893D"/>
      </a:folHlink>
    </a:clrScheme>
    <a:fontScheme name="Schaeffl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chaeffler">
      <a:dk1>
        <a:srgbClr val="000000"/>
      </a:dk1>
      <a:lt1>
        <a:srgbClr val="FFFFFF"/>
      </a:lt1>
      <a:dk2>
        <a:srgbClr val="AA0A05"/>
      </a:dk2>
      <a:lt2>
        <a:srgbClr val="FAC832"/>
      </a:lt2>
      <a:accent1>
        <a:srgbClr val="00461E"/>
      </a:accent1>
      <a:accent2>
        <a:srgbClr val="00893D"/>
      </a:accent2>
      <a:accent3>
        <a:srgbClr val="B4DC5A"/>
      </a:accent3>
      <a:accent4>
        <a:srgbClr val="003755"/>
      </a:accent4>
      <a:accent5>
        <a:srgbClr val="BFBFBF"/>
      </a:accent5>
      <a:accent6>
        <a:srgbClr val="808080"/>
      </a:accent6>
      <a:hlink>
        <a:srgbClr val="00893D"/>
      </a:hlink>
      <a:folHlink>
        <a:srgbClr val="00893D"/>
      </a:folHlink>
    </a:clrScheme>
    <a:fontScheme name="Schaeffl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66FC6BF0DA5409BFD94C7503A891E" ma:contentTypeVersion="11" ma:contentTypeDescription="Create a new document." ma:contentTypeScope="" ma:versionID="5e5d55654c6b496978eec72257a80516">
  <xsd:schema xmlns:xsd="http://www.w3.org/2001/XMLSchema" xmlns:xs="http://www.w3.org/2001/XMLSchema" xmlns:p="http://schemas.microsoft.com/office/2006/metadata/properties" xmlns:ns2="60c09d53-903d-43c8-96ea-aca8bdea4203" xmlns:ns3="f64efed1-7284-42ff-a4c5-f3259f461591" targetNamespace="http://schemas.microsoft.com/office/2006/metadata/properties" ma:root="true" ma:fieldsID="6c5babfc1a1ff5db44e7f574f6b03fed" ns2:_="" ns3:_="">
    <xsd:import namespace="60c09d53-903d-43c8-96ea-aca8bdea4203"/>
    <xsd:import namespace="f64efed1-7284-42ff-a4c5-f3259f46159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09d53-903d-43c8-96ea-aca8bdea42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96d93a5a-e500-4513-ba27-d5dafdc8e5ef}" ma:internalName="TaxCatchAll" ma:showField="CatchAllData" ma:web="60c09d53-903d-43c8-96ea-aca8bdea420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4efed1-7284-42ff-a4c5-f3259f4615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8119dd-1553-4246-8b00-64009d6514c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64efed1-7284-42ff-a4c5-f3259f461591">
      <Terms xmlns="http://schemas.microsoft.com/office/infopath/2007/PartnerControls"/>
    </lcf76f155ced4ddcb4097134ff3c332f>
    <TaxCatchAll xmlns="60c09d53-903d-43c8-96ea-aca8bdea4203" xsi:nil="true"/>
    <_dlc_DocId xmlns="60c09d53-903d-43c8-96ea-aca8bdea4203">OG37875-1195009332-390</_dlc_DocId>
    <_dlc_DocIdUrl xmlns="60c09d53-903d-43c8-96ea-aca8bdea4203">
      <Url>https://worksite.sharepoint.com/sites/OG_37875/_layouts/15/DocIdRedir.aspx?ID=OG37875-1195009332-390</Url>
      <Description>OG37875-1195009332-390</Description>
    </_dlc_DocIdUrl>
  </documentManagement>
</p:properties>
</file>

<file path=customXml/itemProps1.xml><?xml version="1.0" encoding="utf-8"?>
<ds:datastoreItem xmlns:ds="http://schemas.openxmlformats.org/officeDocument/2006/customXml" ds:itemID="{E3B451F4-A534-4E73-B6C6-788FFF205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09d53-903d-43c8-96ea-aca8bdea4203"/>
    <ds:schemaRef ds:uri="f64efed1-7284-42ff-a4c5-f3259f4615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D63FA0-9C78-4F78-948E-83BD2A3154BD}">
  <ds:schemaRefs>
    <ds:schemaRef ds:uri="http://schemas.microsoft.com/sharepoint/v3/contenttype/forms"/>
  </ds:schemaRefs>
</ds:datastoreItem>
</file>

<file path=customXml/itemProps3.xml><?xml version="1.0" encoding="utf-8"?>
<ds:datastoreItem xmlns:ds="http://schemas.openxmlformats.org/officeDocument/2006/customXml" ds:itemID="{14BE9276-9634-404A-A277-96E09CF1D791}">
  <ds:schemaRefs>
    <ds:schemaRef ds:uri="http://schemas.microsoft.com/sharepoint/events"/>
  </ds:schemaRefs>
</ds:datastoreItem>
</file>

<file path=customXml/itemProps4.xml><?xml version="1.0" encoding="utf-8"?>
<ds:datastoreItem xmlns:ds="http://schemas.openxmlformats.org/officeDocument/2006/customXml" ds:itemID="{4405E2E9-C23F-4D6A-BE14-A3B279F51543}">
  <ds:schemaRefs>
    <ds:schemaRef ds:uri="http://schemas.microsoft.com/office/2006/metadata/properties"/>
    <ds:schemaRef ds:uri="http://schemas.microsoft.com/office/infopath/2007/PartnerControls"/>
    <ds:schemaRef ds:uri="f64efed1-7284-42ff-a4c5-f3259f461591"/>
    <ds:schemaRef ds:uri="60c09d53-903d-43c8-96ea-aca8bdea4203"/>
  </ds:schemaRefs>
</ds:datastoreItem>
</file>

<file path=docProps/app.xml><?xml version="1.0" encoding="utf-8"?>
<Properties xmlns="http://schemas.openxmlformats.org/officeDocument/2006/extended-properties" xmlns:vt="http://schemas.openxmlformats.org/officeDocument/2006/docPropsVTypes">
  <Template>Default Theme</Template>
  <TotalTime>253</TotalTime>
  <Words>3991</Words>
  <Application>Microsoft Office PowerPoint</Application>
  <PresentationFormat>Widescreen</PresentationFormat>
  <Paragraphs>745</Paragraphs>
  <Slides>52</Slides>
  <Notes>52</Notes>
  <HiddenSlides>7</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6</vt:i4>
      </vt:variant>
      <vt:variant>
        <vt:lpstr>Titoli diapositive</vt:lpstr>
      </vt:variant>
      <vt:variant>
        <vt:i4>52</vt:i4>
      </vt:variant>
    </vt:vector>
  </HeadingPairs>
  <TitlesOfParts>
    <vt:vector size="69" baseType="lpstr">
      <vt:lpstr>Arial</vt:lpstr>
      <vt:lpstr>Arial Narrow</vt:lpstr>
      <vt:lpstr>Calibri</vt:lpstr>
      <vt:lpstr>Cambria Math</vt:lpstr>
      <vt:lpstr>Symbol</vt:lpstr>
      <vt:lpstr>Times</vt:lpstr>
      <vt:lpstr>Times New Roman</vt:lpstr>
      <vt:lpstr>Wingdings</vt:lpstr>
      <vt:lpstr>Wingdings 3</vt:lpstr>
      <vt:lpstr>Schaeffler</vt:lpstr>
      <vt:lpstr>Schaeffler Master 16:9</vt:lpstr>
      <vt:lpstr>Formel</vt:lpstr>
      <vt:lpstr>Bitmap</vt:lpstr>
      <vt:lpstr>Photo Editor Photo</vt:lpstr>
      <vt:lpstr>Document</vt:lpstr>
      <vt:lpstr>Documento</vt:lpstr>
      <vt:lpstr>Equation</vt:lpstr>
      <vt:lpstr>Center of Competence Italy</vt:lpstr>
      <vt:lpstr>Secondo la storia..</vt:lpstr>
      <vt:lpstr>Quali sono i compiti della lubrificazione?</vt:lpstr>
      <vt:lpstr>A cosa serve la lubrificazione</vt:lpstr>
      <vt:lpstr>Lubrificazione elastoidrodinamica</vt:lpstr>
      <vt:lpstr>Calcolo di hmin      - Formule di Hamrock e Dowson per contatto puntiforme</vt:lpstr>
      <vt:lpstr>Curva di Stribeck</vt:lpstr>
      <vt:lpstr>Definizione di viscosità</vt:lpstr>
      <vt:lpstr>Tabella comparativa indici di viscosità</vt:lpstr>
      <vt:lpstr>Determinazione della viscosità nominale 1</vt:lpstr>
      <vt:lpstr>Scelta del tipo lubrificante</vt:lpstr>
      <vt:lpstr>Confronto qualitativo tra lubrificazione ad olio e a grasso</vt:lpstr>
      <vt:lpstr>Importanza della lubrificazione</vt:lpstr>
      <vt:lpstr>Distribuzione statistica tipologia di lubrificanti</vt:lpstr>
      <vt:lpstr>Presentazione standard di PowerPoint</vt:lpstr>
      <vt:lpstr>La lubrificazione a grasso</vt:lpstr>
      <vt:lpstr>Composizione olio lubrificante</vt:lpstr>
      <vt:lpstr>Composizione del grasso lubrificante</vt:lpstr>
      <vt:lpstr>Presentazione standard di PowerPoint</vt:lpstr>
      <vt:lpstr>Presentazione standard di PowerPoint</vt:lpstr>
      <vt:lpstr>Grassi lubrificanti – sigle (DIN 51825)</vt:lpstr>
      <vt:lpstr>Grassi lubrificanti – consistenza, classi NLGI</vt:lpstr>
      <vt:lpstr>Grassi lubrificanti – consistenza, classi NLGI</vt:lpstr>
      <vt:lpstr>Grassi lubrificanti – caratteristiche fisiche</vt:lpstr>
      <vt:lpstr>Grassi lubrificanti – caratteristiche fisiche</vt:lpstr>
      <vt:lpstr>Grassi lubrificanti – caratteristiche fisiche</vt:lpstr>
      <vt:lpstr>Grassi lubrificanti – caratteristiche fisiche</vt:lpstr>
      <vt:lpstr>Grassi lubrificanti – caratteristiche fisiche</vt:lpstr>
      <vt:lpstr>Lubrificazione a grasso –tipo di cuscinetto</vt:lpstr>
      <vt:lpstr>Lubrificazione a grasso –  criterio: velocità di rotazione</vt:lpstr>
      <vt:lpstr>Lubrificazione a grasso: temperatura</vt:lpstr>
      <vt:lpstr>Lubrificazione a grasso: dati significativi per la lubrificazione dei cuscinetti</vt:lpstr>
      <vt:lpstr>Lubrificazione a grasso – criterio temperatura</vt:lpstr>
      <vt:lpstr>Lubrificazione a grasso – criterio: temperatura</vt:lpstr>
      <vt:lpstr>Lubrificazione a grasso – criterio: temperatura</vt:lpstr>
      <vt:lpstr>Lubrificazione a grasso: condizioni ambientali</vt:lpstr>
      <vt:lpstr>Lubrificazione a grasso: valutazione condizioni al contorno</vt:lpstr>
      <vt:lpstr>Lubrificazione a grasso: durata in esercizio</vt:lpstr>
      <vt:lpstr>Lubrificazione a grasso: durata in esercizio</vt:lpstr>
      <vt:lpstr>Lubrificazione a grasso: durata in esercizio</vt:lpstr>
      <vt:lpstr>Lubrificazione a grasso: durata in esercizio</vt:lpstr>
      <vt:lpstr>Lubrificazione a grasso: durata in esercizio</vt:lpstr>
      <vt:lpstr>Lubrificazione a grasso: durata in esercizio</vt:lpstr>
      <vt:lpstr>Lubrificazione a grasso: durata in esercizio</vt:lpstr>
      <vt:lpstr>Lubrificazione a grasso: intervallo di rilubrificazione</vt:lpstr>
      <vt:lpstr>Lubrificazione a grasso: quantità di lubrificante</vt:lpstr>
      <vt:lpstr>Lubrificazione a grasso: miscibilità grassi</vt:lpstr>
      <vt:lpstr>Esempi di danneggiamento</vt:lpstr>
      <vt:lpstr>Esempi di danneggiamento</vt:lpstr>
      <vt:lpstr>Esempi di danneggiamento</vt:lpstr>
      <vt:lpstr>Selezione del lubrificante corretto</vt:lpstr>
      <vt:lpstr>Center of Competence Italy</vt:lpstr>
    </vt:vector>
  </TitlesOfParts>
  <Company>Schaeffler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Orsina</dc:creator>
  <cp:lastModifiedBy>Marotta, Stefano  WI/IRM-SIPI</cp:lastModifiedBy>
  <cp:revision>95</cp:revision>
  <dcterms:created xsi:type="dcterms:W3CDTF">2017-10-10T08:14:52Z</dcterms:created>
  <dcterms:modified xsi:type="dcterms:W3CDTF">2024-04-10T04:53:49Z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bdd379-bda4-4c4c-a25f-eeec726f57e8_Enabled">
    <vt:lpwstr>true</vt:lpwstr>
  </property>
  <property fmtid="{D5CDD505-2E9C-101B-9397-08002B2CF9AE}" pid="3" name="MSIP_Label_e9bdd379-bda4-4c4c-a25f-eeec726f57e8_SetDate">
    <vt:lpwstr>2021-12-12T10:28:12Z</vt:lpwstr>
  </property>
  <property fmtid="{D5CDD505-2E9C-101B-9397-08002B2CF9AE}" pid="4" name="MSIP_Label_e9bdd379-bda4-4c4c-a25f-eeec726f57e8_Method">
    <vt:lpwstr>Privileged</vt:lpwstr>
  </property>
  <property fmtid="{D5CDD505-2E9C-101B-9397-08002B2CF9AE}" pid="5" name="MSIP_Label_e9bdd379-bda4-4c4c-a25f-eeec726f57e8_Name">
    <vt:lpwstr>e9bdd379-bda4-4c4c-a25f-eeec726f57e8</vt:lpwstr>
  </property>
  <property fmtid="{D5CDD505-2E9C-101B-9397-08002B2CF9AE}" pid="6" name="MSIP_Label_e9bdd379-bda4-4c4c-a25f-eeec726f57e8_SiteId">
    <vt:lpwstr>67416604-6509-4014-9859-45e709f53d3f</vt:lpwstr>
  </property>
  <property fmtid="{D5CDD505-2E9C-101B-9397-08002B2CF9AE}" pid="7" name="MSIP_Label_e9bdd379-bda4-4c4c-a25f-eeec726f57e8_ActionId">
    <vt:lpwstr>d7d2446f-df6e-4d87-aa1a-3c16df003178</vt:lpwstr>
  </property>
  <property fmtid="{D5CDD505-2E9C-101B-9397-08002B2CF9AE}" pid="8" name="MSIP_Label_e9bdd379-bda4-4c4c-a25f-eeec726f57e8_ContentBits">
    <vt:lpwstr>2</vt:lpwstr>
  </property>
  <property fmtid="{D5CDD505-2E9C-101B-9397-08002B2CF9AE}" pid="9" name="ContentTypeId">
    <vt:lpwstr>0x010100C6B66FC6BF0DA5409BFD94C7503A891E</vt:lpwstr>
  </property>
  <property fmtid="{D5CDD505-2E9C-101B-9397-08002B2CF9AE}" pid="10" name="_dlc_DocIdItemGuid">
    <vt:lpwstr>e0ab5049-af82-4d5b-b1e6-37004aa8b044</vt:lpwstr>
  </property>
</Properties>
</file>