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6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7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8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9.xml" ContentType="application/vnd.openxmlformats-officedocument.theme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10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1.xml" ContentType="application/vnd.openxmlformats-officedocument.theme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theme/theme12.xml" ContentType="application/vnd.openxmlformats-officedocument.theme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13.xml" ContentType="application/vnd.openxmlformats-officedocument.theme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14.xml" ContentType="application/vnd.openxmlformats-officedocument.theme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theme/theme15.xml" ContentType="application/vnd.openxmlformats-officedocument.theme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theme/theme16.xml" ContentType="application/vnd.openxmlformats-officedocument.theme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theme/theme17.xml" ContentType="application/vnd.openxmlformats-officedocument.theme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theme/theme18.xml" ContentType="application/vnd.openxmlformats-officedocument.theme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theme/theme19.xml" ContentType="application/vnd.openxmlformats-officedocument.theme+xml"/>
  <Override PartName="/ppt/theme/theme20.xml" ContentType="application/vnd.openxmlformats-officedocument.theme+xml"/>
  <Override PartName="/ppt/theme/theme2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98" r:id="rId3"/>
    <p:sldMasterId id="2147483710" r:id="rId4"/>
    <p:sldMasterId id="2147483721" r:id="rId5"/>
    <p:sldMasterId id="2147483733" r:id="rId6"/>
    <p:sldMasterId id="2147483744" r:id="rId7"/>
    <p:sldMasterId id="2147483753" r:id="rId8"/>
    <p:sldMasterId id="2147483763" r:id="rId9"/>
    <p:sldMasterId id="2147483772" r:id="rId10"/>
    <p:sldMasterId id="2147483784" r:id="rId11"/>
    <p:sldMasterId id="2147483800" r:id="rId12"/>
    <p:sldMasterId id="2147483809" r:id="rId13"/>
    <p:sldMasterId id="2147483818" r:id="rId14"/>
    <p:sldMasterId id="2147483828" r:id="rId15"/>
    <p:sldMasterId id="2147483843" r:id="rId16"/>
    <p:sldMasterId id="2147483862" r:id="rId17"/>
    <p:sldMasterId id="2147483872" r:id="rId18"/>
    <p:sldMasterId id="2147483881" r:id="rId19"/>
  </p:sldMasterIdLst>
  <p:notesMasterIdLst>
    <p:notesMasterId r:id="rId37"/>
  </p:notesMasterIdLst>
  <p:handoutMasterIdLst>
    <p:handoutMasterId r:id="rId38"/>
  </p:handoutMasterIdLst>
  <p:sldIdLst>
    <p:sldId id="286" r:id="rId20"/>
    <p:sldId id="388" r:id="rId21"/>
    <p:sldId id="409" r:id="rId22"/>
    <p:sldId id="356" r:id="rId23"/>
    <p:sldId id="351" r:id="rId24"/>
    <p:sldId id="332" r:id="rId25"/>
    <p:sldId id="307" r:id="rId26"/>
    <p:sldId id="303" r:id="rId27"/>
    <p:sldId id="312" r:id="rId28"/>
    <p:sldId id="324" r:id="rId29"/>
    <p:sldId id="314" r:id="rId30"/>
    <p:sldId id="325" r:id="rId31"/>
    <p:sldId id="398" r:id="rId32"/>
    <p:sldId id="323" r:id="rId33"/>
    <p:sldId id="399" r:id="rId34"/>
    <p:sldId id="296" r:id="rId35"/>
    <p:sldId id="321" r:id="rId36"/>
  </p:sldIdLst>
  <p:sldSz cx="9144000" cy="6858000" type="screen4x3"/>
  <p:notesSz cx="6797675" cy="9856788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49EC8"/>
    <a:srgbClr val="FF0000"/>
    <a:srgbClr val="F5EFE0"/>
    <a:srgbClr val="007480"/>
    <a:srgbClr val="005A8B"/>
    <a:srgbClr val="275937"/>
    <a:srgbClr val="D47B22"/>
    <a:srgbClr val="6C6A66"/>
    <a:srgbClr val="B7BC23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29" autoAdjust="0"/>
    <p:restoredTop sz="95644" autoAdjust="0"/>
  </p:normalViewPr>
  <p:slideViewPr>
    <p:cSldViewPr showGuides="1">
      <p:cViewPr varScale="1">
        <p:scale>
          <a:sx n="88" d="100"/>
          <a:sy n="88" d="100"/>
        </p:scale>
        <p:origin x="-1446" y="-102"/>
      </p:cViewPr>
      <p:guideLst>
        <p:guide orient="horz" pos="4319"/>
        <p:guide pos="5759"/>
      </p:guideLst>
    </p:cSldViewPr>
  </p:slideViewPr>
  <p:outlineViewPr>
    <p:cViewPr>
      <p:scale>
        <a:sx n="33" d="100"/>
        <a:sy n="33" d="100"/>
      </p:scale>
      <p:origin x="0" y="1223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20"/>
    </p:cViewPr>
  </p:sorterViewPr>
  <p:notesViewPr>
    <p:cSldViewPr>
      <p:cViewPr varScale="1">
        <p:scale>
          <a:sx n="55" d="100"/>
          <a:sy n="55" d="100"/>
        </p:scale>
        <p:origin x="-2610" y="-78"/>
      </p:cViewPr>
      <p:guideLst>
        <p:guide orient="horz" pos="3104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7.xml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2.xml"/><Relationship Id="rId34" Type="http://schemas.openxmlformats.org/officeDocument/2006/relationships/slide" Target="slides/slide15.xml"/><Relationship Id="rId42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6.xml"/><Relationship Id="rId33" Type="http://schemas.openxmlformats.org/officeDocument/2006/relationships/slide" Target="slides/slide14.xml"/><Relationship Id="rId38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1.xml"/><Relationship Id="rId29" Type="http://schemas.openxmlformats.org/officeDocument/2006/relationships/slide" Target="slides/slide10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5.xml"/><Relationship Id="rId32" Type="http://schemas.openxmlformats.org/officeDocument/2006/relationships/slide" Target="slides/slide13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4.xml"/><Relationship Id="rId28" Type="http://schemas.openxmlformats.org/officeDocument/2006/relationships/slide" Target="slides/slide9.xml"/><Relationship Id="rId36" Type="http://schemas.openxmlformats.org/officeDocument/2006/relationships/slide" Target="slides/slide17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3.xml"/><Relationship Id="rId27" Type="http://schemas.openxmlformats.org/officeDocument/2006/relationships/slide" Target="slides/slide8.xml"/><Relationship Id="rId30" Type="http://schemas.openxmlformats.org/officeDocument/2006/relationships/slide" Target="slides/slide11.xml"/><Relationship Id="rId35" Type="http://schemas.openxmlformats.org/officeDocument/2006/relationships/slide" Target="slides/slide1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C67E047-3E62-4744-A927-11A777C66D6C}" type="doc">
      <dgm:prSet loTypeId="urn:microsoft.com/office/officeart/2005/8/layout/pyramid1" loCatId="pyramid" qsTypeId="urn:microsoft.com/office/officeart/2005/8/quickstyle/simple1" qsCatId="simple" csTypeId="urn:microsoft.com/office/officeart/2005/8/colors/accent4_4" csCatId="accent4" phldr="1"/>
      <dgm:spPr/>
    </dgm:pt>
    <dgm:pt modelId="{E1FE3D8E-AAB9-43AC-8991-50E3328B8B9E}">
      <dgm:prSet phldrT="[Text]"/>
      <dgm:spPr>
        <a:solidFill>
          <a:srgbClr val="FFC000"/>
        </a:solidFill>
        <a:ln>
          <a:noFill/>
        </a:ln>
      </dgm:spPr>
      <dgm:t>
        <a:bodyPr/>
        <a:lstStyle/>
        <a:p>
          <a:endParaRPr lang="de-DE" dirty="0"/>
        </a:p>
      </dgm:t>
    </dgm:pt>
    <dgm:pt modelId="{D04EC78E-2232-42A0-8D3E-451DC05C4B98}" type="parTrans" cxnId="{FEA9F93A-8137-49AF-8670-035D39118DE3}">
      <dgm:prSet/>
      <dgm:spPr/>
      <dgm:t>
        <a:bodyPr/>
        <a:lstStyle/>
        <a:p>
          <a:endParaRPr lang="de-DE"/>
        </a:p>
      </dgm:t>
    </dgm:pt>
    <dgm:pt modelId="{1284F06F-E2A6-4820-B35F-E89BCF0E134E}" type="sibTrans" cxnId="{FEA9F93A-8137-49AF-8670-035D39118DE3}">
      <dgm:prSet/>
      <dgm:spPr/>
      <dgm:t>
        <a:bodyPr/>
        <a:lstStyle/>
        <a:p>
          <a:endParaRPr lang="de-DE"/>
        </a:p>
      </dgm:t>
    </dgm:pt>
    <dgm:pt modelId="{7491398E-F89D-40C5-9441-FEF0ECD01B09}">
      <dgm:prSet phldrT="[Text]"/>
      <dgm:spPr>
        <a:solidFill>
          <a:srgbClr val="0070C0"/>
        </a:solidFill>
      </dgm:spPr>
      <dgm:t>
        <a:bodyPr/>
        <a:lstStyle/>
        <a:p>
          <a:endParaRPr lang="de-DE" dirty="0"/>
        </a:p>
      </dgm:t>
    </dgm:pt>
    <dgm:pt modelId="{69800460-023F-42D7-9051-887FE4593B78}" type="parTrans" cxnId="{B0DF5B25-5469-4F8D-8EEF-07AF3C86F48A}">
      <dgm:prSet/>
      <dgm:spPr/>
      <dgm:t>
        <a:bodyPr/>
        <a:lstStyle/>
        <a:p>
          <a:endParaRPr lang="de-DE"/>
        </a:p>
      </dgm:t>
    </dgm:pt>
    <dgm:pt modelId="{D50C22E6-C9AC-4458-AF31-5E6AF6FD6C3C}" type="sibTrans" cxnId="{B0DF5B25-5469-4F8D-8EEF-07AF3C86F48A}">
      <dgm:prSet/>
      <dgm:spPr/>
      <dgm:t>
        <a:bodyPr/>
        <a:lstStyle/>
        <a:p>
          <a:endParaRPr lang="de-DE"/>
        </a:p>
      </dgm:t>
    </dgm:pt>
    <dgm:pt modelId="{EB059C62-2A76-41C1-85CA-40271138739F}">
      <dgm:prSet phldrT="[Text]"/>
      <dgm:spPr>
        <a:solidFill>
          <a:srgbClr val="00B0F0"/>
        </a:solidFill>
      </dgm:spPr>
      <dgm:t>
        <a:bodyPr/>
        <a:lstStyle/>
        <a:p>
          <a:endParaRPr lang="de-DE" dirty="0">
            <a:solidFill>
              <a:srgbClr val="FFC000"/>
            </a:solidFill>
          </a:endParaRPr>
        </a:p>
      </dgm:t>
    </dgm:pt>
    <dgm:pt modelId="{62531B1A-F293-4BF7-9D51-6F7728089818}" type="parTrans" cxnId="{4738E2DD-9B66-4E33-BF5D-4EE5D3F33474}">
      <dgm:prSet/>
      <dgm:spPr/>
      <dgm:t>
        <a:bodyPr/>
        <a:lstStyle/>
        <a:p>
          <a:endParaRPr lang="de-DE"/>
        </a:p>
      </dgm:t>
    </dgm:pt>
    <dgm:pt modelId="{72D10466-D270-401E-8120-FF8E0B80985B}" type="sibTrans" cxnId="{4738E2DD-9B66-4E33-BF5D-4EE5D3F33474}">
      <dgm:prSet/>
      <dgm:spPr/>
      <dgm:t>
        <a:bodyPr/>
        <a:lstStyle/>
        <a:p>
          <a:endParaRPr lang="de-DE"/>
        </a:p>
      </dgm:t>
    </dgm:pt>
    <dgm:pt modelId="{5790A0EA-2F77-4974-9CFB-19DDC30490FF}">
      <dgm:prSet phldrT="[Text]"/>
      <dgm:spPr>
        <a:solidFill>
          <a:srgbClr val="92D050"/>
        </a:solidFill>
      </dgm:spPr>
      <dgm:t>
        <a:bodyPr/>
        <a:lstStyle/>
        <a:p>
          <a:endParaRPr lang="de-DE" dirty="0">
            <a:solidFill>
              <a:srgbClr val="FFC000"/>
            </a:solidFill>
          </a:endParaRPr>
        </a:p>
      </dgm:t>
    </dgm:pt>
    <dgm:pt modelId="{2778054D-8B18-4257-8500-2610B5F16BFC}" type="sibTrans" cxnId="{EA0413EE-B427-4C50-86CF-66279AAC9600}">
      <dgm:prSet/>
      <dgm:spPr/>
      <dgm:t>
        <a:bodyPr/>
        <a:lstStyle/>
        <a:p>
          <a:endParaRPr lang="de-DE"/>
        </a:p>
      </dgm:t>
    </dgm:pt>
    <dgm:pt modelId="{9D24D794-352E-4217-ACEE-F15CFC7B6396}" type="parTrans" cxnId="{EA0413EE-B427-4C50-86CF-66279AAC9600}">
      <dgm:prSet/>
      <dgm:spPr/>
      <dgm:t>
        <a:bodyPr/>
        <a:lstStyle/>
        <a:p>
          <a:endParaRPr lang="de-DE"/>
        </a:p>
      </dgm:t>
    </dgm:pt>
    <dgm:pt modelId="{0D799F51-4CC1-444D-B6AF-A4520D0B784F}" type="pres">
      <dgm:prSet presAssocID="{0C67E047-3E62-4744-A927-11A777C66D6C}" presName="Name0" presStyleCnt="0">
        <dgm:presLayoutVars>
          <dgm:dir/>
          <dgm:animLvl val="lvl"/>
          <dgm:resizeHandles val="exact"/>
        </dgm:presLayoutVars>
      </dgm:prSet>
      <dgm:spPr/>
    </dgm:pt>
    <dgm:pt modelId="{F14B5698-6B82-462B-9A03-01D4482A4E24}" type="pres">
      <dgm:prSet presAssocID="{7491398E-F89D-40C5-9441-FEF0ECD01B09}" presName="Name8" presStyleCnt="0"/>
      <dgm:spPr/>
    </dgm:pt>
    <dgm:pt modelId="{FC4EF994-5EE3-48BD-9181-6C577F43B06D}" type="pres">
      <dgm:prSet presAssocID="{7491398E-F89D-40C5-9441-FEF0ECD01B09}" presName="level" presStyleLbl="node1" presStyleIdx="0" presStyleCnt="4" custLinFactNeighborX="391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FBEF8213-6561-47E9-B714-43706530BA05}" type="pres">
      <dgm:prSet presAssocID="{7491398E-F89D-40C5-9441-FEF0ECD01B0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A1D3DCFC-13D1-45F8-A83F-1F7217586718}" type="pres">
      <dgm:prSet presAssocID="{EB059C62-2A76-41C1-85CA-40271138739F}" presName="Name8" presStyleCnt="0"/>
      <dgm:spPr/>
    </dgm:pt>
    <dgm:pt modelId="{6FED253E-E144-4BD5-A831-638C6710ED52}" type="pres">
      <dgm:prSet presAssocID="{EB059C62-2A76-41C1-85CA-40271138739F}" presName="level" presStyleLbl="node1" presStyleIdx="1" presStyleCnt="4" custLinFactNeighborX="195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97892AA3-D151-4B4F-9868-8EE03BC2F42D}" type="pres">
      <dgm:prSet presAssocID="{EB059C62-2A76-41C1-85CA-40271138739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74CCF4B3-B7DE-412D-B500-F294D6E2D2FB}" type="pres">
      <dgm:prSet presAssocID="{5790A0EA-2F77-4974-9CFB-19DDC30490FF}" presName="Name8" presStyleCnt="0"/>
      <dgm:spPr/>
    </dgm:pt>
    <dgm:pt modelId="{3E3B8934-8A3F-43B0-8509-83545C801EA0}" type="pres">
      <dgm:prSet presAssocID="{5790A0EA-2F77-4974-9CFB-19DDC30490FF}" presName="level" presStyleLbl="node1" presStyleIdx="2" presStyleCnt="4" custLinFactNeighborX="108" custLinFactNeighborY="-2221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B4D90B7-7585-433C-9552-5A1DCFA5D8B8}" type="pres">
      <dgm:prSet presAssocID="{5790A0EA-2F77-4974-9CFB-19DDC30490F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9F57B0A-B4B5-4D29-87EC-6F0976B3B551}" type="pres">
      <dgm:prSet presAssocID="{E1FE3D8E-AAB9-43AC-8991-50E3328B8B9E}" presName="Name8" presStyleCnt="0"/>
      <dgm:spPr/>
    </dgm:pt>
    <dgm:pt modelId="{E9F3037B-0F17-4AE4-833E-852B2BB9FFC1}" type="pres">
      <dgm:prSet presAssocID="{E1FE3D8E-AAB9-43AC-8991-50E3328B8B9E}" presName="level" presStyleLbl="node1" presStyleIdx="3" presStyleCnt="4" custLinFactNeighborX="98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6981D662-A23E-4797-BD7A-B816EB970DB2}" type="pres">
      <dgm:prSet presAssocID="{E1FE3D8E-AAB9-43AC-8991-50E3328B8B9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5330D3DA-BE4F-4EDE-8A06-16BAEE12791B}" type="presOf" srcId="{5790A0EA-2F77-4974-9CFB-19DDC30490FF}" destId="{3E3B8934-8A3F-43B0-8509-83545C801EA0}" srcOrd="0" destOrd="0" presId="urn:microsoft.com/office/officeart/2005/8/layout/pyramid1"/>
    <dgm:cxn modelId="{2A834DF8-4EAF-4AEB-AB7F-496FDB0DE9EE}" type="presOf" srcId="{E1FE3D8E-AAB9-43AC-8991-50E3328B8B9E}" destId="{E9F3037B-0F17-4AE4-833E-852B2BB9FFC1}" srcOrd="0" destOrd="0" presId="urn:microsoft.com/office/officeart/2005/8/layout/pyramid1"/>
    <dgm:cxn modelId="{F9EFA0D6-5806-4F8A-9186-E41DED64110F}" type="presOf" srcId="{EB059C62-2A76-41C1-85CA-40271138739F}" destId="{6FED253E-E144-4BD5-A831-638C6710ED52}" srcOrd="0" destOrd="0" presId="urn:microsoft.com/office/officeart/2005/8/layout/pyramid1"/>
    <dgm:cxn modelId="{B0DF5B25-5469-4F8D-8EEF-07AF3C86F48A}" srcId="{0C67E047-3E62-4744-A927-11A777C66D6C}" destId="{7491398E-F89D-40C5-9441-FEF0ECD01B09}" srcOrd="0" destOrd="0" parTransId="{69800460-023F-42D7-9051-887FE4593B78}" sibTransId="{D50C22E6-C9AC-4458-AF31-5E6AF6FD6C3C}"/>
    <dgm:cxn modelId="{E5DCE562-E807-4184-B6BA-48CC0C42AF1F}" type="presOf" srcId="{5790A0EA-2F77-4974-9CFB-19DDC30490FF}" destId="{BB4D90B7-7585-433C-9552-5A1DCFA5D8B8}" srcOrd="1" destOrd="0" presId="urn:microsoft.com/office/officeart/2005/8/layout/pyramid1"/>
    <dgm:cxn modelId="{FEA9F93A-8137-49AF-8670-035D39118DE3}" srcId="{0C67E047-3E62-4744-A927-11A777C66D6C}" destId="{E1FE3D8E-AAB9-43AC-8991-50E3328B8B9E}" srcOrd="3" destOrd="0" parTransId="{D04EC78E-2232-42A0-8D3E-451DC05C4B98}" sibTransId="{1284F06F-E2A6-4820-B35F-E89BCF0E134E}"/>
    <dgm:cxn modelId="{9C8D8DC3-D2A5-4D5D-9290-0CBA24A8DCE7}" type="presOf" srcId="{7491398E-F89D-40C5-9441-FEF0ECD01B09}" destId="{FC4EF994-5EE3-48BD-9181-6C577F43B06D}" srcOrd="0" destOrd="0" presId="urn:microsoft.com/office/officeart/2005/8/layout/pyramid1"/>
    <dgm:cxn modelId="{077F82C7-2445-48E8-BDA4-79B057F22862}" type="presOf" srcId="{0C67E047-3E62-4744-A927-11A777C66D6C}" destId="{0D799F51-4CC1-444D-B6AF-A4520D0B784F}" srcOrd="0" destOrd="0" presId="urn:microsoft.com/office/officeart/2005/8/layout/pyramid1"/>
    <dgm:cxn modelId="{2B9510A9-3C6B-4FB2-8DFE-94E4455A1C26}" type="presOf" srcId="{E1FE3D8E-AAB9-43AC-8991-50E3328B8B9E}" destId="{6981D662-A23E-4797-BD7A-B816EB970DB2}" srcOrd="1" destOrd="0" presId="urn:microsoft.com/office/officeart/2005/8/layout/pyramid1"/>
    <dgm:cxn modelId="{EA0413EE-B427-4C50-86CF-66279AAC9600}" srcId="{0C67E047-3E62-4744-A927-11A777C66D6C}" destId="{5790A0EA-2F77-4974-9CFB-19DDC30490FF}" srcOrd="2" destOrd="0" parTransId="{9D24D794-352E-4217-ACEE-F15CFC7B6396}" sibTransId="{2778054D-8B18-4257-8500-2610B5F16BFC}"/>
    <dgm:cxn modelId="{4738E2DD-9B66-4E33-BF5D-4EE5D3F33474}" srcId="{0C67E047-3E62-4744-A927-11A777C66D6C}" destId="{EB059C62-2A76-41C1-85CA-40271138739F}" srcOrd="1" destOrd="0" parTransId="{62531B1A-F293-4BF7-9D51-6F7728089818}" sibTransId="{72D10466-D270-401E-8120-FF8E0B80985B}"/>
    <dgm:cxn modelId="{34CD6BD1-2014-497F-8CE6-39F703188452}" type="presOf" srcId="{7491398E-F89D-40C5-9441-FEF0ECD01B09}" destId="{FBEF8213-6561-47E9-B714-43706530BA05}" srcOrd="1" destOrd="0" presId="urn:microsoft.com/office/officeart/2005/8/layout/pyramid1"/>
    <dgm:cxn modelId="{7F75985E-B473-4550-97C9-8B10DCCC0FA6}" type="presOf" srcId="{EB059C62-2A76-41C1-85CA-40271138739F}" destId="{97892AA3-D151-4B4F-9868-8EE03BC2F42D}" srcOrd="1" destOrd="0" presId="urn:microsoft.com/office/officeart/2005/8/layout/pyramid1"/>
    <dgm:cxn modelId="{A2C85A4B-6126-4BFB-BA5A-4655E8AB0990}" type="presParOf" srcId="{0D799F51-4CC1-444D-B6AF-A4520D0B784F}" destId="{F14B5698-6B82-462B-9A03-01D4482A4E24}" srcOrd="0" destOrd="0" presId="urn:microsoft.com/office/officeart/2005/8/layout/pyramid1"/>
    <dgm:cxn modelId="{4FBEF30E-4597-4B28-99DC-7F1DDDEF2236}" type="presParOf" srcId="{F14B5698-6B82-462B-9A03-01D4482A4E24}" destId="{FC4EF994-5EE3-48BD-9181-6C577F43B06D}" srcOrd="0" destOrd="0" presId="urn:microsoft.com/office/officeart/2005/8/layout/pyramid1"/>
    <dgm:cxn modelId="{E331CE97-2A58-466A-BA88-22C515E5BDE6}" type="presParOf" srcId="{F14B5698-6B82-462B-9A03-01D4482A4E24}" destId="{FBEF8213-6561-47E9-B714-43706530BA05}" srcOrd="1" destOrd="0" presId="urn:microsoft.com/office/officeart/2005/8/layout/pyramid1"/>
    <dgm:cxn modelId="{08748B09-1C94-4FE2-BB3A-46DE2E399B91}" type="presParOf" srcId="{0D799F51-4CC1-444D-B6AF-A4520D0B784F}" destId="{A1D3DCFC-13D1-45F8-A83F-1F7217586718}" srcOrd="1" destOrd="0" presId="urn:microsoft.com/office/officeart/2005/8/layout/pyramid1"/>
    <dgm:cxn modelId="{FBF3C4BE-0A7A-40A1-9E53-9AC60E17D351}" type="presParOf" srcId="{A1D3DCFC-13D1-45F8-A83F-1F7217586718}" destId="{6FED253E-E144-4BD5-A831-638C6710ED52}" srcOrd="0" destOrd="0" presId="urn:microsoft.com/office/officeart/2005/8/layout/pyramid1"/>
    <dgm:cxn modelId="{68D550FF-A576-487F-A62C-D4E7CE0BEAD8}" type="presParOf" srcId="{A1D3DCFC-13D1-45F8-A83F-1F7217586718}" destId="{97892AA3-D151-4B4F-9868-8EE03BC2F42D}" srcOrd="1" destOrd="0" presId="urn:microsoft.com/office/officeart/2005/8/layout/pyramid1"/>
    <dgm:cxn modelId="{4003C979-25C4-402C-9014-D46733E6CC0B}" type="presParOf" srcId="{0D799F51-4CC1-444D-B6AF-A4520D0B784F}" destId="{74CCF4B3-B7DE-412D-B500-F294D6E2D2FB}" srcOrd="2" destOrd="0" presId="urn:microsoft.com/office/officeart/2005/8/layout/pyramid1"/>
    <dgm:cxn modelId="{FA7D7955-0C40-4724-A2FC-25D21CEF4959}" type="presParOf" srcId="{74CCF4B3-B7DE-412D-B500-F294D6E2D2FB}" destId="{3E3B8934-8A3F-43B0-8509-83545C801EA0}" srcOrd="0" destOrd="0" presId="urn:microsoft.com/office/officeart/2005/8/layout/pyramid1"/>
    <dgm:cxn modelId="{CCBD12DD-36F0-42C3-AC36-24F0717CD7C5}" type="presParOf" srcId="{74CCF4B3-B7DE-412D-B500-F294D6E2D2FB}" destId="{BB4D90B7-7585-433C-9552-5A1DCFA5D8B8}" srcOrd="1" destOrd="0" presId="urn:microsoft.com/office/officeart/2005/8/layout/pyramid1"/>
    <dgm:cxn modelId="{9267184E-8AE3-4278-87D9-9B71AA8B5364}" type="presParOf" srcId="{0D799F51-4CC1-444D-B6AF-A4520D0B784F}" destId="{B9F57B0A-B4B5-4D29-87EC-6F0976B3B551}" srcOrd="3" destOrd="0" presId="urn:microsoft.com/office/officeart/2005/8/layout/pyramid1"/>
    <dgm:cxn modelId="{E5D08337-CD03-4B81-9146-CF40761274C4}" type="presParOf" srcId="{B9F57B0A-B4B5-4D29-87EC-6F0976B3B551}" destId="{E9F3037B-0F17-4AE4-833E-852B2BB9FFC1}" srcOrd="0" destOrd="0" presId="urn:microsoft.com/office/officeart/2005/8/layout/pyramid1"/>
    <dgm:cxn modelId="{6772A524-0619-46DB-92B1-65F41F4ABA2F}" type="presParOf" srcId="{B9F57B0A-B4B5-4D29-87EC-6F0976B3B551}" destId="{6981D662-A23E-4797-BD7A-B816EB970DB2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4EF994-5EE3-48BD-9181-6C577F43B06D}">
      <dsp:nvSpPr>
        <dsp:cNvPr id="0" name=""/>
        <dsp:cNvSpPr/>
      </dsp:nvSpPr>
      <dsp:spPr>
        <a:xfrm>
          <a:off x="3121317" y="0"/>
          <a:ext cx="2075468" cy="1310485"/>
        </a:xfrm>
        <a:prstGeom prst="trapezoid">
          <a:avLst>
            <a:gd name="adj" fmla="val 79187"/>
          </a:avLst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6500" kern="1200" dirty="0"/>
        </a:p>
      </dsp:txBody>
      <dsp:txXfrm>
        <a:off x="3121317" y="0"/>
        <a:ext cx="2075468" cy="1310485"/>
      </dsp:txXfrm>
    </dsp:sp>
    <dsp:sp modelId="{6FED253E-E144-4BD5-A831-638C6710ED52}">
      <dsp:nvSpPr>
        <dsp:cNvPr id="0" name=""/>
        <dsp:cNvSpPr/>
      </dsp:nvSpPr>
      <dsp:spPr>
        <a:xfrm>
          <a:off x="2083562" y="1310485"/>
          <a:ext cx="4150937" cy="1310485"/>
        </a:xfrm>
        <a:prstGeom prst="trapezoid">
          <a:avLst>
            <a:gd name="adj" fmla="val 79187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6500" kern="1200" dirty="0">
            <a:solidFill>
              <a:srgbClr val="FFC000"/>
            </a:solidFill>
          </a:endParaRPr>
        </a:p>
      </dsp:txBody>
      <dsp:txXfrm>
        <a:off x="2809976" y="1310485"/>
        <a:ext cx="2698109" cy="1310485"/>
      </dsp:txXfrm>
    </dsp:sp>
    <dsp:sp modelId="{3E3B8934-8A3F-43B0-8509-83545C801EA0}">
      <dsp:nvSpPr>
        <dsp:cNvPr id="0" name=""/>
        <dsp:cNvSpPr/>
      </dsp:nvSpPr>
      <dsp:spPr>
        <a:xfrm>
          <a:off x="1044458" y="2591864"/>
          <a:ext cx="6226405" cy="1310485"/>
        </a:xfrm>
        <a:prstGeom prst="trapezoid">
          <a:avLst>
            <a:gd name="adj" fmla="val 79187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6500" kern="1200" dirty="0">
            <a:solidFill>
              <a:srgbClr val="FFC000"/>
            </a:solidFill>
          </a:endParaRPr>
        </a:p>
      </dsp:txBody>
      <dsp:txXfrm>
        <a:off x="2134079" y="2591864"/>
        <a:ext cx="4047163" cy="1310485"/>
      </dsp:txXfrm>
    </dsp:sp>
    <dsp:sp modelId="{E9F3037B-0F17-4AE4-833E-852B2BB9FFC1}">
      <dsp:nvSpPr>
        <dsp:cNvPr id="0" name=""/>
        <dsp:cNvSpPr/>
      </dsp:nvSpPr>
      <dsp:spPr>
        <a:xfrm>
          <a:off x="0" y="3931455"/>
          <a:ext cx="8301874" cy="1310485"/>
        </a:xfrm>
        <a:prstGeom prst="trapezoid">
          <a:avLst>
            <a:gd name="adj" fmla="val 79187"/>
          </a:avLst>
        </a:prstGeom>
        <a:solidFill>
          <a:srgbClr val="FFC00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6500" kern="1200" dirty="0"/>
        </a:p>
      </dsp:txBody>
      <dsp:txXfrm>
        <a:off x="1452827" y="3931455"/>
        <a:ext cx="5396218" cy="13104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448" cy="492761"/>
          </a:xfrm>
          <a:prstGeom prst="rect">
            <a:avLst/>
          </a:prstGeom>
        </p:spPr>
        <p:txBody>
          <a:bodyPr vert="horz" lIns="90937" tIns="45469" rIns="90937" bIns="45469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643" y="0"/>
            <a:ext cx="2945448" cy="492761"/>
          </a:xfrm>
          <a:prstGeom prst="rect">
            <a:avLst/>
          </a:prstGeom>
        </p:spPr>
        <p:txBody>
          <a:bodyPr vert="horz" lIns="90937" tIns="45469" rIns="90937" bIns="45469" rtlCol="0"/>
          <a:lstStyle>
            <a:lvl1pPr algn="r">
              <a:defRPr sz="1200"/>
            </a:lvl1pPr>
          </a:lstStyle>
          <a:p>
            <a:fld id="{839D37D0-29E3-416D-8A1C-BBBBDCC399F3}" type="datetimeFigureOut">
              <a:rPr lang="pl-PL" smtClean="0"/>
              <a:t>06.02.2017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62454"/>
            <a:ext cx="2945448" cy="492760"/>
          </a:xfrm>
          <a:prstGeom prst="rect">
            <a:avLst/>
          </a:prstGeom>
        </p:spPr>
        <p:txBody>
          <a:bodyPr vert="horz" lIns="90937" tIns="45469" rIns="90937" bIns="45469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643" y="9362454"/>
            <a:ext cx="2945448" cy="492760"/>
          </a:xfrm>
          <a:prstGeom prst="rect">
            <a:avLst/>
          </a:prstGeom>
        </p:spPr>
        <p:txBody>
          <a:bodyPr vert="horz" lIns="90937" tIns="45469" rIns="90937" bIns="45469" rtlCol="0" anchor="b"/>
          <a:lstStyle>
            <a:lvl1pPr algn="r">
              <a:defRPr sz="1200"/>
            </a:lvl1pPr>
          </a:lstStyle>
          <a:p>
            <a:fld id="{AA280178-DC8F-4FE0-A2EE-8FA02EDA3AA5}" type="slidenum">
              <a:rPr lang="pl-PL" smtClean="0"/>
              <a:t>‹N›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1036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448" cy="492761"/>
          </a:xfrm>
          <a:prstGeom prst="rect">
            <a:avLst/>
          </a:prstGeom>
        </p:spPr>
        <p:txBody>
          <a:bodyPr vert="horz" lIns="90937" tIns="45469" rIns="90937" bIns="45469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643" y="0"/>
            <a:ext cx="2945448" cy="492761"/>
          </a:xfrm>
          <a:prstGeom prst="rect">
            <a:avLst/>
          </a:prstGeom>
        </p:spPr>
        <p:txBody>
          <a:bodyPr vert="horz" lIns="90937" tIns="45469" rIns="90937" bIns="45469" rtlCol="0"/>
          <a:lstStyle>
            <a:lvl1pPr algn="r">
              <a:defRPr sz="1200"/>
            </a:lvl1pPr>
          </a:lstStyle>
          <a:p>
            <a:fld id="{B2B01710-E995-4F79-9BEB-C88D4789AA58}" type="datetimeFigureOut">
              <a:rPr lang="pl-PL" smtClean="0"/>
              <a:t>06.02.2017</a:t>
            </a:fld>
            <a:endParaRPr lang="pl-P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5038" y="739775"/>
            <a:ext cx="4927600" cy="3695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37" tIns="45469" rIns="90937" bIns="45469" rtlCol="0" anchor="ctr"/>
          <a:lstStyle/>
          <a:p>
            <a:endParaRPr lang="pl-P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085" y="4682014"/>
            <a:ext cx="5437506" cy="4434846"/>
          </a:xfrm>
          <a:prstGeom prst="rect">
            <a:avLst/>
          </a:prstGeom>
        </p:spPr>
        <p:txBody>
          <a:bodyPr vert="horz" lIns="90937" tIns="45469" rIns="90937" bIns="4546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62454"/>
            <a:ext cx="2945448" cy="492760"/>
          </a:xfrm>
          <a:prstGeom prst="rect">
            <a:avLst/>
          </a:prstGeom>
        </p:spPr>
        <p:txBody>
          <a:bodyPr vert="horz" lIns="90937" tIns="45469" rIns="90937" bIns="45469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643" y="9362454"/>
            <a:ext cx="2945448" cy="492760"/>
          </a:xfrm>
          <a:prstGeom prst="rect">
            <a:avLst/>
          </a:prstGeom>
        </p:spPr>
        <p:txBody>
          <a:bodyPr vert="horz" lIns="90937" tIns="45469" rIns="90937" bIns="45469" rtlCol="0" anchor="b"/>
          <a:lstStyle>
            <a:lvl1pPr algn="r">
              <a:defRPr sz="1200"/>
            </a:lvl1pPr>
          </a:lstStyle>
          <a:p>
            <a:fld id="{B9B7C369-8796-4AF5-A569-D91405215426}" type="slidenum">
              <a:rPr lang="pl-PL" smtClean="0"/>
              <a:t>‹N›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167235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noProof="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7C369-8796-4AF5-A569-D91405215426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249337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noProof="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7C369-8796-4AF5-A569-D91405215426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249337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66788" y="758825"/>
            <a:ext cx="4857750" cy="3644900"/>
          </a:xfrm>
          <a:ln/>
        </p:spPr>
      </p:sp>
      <p:sp>
        <p:nvSpPr>
          <p:cNvPr id="216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2817" y="4706747"/>
            <a:ext cx="4978766" cy="440361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altLang="de-DE" smtClean="0">
                <a:cs typeface="Arial" charset="0"/>
              </a:rPr>
              <a:t>WHAT IS VIBRATION?</a:t>
            </a:r>
            <a:endParaRPr lang="en-GB" altLang="de-DE" smtClean="0">
              <a:cs typeface="Times New Roman" pitchFamily="18" charset="0"/>
            </a:endParaRPr>
          </a:p>
          <a:p>
            <a:pPr eaLnBrk="1" hangingPunct="1"/>
            <a:r>
              <a:rPr lang="en-GB" altLang="de-DE" smtClean="0">
                <a:cs typeface="Times New Roman" pitchFamily="18" charset="0"/>
              </a:rPr>
              <a:t>Vibration is the oscillation (motion) of a body about a reference position.</a:t>
            </a:r>
          </a:p>
          <a:p>
            <a:pPr eaLnBrk="1" hangingPunct="1"/>
            <a:r>
              <a:rPr lang="en-GB" altLang="de-DE" smtClean="0">
                <a:cs typeface="Times New Roman" pitchFamily="18" charset="0"/>
              </a:rPr>
              <a:t> Since vibration frequency and amplitude cannot be measured by sight or touch, one has to convert the vibration into a usable function that can be measured and analysed. The best solution to this is taking mechanical vibration and convert it to an electronic signal, and this is best </a:t>
            </a:r>
            <a:r>
              <a:rPr lang="en-GB" altLang="de-DE" i="1" smtClean="0">
                <a:cs typeface="Times New Roman" pitchFamily="18" charset="0"/>
              </a:rPr>
              <a:t>done </a:t>
            </a:r>
            <a:r>
              <a:rPr lang="en-GB" altLang="de-DE" smtClean="0">
                <a:cs typeface="Times New Roman" pitchFamily="18" charset="0"/>
              </a:rPr>
              <a:t>using a transducer. The transducer output is proportional to how fast the machine is moving (frequency) and how much the machine is moving (amplitude).</a:t>
            </a:r>
          </a:p>
          <a:p>
            <a:pPr eaLnBrk="1" hangingPunct="1"/>
            <a:r>
              <a:rPr lang="en-GB" altLang="de-DE" smtClean="0">
                <a:cs typeface="Times New Roman" pitchFamily="18" charset="0"/>
              </a:rPr>
              <a:t>Frequency best describes what is wrong with the machine and amplitude describes the relative severity of the problem.</a:t>
            </a:r>
          </a:p>
          <a:p>
            <a:pPr eaLnBrk="1" hangingPunct="1"/>
            <a:r>
              <a:rPr lang="en-GB" altLang="de-DE" smtClean="0">
                <a:cs typeface="Times New Roman" pitchFamily="18" charset="0"/>
              </a:rPr>
              <a:t>Vibration is, very simply, the oscillation of a body about a reference position.</a:t>
            </a:r>
          </a:p>
          <a:p>
            <a:pPr eaLnBrk="1" hangingPunct="1"/>
            <a:r>
              <a:rPr lang="en-GB" altLang="de-DE" smtClean="0">
                <a:cs typeface="Times New Roman" pitchFamily="18" charset="0"/>
              </a:rPr>
              <a:t>Examples:</a:t>
            </a:r>
          </a:p>
          <a:p>
            <a:pPr eaLnBrk="1" hangingPunct="1">
              <a:buFontTx/>
              <a:buChar char="•"/>
            </a:pPr>
            <a:r>
              <a:rPr lang="en-GB" altLang="de-DE" smtClean="0"/>
              <a:t>Shaft about its average centreline within the bearing.</a:t>
            </a:r>
          </a:p>
          <a:p>
            <a:pPr eaLnBrk="1" hangingPunct="1">
              <a:buFontTx/>
              <a:buChar char="•"/>
            </a:pPr>
            <a:r>
              <a:rPr lang="en-GB" altLang="de-DE" smtClean="0"/>
              <a:t>Bearing housing about its average physical location in absolute space.</a:t>
            </a:r>
          </a:p>
          <a:p>
            <a:pPr eaLnBrk="1" hangingPunct="1"/>
            <a:r>
              <a:rPr lang="en-GB" altLang="de-DE" smtClean="0">
                <a:cs typeface="Times New Roman" pitchFamily="18" charset="0"/>
              </a:rPr>
              <a:t>Vibration is due to an excitation force that causes motion.</a:t>
            </a:r>
          </a:p>
          <a:p>
            <a:pPr eaLnBrk="1" hangingPunct="1"/>
            <a:endParaRPr lang="en-GB" altLang="de-DE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2691" name="Notizenplatzhalt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de-DE" smtClean="0"/>
          </a:p>
        </p:txBody>
      </p:sp>
      <p:sp>
        <p:nvSpPr>
          <p:cNvPr id="24269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fld id="{C4121CDC-5C7E-4425-A0F7-DCCEF1DBEE5E}" type="slidenum">
              <a:rPr lang="en-GB" altLang="de-DE" sz="1300" smtClean="0">
                <a:latin typeface="Arial" pitchFamily="34" charset="0"/>
              </a:rPr>
              <a:pPr>
                <a:spcBef>
                  <a:spcPct val="0"/>
                </a:spcBef>
              </a:pPr>
              <a:t>13</a:t>
            </a:fld>
            <a:endParaRPr lang="en-GB" altLang="de-DE" sz="130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23" name="Notizenplatzhalt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de-DE" smtClean="0"/>
          </a:p>
        </p:txBody>
      </p:sp>
      <p:sp>
        <p:nvSpPr>
          <p:cNvPr id="235524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fld id="{4E2D61E3-EB93-48B8-82F5-D343A248C946}" type="slidenum">
              <a:rPr lang="en-GB" altLang="de-DE" sz="1300">
                <a:solidFill>
                  <a:srgbClr val="000000"/>
                </a:solidFill>
                <a:latin typeface="Arial" charset="0"/>
              </a:rPr>
              <a:pPr>
                <a:spcBef>
                  <a:spcPct val="0"/>
                </a:spcBef>
              </a:pPr>
              <a:t>14</a:t>
            </a:fld>
            <a:endParaRPr lang="en-GB" altLang="de-DE" sz="130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815C1FBC-7288-402D-8E45-2CC83E506A7E}" type="slidenum">
              <a:rPr lang="en-US" altLang="ja-JP" sz="1300">
                <a:solidFill>
                  <a:prstClr val="black"/>
                </a:solidFill>
                <a:latin typeface="Times" pitchFamily="18" charset="0"/>
                <a:ea typeface="Osaka" charset="-128"/>
              </a:rPr>
              <a:pPr eaLnBrk="1" hangingPunct="1">
                <a:spcBef>
                  <a:spcPct val="0"/>
                </a:spcBef>
              </a:pPr>
              <a:t>17</a:t>
            </a:fld>
            <a:endParaRPr lang="en-US" altLang="ja-JP" sz="1300">
              <a:solidFill>
                <a:prstClr val="black"/>
              </a:solidFill>
              <a:latin typeface="Times" pitchFamily="18" charset="0"/>
              <a:ea typeface="Osaka" charset="-128"/>
            </a:endParaRPr>
          </a:p>
        </p:txBody>
      </p:sp>
      <p:sp>
        <p:nvSpPr>
          <p:cNvPr id="244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4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edit</a:t>
            </a:r>
            <a:r>
              <a:rPr lang="de-DE" dirty="0" smtClean="0"/>
              <a:t> </a:t>
            </a:r>
            <a:r>
              <a:rPr lang="de-DE" dirty="0" err="1" smtClean="0"/>
              <a:t>master</a:t>
            </a:r>
            <a:r>
              <a:rPr lang="de-DE" dirty="0" smtClean="0"/>
              <a:t> title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edit</a:t>
            </a:r>
            <a:r>
              <a:rPr lang="de-DE" dirty="0" smtClean="0"/>
              <a:t> </a:t>
            </a:r>
            <a:r>
              <a:rPr lang="de-DE" dirty="0" err="1" smtClean="0"/>
              <a:t>master</a:t>
            </a:r>
            <a:r>
              <a:rPr lang="de-DE" dirty="0" smtClean="0"/>
              <a:t> </a:t>
            </a:r>
            <a:r>
              <a:rPr lang="de-DE" dirty="0" err="1" smtClean="0"/>
              <a:t>subtitle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028695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rberich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251999" y="504000"/>
            <a:ext cx="8640000" cy="338554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gray">
          <a:xfrm>
            <a:off x="720000" y="6552000"/>
            <a:ext cx="720000" cy="10800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gray">
          <a:xfrm>
            <a:off x="1620000" y="6552000"/>
            <a:ext cx="3600000" cy="10800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>
          <a:xfrm>
            <a:off x="252000" y="6552000"/>
            <a:ext cx="360000" cy="108000"/>
          </a:xfrm>
          <a:prstGeom prst="rect">
            <a:avLst/>
          </a:prstGeom>
        </p:spPr>
        <p:txBody>
          <a:bodyPr/>
          <a:lstStyle/>
          <a:p>
            <a:fld id="{71048BD4-E2B2-49AE-831F-B37ED728B468}" type="slidenum">
              <a:rPr lang="de-DE" smtClean="0"/>
              <a:pPr/>
              <a:t>‹N›</a:t>
            </a:fld>
            <a:endParaRPr lang="de-DE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3"/>
          </p:nvPr>
        </p:nvSpPr>
        <p:spPr bwMode="gray">
          <a:xfrm>
            <a:off x="250825" y="253505"/>
            <a:ext cx="7380000" cy="224672"/>
          </a:xfrm>
          <a:prstGeom prst="rect">
            <a:avLst/>
          </a:prstGeom>
        </p:spPr>
        <p:txBody>
          <a:bodyPr wrap="none">
            <a:noAutofit/>
          </a:bodyPr>
          <a:lstStyle>
            <a:lvl1pPr>
              <a:defRPr b="0" baseline="0">
                <a:solidFill>
                  <a:srgbClr val="404547"/>
                </a:solidFill>
              </a:defRPr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979619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333835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1167989"/>
      </p:ext>
    </p:extLst>
  </p:cSld>
  <p:clrMapOvr>
    <a:masterClrMapping/>
  </p:clrMapOvr>
  <p:transition spd="slow">
    <p:zoom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5398"/>
      </p:ext>
    </p:extLst>
  </p:cSld>
  <p:clrMapOvr>
    <a:masterClrMapping/>
  </p:clrMapOvr>
  <p:transition spd="slow">
    <p:zoom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el und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Diagrammplatzhalter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03603566"/>
      </p:ext>
    </p:extLst>
  </p:cSld>
  <p:clrMapOvr>
    <a:masterClrMapping/>
  </p:clrMapOvr>
  <p:transition spd="slow">
    <p:zoom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3"/>
          </p:nvPr>
        </p:nvSpPr>
        <p:spPr bwMode="gray">
          <a:xfrm>
            <a:off x="250825" y="253505"/>
            <a:ext cx="7380000" cy="224672"/>
          </a:xfrm>
        </p:spPr>
        <p:txBody>
          <a:bodyPr wrap="none">
            <a:noAutofit/>
          </a:bodyPr>
          <a:lstStyle>
            <a:lvl1pPr>
              <a:defRPr b="0" baseline="0">
                <a:solidFill>
                  <a:srgbClr val="404547"/>
                </a:solidFill>
              </a:defRPr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4"/>
          </p:nvPr>
        </p:nvSpPr>
        <p:spPr>
          <a:xfrm>
            <a:off x="720725" y="6551613"/>
            <a:ext cx="719138" cy="1079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5"/>
          </p:nvPr>
        </p:nvSpPr>
        <p:spPr>
          <a:xfrm>
            <a:off x="1619250" y="6551613"/>
            <a:ext cx="3600450" cy="1079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6"/>
          </p:nvPr>
        </p:nvSpPr>
        <p:spPr>
          <a:xfrm>
            <a:off x="252413" y="6551613"/>
            <a:ext cx="360362" cy="1079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AFB48B49-C471-43BA-BF60-18406ECF742A}" type="slidenum">
              <a:rPr lang="en-US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746171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el, Inhalt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8775" y="163513"/>
            <a:ext cx="5757863" cy="611187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60363" y="863600"/>
            <a:ext cx="4133850" cy="5470525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646613" y="863600"/>
            <a:ext cx="4135437" cy="5470525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>
          <a:xfrm>
            <a:off x="358775" y="6589713"/>
            <a:ext cx="463550" cy="122237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Seite </a:t>
            </a:r>
            <a:fld id="{937522A4-795F-4527-9857-0932841FF175}" type="slidenum">
              <a:rPr lang="de-DE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410124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91921042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58410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253A0BBB-E1F1-4173-9587-0432D895E934}" type="slidenum">
              <a:rPr lang="en-US" altLang="ja-JP"/>
              <a:pPr>
                <a:defRPr/>
              </a:pPr>
              <a:t>‹N›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0006484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619592"/>
      </p:ext>
    </p:extLst>
  </p:cSld>
  <p:clrMapOvr>
    <a:masterClrMapping/>
  </p:clrMapOvr>
  <p:transition spd="slow"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184982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el und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Diagrammplatzhalter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39368502"/>
      </p:ext>
    </p:extLst>
  </p:cSld>
  <p:clrMapOvr>
    <a:masterClrMapping/>
  </p:clrMapOvr>
  <p:transition spd="slow">
    <p:zoom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el, Inhalt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8775" y="163513"/>
            <a:ext cx="5757863" cy="611187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60363" y="863600"/>
            <a:ext cx="4133850" cy="5470525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646613" y="863600"/>
            <a:ext cx="4135437" cy="5470525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>
          <a:xfrm>
            <a:off x="358775" y="6589713"/>
            <a:ext cx="463550" cy="122237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Seite </a:t>
            </a:r>
            <a:fld id="{937522A4-795F-4527-9857-0932841FF175}" type="slidenum">
              <a:rPr lang="de-DE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792220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82719961"/>
      </p:ext>
    </p:extLst>
  </p:cSld>
  <p:clrMapOvr>
    <a:masterClrMapping/>
  </p:clrMapOvr>
  <p:transition spd="slow">
    <p:zoom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0496150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293668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82119314"/>
      </p:ext>
    </p:extLst>
  </p:cSld>
  <p:clrMapOvr>
    <a:masterClrMapping/>
  </p:clrMapOvr>
  <p:transition spd="slow">
    <p:zoom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72D7AC28-614C-47AA-B4BA-B7F53FFE0AF4}" type="slidenum">
              <a:rPr lang="en-US" altLang="ja-JP"/>
              <a:pPr>
                <a:defRPr/>
              </a:pPr>
              <a:t>‹N›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88098808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948423"/>
      </p:ext>
    </p:extLst>
  </p:cSld>
  <p:clrMapOvr>
    <a:masterClrMapping/>
  </p:clrMapOvr>
  <p:transition spd="slow">
    <p:zoom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el und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Diagrammplatzhalter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646349399"/>
      </p:ext>
    </p:extLst>
  </p:cSld>
  <p:clrMapOvr>
    <a:masterClrMapping/>
  </p:clrMapOvr>
  <p:transition spd="slow">
    <p:zoom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3"/>
          </p:nvPr>
        </p:nvSpPr>
        <p:spPr bwMode="gray">
          <a:xfrm>
            <a:off x="250825" y="253505"/>
            <a:ext cx="7380000" cy="224672"/>
          </a:xfrm>
        </p:spPr>
        <p:txBody>
          <a:bodyPr wrap="none">
            <a:noAutofit/>
          </a:bodyPr>
          <a:lstStyle>
            <a:lvl1pPr>
              <a:defRPr b="0" baseline="0">
                <a:solidFill>
                  <a:srgbClr val="404547"/>
                </a:solidFill>
              </a:defRPr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4"/>
          </p:nvPr>
        </p:nvSpPr>
        <p:spPr>
          <a:xfrm>
            <a:off x="720725" y="6551613"/>
            <a:ext cx="719138" cy="1079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5"/>
          </p:nvPr>
        </p:nvSpPr>
        <p:spPr>
          <a:xfrm>
            <a:off x="1619250" y="6551613"/>
            <a:ext cx="3600450" cy="1079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6"/>
          </p:nvPr>
        </p:nvSpPr>
        <p:spPr>
          <a:xfrm>
            <a:off x="252413" y="6551613"/>
            <a:ext cx="360362" cy="1079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3FCF5F47-D009-46DA-8C53-675293420BE4}" type="slidenum">
              <a:rPr lang="en-US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8882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edit</a:t>
            </a:r>
            <a:r>
              <a:rPr lang="de-DE" dirty="0" smtClean="0"/>
              <a:t> </a:t>
            </a:r>
            <a:r>
              <a:rPr lang="de-DE" dirty="0" err="1" smtClean="0"/>
              <a:t>master</a:t>
            </a:r>
            <a:r>
              <a:rPr lang="de-DE" dirty="0" smtClean="0"/>
              <a:t> title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edit</a:t>
            </a:r>
            <a:r>
              <a:rPr lang="de-DE" dirty="0" smtClean="0"/>
              <a:t> </a:t>
            </a:r>
            <a:r>
              <a:rPr lang="de-DE" dirty="0" err="1" smtClean="0"/>
              <a:t>master</a:t>
            </a:r>
            <a:r>
              <a:rPr lang="de-DE" dirty="0" smtClean="0"/>
              <a:t> </a:t>
            </a:r>
            <a:r>
              <a:rPr lang="de-DE" dirty="0" err="1" smtClean="0"/>
              <a:t>subtitle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124971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el, Inhalt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8775" y="163513"/>
            <a:ext cx="5757863" cy="611187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60363" y="863600"/>
            <a:ext cx="4133850" cy="5470525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646613" y="863600"/>
            <a:ext cx="4135437" cy="5470525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>
          <a:xfrm>
            <a:off x="358775" y="6589713"/>
            <a:ext cx="463550" cy="122237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Seite </a:t>
            </a:r>
            <a:fld id="{A7EFD5AB-89E1-471E-A1BD-04A533A051A3}" type="slidenum">
              <a:rPr lang="de-DE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286880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7E16C1-1FA4-4477-8E0F-29E9F0D7EF70}" type="slidenum">
              <a:rPr lang="en-US" altLang="ja-JP"/>
              <a:pPr>
                <a:defRPr/>
              </a:pPr>
              <a:t>‹N›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930109478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4FC533-5273-4277-B38F-DC441D584876}" type="slidenum">
              <a:rPr lang="en-US" altLang="ja-JP"/>
              <a:pPr>
                <a:defRPr/>
              </a:pPr>
              <a:t>‹N›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204946247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8D489C-8901-4324-8C84-2C6537C1BA8E}" type="slidenum">
              <a:rPr lang="en-US" altLang="ja-JP"/>
              <a:pPr>
                <a:defRPr/>
              </a:pPr>
              <a:t>‹N›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105661935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FEFEA5-4D99-4F1B-80ED-B60200D5AF03}" type="slidenum">
              <a:rPr lang="en-US" altLang="ja-JP"/>
              <a:pPr>
                <a:defRPr/>
              </a:pPr>
              <a:t>‹N›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702448907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DFB5BF-9F1B-49D7-B2BF-D000208618F8}" type="slidenum">
              <a:rPr lang="en-US" altLang="ja-JP"/>
              <a:pPr>
                <a:defRPr/>
              </a:pPr>
              <a:t>‹N›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092364152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A32B3A-C1EF-49E0-9BBD-02E8DB7660CD}" type="slidenum">
              <a:rPr lang="en-US" altLang="ja-JP"/>
              <a:pPr>
                <a:defRPr/>
              </a:pPr>
              <a:t>‹N›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648579334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A92024-B0FB-44BD-8E93-81D7C0E04260}" type="slidenum">
              <a:rPr lang="en-US" altLang="ja-JP"/>
              <a:pPr>
                <a:defRPr/>
              </a:pPr>
              <a:t>‹N›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936030715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CB573A-15C8-4280-9E4E-4BE60616BF58}" type="slidenum">
              <a:rPr lang="en-US" altLang="ja-JP"/>
              <a:pPr>
                <a:defRPr/>
              </a:pPr>
              <a:t>‹N›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606891708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83594E-5260-44BE-890F-7FCB631AA128}" type="slidenum">
              <a:rPr lang="en-US" altLang="ja-JP"/>
              <a:pPr>
                <a:defRPr/>
              </a:pPr>
              <a:t>‹N›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8191175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95536" y="116632"/>
            <a:ext cx="8291263" cy="504056"/>
          </a:xfrm>
          <a:prstGeom prst="rect">
            <a:avLst/>
          </a:prstGeom>
        </p:spPr>
        <p:txBody>
          <a:bodyPr/>
          <a:lstStyle>
            <a:lvl1pPr algn="l">
              <a:defRPr sz="3000" baseline="0"/>
            </a:lvl1pPr>
          </a:lstStyle>
          <a:p>
            <a:r>
              <a:rPr lang="de-DE" dirty="0" smtClean="0"/>
              <a:t>Agenda title</a:t>
            </a: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10" hasCustomPrompt="1"/>
          </p:nvPr>
        </p:nvSpPr>
        <p:spPr>
          <a:xfrm>
            <a:off x="471364" y="1125538"/>
            <a:ext cx="8277349" cy="5040312"/>
          </a:xfrm>
          <a:prstGeom prst="rect">
            <a:avLst/>
          </a:prstGeom>
        </p:spPr>
        <p:txBody>
          <a:bodyPr/>
          <a:lstStyle>
            <a:lvl1pPr>
              <a:defRPr sz="2400" baseline="0"/>
            </a:lvl1pPr>
            <a:lvl2pPr>
              <a:defRPr sz="2200"/>
            </a:lvl2pPr>
            <a:lvl3pPr>
              <a:defRPr sz="2000" baseline="0"/>
            </a:lvl3pPr>
            <a:lvl4pPr>
              <a:defRPr/>
            </a:lvl4pPr>
          </a:lstStyle>
          <a:p>
            <a:pPr lvl="0"/>
            <a:r>
              <a:rPr lang="de-DE" dirty="0" smtClean="0"/>
              <a:t>Agenda topic1</a:t>
            </a:r>
          </a:p>
          <a:p>
            <a:pPr lvl="1"/>
            <a:r>
              <a:rPr lang="de-DE" dirty="0" smtClean="0"/>
              <a:t>Agenda </a:t>
            </a:r>
            <a:r>
              <a:rPr lang="de-DE" dirty="0" err="1" smtClean="0"/>
              <a:t>topic</a:t>
            </a:r>
            <a:r>
              <a:rPr lang="de-DE" dirty="0" smtClean="0"/>
              <a:t> 1.1</a:t>
            </a:r>
          </a:p>
          <a:p>
            <a:pPr lvl="2"/>
            <a:r>
              <a:rPr lang="de-DE" dirty="0" smtClean="0"/>
              <a:t>Agenda </a:t>
            </a:r>
            <a:r>
              <a:rPr lang="de-DE" dirty="0" err="1" smtClean="0"/>
              <a:t>topic</a:t>
            </a:r>
            <a:r>
              <a:rPr lang="de-DE" dirty="0" smtClean="0"/>
              <a:t> 1.1.1</a:t>
            </a:r>
          </a:p>
          <a:p>
            <a:pPr lvl="2"/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3990491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338C33-38B6-4653-B551-00CD9BE2F94B}" type="slidenum">
              <a:rPr lang="en-US" altLang="ja-JP"/>
              <a:pPr>
                <a:defRPr/>
              </a:pPr>
              <a:t>‹N›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888455380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BA033D-79E1-4AD8-8EC4-EC6885BEB393}" type="slidenum">
              <a:rPr lang="en-US" altLang="ja-JP"/>
              <a:pPr>
                <a:defRPr/>
              </a:pPr>
              <a:t>‹N›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247321270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el und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iagrammplatzhalt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de-DE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55478D-6325-4730-8B32-5F646BAB23AE}" type="slidenum">
              <a:rPr lang="en-US" altLang="ja-JP"/>
              <a:pPr>
                <a:defRPr/>
              </a:pPr>
              <a:t>‹N›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91744276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el und vier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8088A5-080E-467B-8DAA-DF030245FF0D}" type="slidenum">
              <a:rPr lang="en-US" altLang="ja-JP"/>
              <a:pPr>
                <a:defRPr/>
              </a:pPr>
              <a:t>‹N›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211958792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3"/>
          </p:nvPr>
        </p:nvSpPr>
        <p:spPr bwMode="gray">
          <a:xfrm>
            <a:off x="250825" y="253505"/>
            <a:ext cx="7380000" cy="224672"/>
          </a:xfrm>
        </p:spPr>
        <p:txBody>
          <a:bodyPr wrap="none">
            <a:noAutofit/>
          </a:bodyPr>
          <a:lstStyle>
            <a:lvl1pPr>
              <a:defRPr b="0" baseline="0">
                <a:solidFill>
                  <a:srgbClr val="404547"/>
                </a:solidFill>
              </a:defRPr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4"/>
          </p:nvPr>
        </p:nvSpPr>
        <p:spPr>
          <a:xfrm>
            <a:off x="720725" y="6551613"/>
            <a:ext cx="719138" cy="10795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5"/>
          </p:nvPr>
        </p:nvSpPr>
        <p:spPr>
          <a:xfrm>
            <a:off x="1619250" y="6551613"/>
            <a:ext cx="3600450" cy="10795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6"/>
          </p:nvPr>
        </p:nvSpPr>
        <p:spPr>
          <a:xfrm>
            <a:off x="252413" y="6551613"/>
            <a:ext cx="360362" cy="10795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811E7DA6-9BC6-43B3-A10C-C5931339C61B}" type="slidenum">
              <a:rPr lang="en-US"/>
              <a:pPr>
                <a:defRPr/>
              </a:pPr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3107360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81580564"/>
      </p:ext>
    </p:extLst>
  </p:cSld>
  <p:clrMapOvr>
    <a:masterClrMapping/>
  </p:clrMapOvr>
  <p:transition spd="slow">
    <p:zoom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903388"/>
      </p:ext>
    </p:extLst>
  </p:cSld>
  <p:clrMapOvr>
    <a:masterClrMapping/>
  </p:clrMapOvr>
  <p:transition spd="slow">
    <p:zoom/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950333867"/>
      </p:ext>
    </p:extLst>
  </p:cSld>
  <p:clrMapOvr>
    <a:masterClrMapping/>
  </p:clrMapOvr>
  <p:transition spd="slow">
    <p:zoom/>
  </p:transition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64742729"/>
      </p:ext>
    </p:extLst>
  </p:cSld>
  <p:clrMapOvr>
    <a:masterClrMapping/>
  </p:clrMapOvr>
  <p:transition spd="slow">
    <p:zoom/>
  </p:transition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6041001"/>
      </p:ext>
    </p:extLst>
  </p:cSld>
  <p:clrMapOvr>
    <a:masterClrMapping/>
  </p:clrMapOvr>
  <p:transition spd="slow">
    <p:zo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2" y="1125538"/>
            <a:ext cx="8280401" cy="5040312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 marL="742950" indent="-285750"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sz="2200"/>
            </a:lvl2pPr>
            <a:lvl3pPr>
              <a:buClr>
                <a:srgbClr val="6C6A66"/>
              </a:buClr>
              <a:defRPr sz="2000"/>
            </a:lvl3pPr>
            <a:lvl4pPr>
              <a:defRPr sz="18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de-DE" dirty="0" smtClean="0"/>
              <a:t>Edit </a:t>
            </a:r>
            <a:r>
              <a:rPr lang="de-DE" dirty="0" err="1" smtClean="0"/>
              <a:t>text</a:t>
            </a:r>
            <a:r>
              <a:rPr lang="de-DE" dirty="0" smtClean="0"/>
              <a:t> </a:t>
            </a:r>
            <a:r>
              <a:rPr lang="de-DE" dirty="0" err="1" smtClean="0"/>
              <a:t>master</a:t>
            </a:r>
            <a:r>
              <a:rPr lang="de-DE" dirty="0" smtClean="0"/>
              <a:t> style</a:t>
            </a:r>
          </a:p>
          <a:p>
            <a:pPr lvl="1"/>
            <a:r>
              <a:rPr lang="de-DE" dirty="0" smtClean="0"/>
              <a:t>Second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2"/>
            <a:r>
              <a:rPr lang="de-DE" dirty="0" smtClean="0"/>
              <a:t>Third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3"/>
            <a:r>
              <a:rPr lang="de-DE" dirty="0" smtClean="0"/>
              <a:t>4th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4"/>
            <a:r>
              <a:rPr lang="de-DE" dirty="0" smtClean="0"/>
              <a:t>- 5th </a:t>
            </a:r>
            <a:r>
              <a:rPr lang="de-DE" dirty="0" err="1" smtClean="0"/>
              <a:t>level</a:t>
            </a:r>
            <a:endParaRPr lang="de-DE" dirty="0"/>
          </a:p>
        </p:txBody>
      </p:sp>
      <p:sp>
        <p:nvSpPr>
          <p:cNvPr id="4" name="Titel 1"/>
          <p:cNvSpPr>
            <a:spLocks noGrp="1"/>
          </p:cNvSpPr>
          <p:nvPr>
            <p:ph type="title" hasCustomPrompt="1"/>
          </p:nvPr>
        </p:nvSpPr>
        <p:spPr>
          <a:xfrm>
            <a:off x="467544" y="116632"/>
            <a:ext cx="8280920" cy="504056"/>
          </a:xfrm>
          <a:prstGeom prst="rect">
            <a:avLst/>
          </a:prstGeom>
        </p:spPr>
        <p:txBody>
          <a:bodyPr/>
          <a:lstStyle>
            <a:lvl1pPr algn="l">
              <a:defRPr sz="3000" baseline="0"/>
            </a:lvl1pPr>
          </a:lstStyle>
          <a:p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edit</a:t>
            </a:r>
            <a:r>
              <a:rPr lang="de-DE" dirty="0" smtClean="0"/>
              <a:t> title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60462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5170612"/>
      </p:ext>
    </p:extLst>
  </p:cSld>
  <p:clrMapOvr>
    <a:masterClrMapping/>
  </p:clrMapOvr>
  <p:transition spd="slow">
    <p:zoom/>
  </p:transition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358737"/>
      </p:ext>
    </p:extLst>
  </p:cSld>
  <p:clrMapOvr>
    <a:masterClrMapping/>
  </p:clrMapOvr>
  <p:transition spd="slow">
    <p:zoom/>
  </p:transition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694715223"/>
      </p:ext>
    </p:extLst>
  </p:cSld>
  <p:clrMapOvr>
    <a:masterClrMapping/>
  </p:clrMapOvr>
  <p:transition spd="slow">
    <p:zoom/>
  </p:transition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129144090"/>
      </p:ext>
    </p:extLst>
  </p:cSld>
  <p:clrMapOvr>
    <a:masterClrMapping/>
  </p:clrMapOvr>
  <p:transition spd="slow">
    <p:zoom/>
  </p:transition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89272504"/>
      </p:ext>
    </p:extLst>
  </p:cSld>
  <p:clrMapOvr>
    <a:masterClrMapping/>
  </p:clrMapOvr>
  <p:transition spd="slow">
    <p:zoom/>
  </p:transition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56705820"/>
      </p:ext>
    </p:extLst>
  </p:cSld>
  <p:clrMapOvr>
    <a:masterClrMapping/>
  </p:clrMapOvr>
  <p:transition spd="slow">
    <p:zoom/>
  </p:transition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09004698"/>
      </p:ext>
    </p:extLst>
  </p:cSld>
  <p:clrMapOvr>
    <a:masterClrMapping/>
  </p:clrMapOvr>
  <p:transition spd="slow">
    <p:zoom/>
  </p:transition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de-DE" noProof="0" smtClean="0"/>
          </a:p>
        </p:txBody>
      </p:sp>
    </p:spTree>
    <p:extLst>
      <p:ext uri="{BB962C8B-B14F-4D97-AF65-F5344CB8AC3E}">
        <p14:creationId xmlns:p14="http://schemas.microsoft.com/office/powerpoint/2010/main" val="2697173654"/>
      </p:ext>
    </p:extLst>
  </p:cSld>
  <p:clrMapOvr>
    <a:masterClrMapping/>
  </p:clrMapOvr>
  <p:transition spd="slow">
    <p:zoom/>
  </p:transition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el und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iagrammplatzhalt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de-DE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t">
              <a:spcBef>
                <a:spcPct val="50000"/>
              </a:spcBef>
              <a:defRPr sz="1200">
                <a:solidFill>
                  <a:srgbClr val="000000"/>
                </a:solidFill>
                <a:latin typeface="MS PGothic" pitchFamily="34" charset="-128"/>
                <a:cs typeface="+mn-cs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t">
              <a:spcBef>
                <a:spcPct val="50000"/>
              </a:spcBef>
              <a:defRPr sz="1200">
                <a:solidFill>
                  <a:srgbClr val="000000"/>
                </a:solidFill>
                <a:latin typeface="MS PGothic" pitchFamily="34" charset="-128"/>
                <a:cs typeface="+mn-cs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t">
              <a:spcBef>
                <a:spcPct val="50000"/>
              </a:spcBef>
              <a:defRPr sz="1200">
                <a:solidFill>
                  <a:srgbClr val="000000"/>
                </a:solidFill>
                <a:latin typeface="MS PGothic" pitchFamily="34" charset="-128"/>
                <a:cs typeface="+mn-cs"/>
              </a:defRPr>
            </a:lvl1pPr>
          </a:lstStyle>
          <a:p>
            <a:pPr>
              <a:defRPr/>
            </a:pPr>
            <a:fld id="{AA9E1CAA-E00B-4D08-9AEF-5C9D8F62182D}" type="slidenum">
              <a:rPr lang="en-US" altLang="ja-JP"/>
              <a:pPr>
                <a:defRPr/>
              </a:pPr>
              <a:t>‹N›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33928477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10"/>
          </p:nvPr>
        </p:nvSpPr>
        <p:spPr>
          <a:xfrm>
            <a:off x="468312" y="1125538"/>
            <a:ext cx="8280401" cy="5040312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 marL="742950" indent="-285750"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/>
            </a:lvl2pPr>
            <a:lvl3pPr>
              <a:buClr>
                <a:srgbClr val="6C6A66"/>
              </a:buClr>
              <a:defRPr/>
            </a:lvl3pPr>
            <a:lvl4pPr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1476374" y="44624"/>
            <a:ext cx="7210425" cy="720080"/>
          </a:xfrm>
          <a:prstGeom prst="rect">
            <a:avLst/>
          </a:prstGeom>
        </p:spPr>
        <p:txBody>
          <a:bodyPr/>
          <a:lstStyle>
            <a:lvl1pPr algn="l">
              <a:defRPr sz="3800" baseline="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771672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467544" y="116632"/>
            <a:ext cx="8280920" cy="504056"/>
          </a:xfrm>
          <a:prstGeom prst="rect">
            <a:avLst/>
          </a:prstGeom>
        </p:spPr>
        <p:txBody>
          <a:bodyPr/>
          <a:lstStyle>
            <a:lvl1pPr algn="l">
              <a:defRPr sz="3000" baseline="0"/>
            </a:lvl1pPr>
          </a:lstStyle>
          <a:p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edit</a:t>
            </a:r>
            <a:r>
              <a:rPr lang="de-DE" dirty="0" smtClean="0"/>
              <a:t> title</a:t>
            </a:r>
            <a:endParaRPr lang="de-DE" dirty="0"/>
          </a:p>
        </p:txBody>
      </p:sp>
      <p:sp>
        <p:nvSpPr>
          <p:cNvPr id="9" name="Textplatzhalt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1125537"/>
            <a:ext cx="3887788" cy="5183187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 marL="742950" indent="-285750"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sz="2200"/>
            </a:lvl2pPr>
            <a:lvl3pPr>
              <a:buClr>
                <a:srgbClr val="6C6A66"/>
              </a:buClr>
              <a:defRPr sz="2000"/>
            </a:lvl3pPr>
            <a:lvl4pPr>
              <a:defRPr sz="18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de-DE" dirty="0" smtClean="0"/>
              <a:t>Edit </a:t>
            </a:r>
            <a:r>
              <a:rPr lang="de-DE" dirty="0" err="1" smtClean="0"/>
              <a:t>text</a:t>
            </a:r>
            <a:r>
              <a:rPr lang="de-DE" dirty="0" smtClean="0"/>
              <a:t> </a:t>
            </a:r>
            <a:r>
              <a:rPr lang="de-DE" dirty="0" err="1" smtClean="0"/>
              <a:t>master</a:t>
            </a:r>
            <a:r>
              <a:rPr lang="de-DE" dirty="0" smtClean="0"/>
              <a:t> style</a:t>
            </a:r>
          </a:p>
          <a:p>
            <a:pPr lvl="1"/>
            <a:r>
              <a:rPr lang="de-DE" dirty="0" smtClean="0"/>
              <a:t>Second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2"/>
            <a:r>
              <a:rPr lang="de-DE" dirty="0" smtClean="0"/>
              <a:t>Third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3"/>
            <a:r>
              <a:rPr lang="de-DE" dirty="0" smtClean="0"/>
              <a:t>4th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4"/>
            <a:r>
              <a:rPr lang="de-DE" dirty="0" smtClean="0"/>
              <a:t>- 5th </a:t>
            </a:r>
            <a:r>
              <a:rPr lang="de-DE" dirty="0" err="1" smtClean="0"/>
              <a:t>level</a:t>
            </a:r>
            <a:endParaRPr lang="de-DE" dirty="0"/>
          </a:p>
        </p:txBody>
      </p:sp>
      <p:sp>
        <p:nvSpPr>
          <p:cNvPr id="10" name="Textplatzhalt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860676" y="1124744"/>
            <a:ext cx="3887788" cy="5183187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 marL="742950" indent="-285750"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sz="2200"/>
            </a:lvl2pPr>
            <a:lvl3pPr>
              <a:buClr>
                <a:srgbClr val="6C6A66"/>
              </a:buClr>
              <a:defRPr sz="2000"/>
            </a:lvl3pPr>
            <a:lvl4pPr>
              <a:defRPr sz="18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de-DE" dirty="0" smtClean="0"/>
              <a:t>Edit </a:t>
            </a:r>
            <a:r>
              <a:rPr lang="de-DE" dirty="0" err="1" smtClean="0"/>
              <a:t>text</a:t>
            </a:r>
            <a:r>
              <a:rPr lang="de-DE" dirty="0" smtClean="0"/>
              <a:t> </a:t>
            </a:r>
            <a:r>
              <a:rPr lang="de-DE" dirty="0" err="1" smtClean="0"/>
              <a:t>master</a:t>
            </a:r>
            <a:r>
              <a:rPr lang="de-DE" dirty="0" smtClean="0"/>
              <a:t> style</a:t>
            </a:r>
          </a:p>
          <a:p>
            <a:pPr lvl="1"/>
            <a:r>
              <a:rPr lang="de-DE" dirty="0" smtClean="0"/>
              <a:t>Second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2"/>
            <a:r>
              <a:rPr lang="de-DE" dirty="0" smtClean="0"/>
              <a:t>Third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3"/>
            <a:r>
              <a:rPr lang="de-DE" dirty="0" smtClean="0"/>
              <a:t>4th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4"/>
            <a:r>
              <a:rPr lang="de-DE" dirty="0" smtClean="0"/>
              <a:t>- 5th </a:t>
            </a:r>
            <a:r>
              <a:rPr lang="de-DE" dirty="0" err="1" smtClean="0"/>
              <a:t>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701736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42723045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2018560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16615004"/>
      </p:ext>
    </p:extLst>
  </p:cSld>
  <p:clrMapOvr>
    <a:masterClrMapping/>
  </p:clrMapOvr>
  <p:transition spd="slow">
    <p:zoom/>
  </p:transition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086600" y="6553200"/>
            <a:ext cx="1905000" cy="228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9B3262C4-8B69-4C2F-802F-A0637D9F8541}" type="slidenum">
              <a:rPr lang="en-US" altLang="ja-JP"/>
              <a:pPr>
                <a:defRPr/>
              </a:pPr>
              <a:t>‹N›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990826310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D3012C0B-5E7D-4A18-91E9-87E87773CE3F}" type="slidenum">
              <a:rPr lang="en-US" altLang="ja-JP"/>
              <a:pPr>
                <a:defRPr/>
              </a:pPr>
              <a:t>‹N›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697868297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181535"/>
      </p:ext>
    </p:extLst>
  </p:cSld>
  <p:clrMapOvr>
    <a:masterClrMapping/>
  </p:clrMapOvr>
  <p:transition spd="slow">
    <p:zoom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el und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Diagrammplatzhalter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31107729"/>
      </p:ext>
    </p:extLst>
  </p:cSld>
  <p:clrMapOvr>
    <a:masterClrMapping/>
  </p:clrMapOvr>
  <p:transition spd="slow">
    <p:zoom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el, Inhalt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8775" y="163513"/>
            <a:ext cx="5757863" cy="611187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60363" y="863600"/>
            <a:ext cx="4133850" cy="5470525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646613" y="863600"/>
            <a:ext cx="4135437" cy="5470525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>
          <a:xfrm>
            <a:off x="358775" y="6589713"/>
            <a:ext cx="463550" cy="12223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de-DE"/>
              <a:t>Seite </a:t>
            </a:r>
            <a:fld id="{3B476F5D-D13A-4B02-9A95-C1583ECE2611}" type="slidenum">
              <a:rPr lang="de-DE"/>
              <a:pPr>
                <a:defRPr/>
              </a:pPr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55397124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61770770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42842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title" hasCustomPrompt="1"/>
          </p:nvPr>
        </p:nvSpPr>
        <p:spPr>
          <a:xfrm>
            <a:off x="467544" y="116632"/>
            <a:ext cx="8280920" cy="504056"/>
          </a:xfrm>
          <a:prstGeom prst="rect">
            <a:avLst/>
          </a:prstGeom>
        </p:spPr>
        <p:txBody>
          <a:bodyPr/>
          <a:lstStyle>
            <a:lvl1pPr algn="l">
              <a:defRPr sz="3000" baseline="0"/>
            </a:lvl1pPr>
          </a:lstStyle>
          <a:p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edit</a:t>
            </a:r>
            <a:r>
              <a:rPr lang="de-DE" dirty="0" smtClean="0"/>
              <a:t> title</a:t>
            </a:r>
            <a:endParaRPr lang="de-DE" dirty="0"/>
          </a:p>
        </p:txBody>
      </p:sp>
      <p:sp>
        <p:nvSpPr>
          <p:cNvPr id="7" name="Inhaltsplatzhalter 5"/>
          <p:cNvSpPr>
            <a:spLocks noGrp="1"/>
          </p:cNvSpPr>
          <p:nvPr>
            <p:ph sz="quarter" idx="10" hasCustomPrompt="1"/>
          </p:nvPr>
        </p:nvSpPr>
        <p:spPr>
          <a:xfrm>
            <a:off x="471364" y="1125538"/>
            <a:ext cx="8277349" cy="5040312"/>
          </a:xfrm>
          <a:prstGeom prst="rect">
            <a:avLst/>
          </a:prstGeom>
        </p:spPr>
        <p:txBody>
          <a:bodyPr/>
          <a:lstStyle>
            <a:lvl1pPr>
              <a:defRPr sz="2400" baseline="0"/>
            </a:lvl1pPr>
            <a:lvl2pPr>
              <a:defRPr sz="2200"/>
            </a:lvl2pPr>
            <a:lvl3pPr>
              <a:defRPr sz="2000" baseline="0"/>
            </a:lvl3pPr>
            <a:lvl4pPr>
              <a:defRPr/>
            </a:lvl4pPr>
          </a:lstStyle>
          <a:p>
            <a:pPr lvl="0"/>
            <a:r>
              <a:rPr lang="de-DE" dirty="0" smtClean="0"/>
              <a:t>Click </a:t>
            </a:r>
            <a:r>
              <a:rPr lang="de-DE" dirty="0" err="1" smtClean="0"/>
              <a:t>here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insert</a:t>
            </a:r>
            <a:r>
              <a:rPr lang="de-DE" dirty="0" smtClean="0"/>
              <a:t> a </a:t>
            </a:r>
            <a:r>
              <a:rPr lang="de-DE" dirty="0" err="1" smtClean="0"/>
              <a:t>chart</a:t>
            </a:r>
            <a:r>
              <a:rPr lang="de-DE" dirty="0" smtClean="0"/>
              <a:t>, </a:t>
            </a:r>
            <a:r>
              <a:rPr lang="de-DE" dirty="0" err="1" smtClean="0"/>
              <a:t>media</a:t>
            </a:r>
            <a:r>
              <a:rPr lang="de-DE" dirty="0" smtClean="0"/>
              <a:t>, </a:t>
            </a:r>
            <a:r>
              <a:rPr lang="de-DE" dirty="0" err="1" smtClean="0"/>
              <a:t>image</a:t>
            </a:r>
            <a:r>
              <a:rPr lang="de-DE" dirty="0" smtClean="0"/>
              <a:t> etc.</a:t>
            </a:r>
          </a:p>
          <a:p>
            <a:pPr lvl="2"/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299860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1129B423-A677-4210-8B14-2D12089632D2}" type="slidenum">
              <a:rPr lang="en-US" altLang="ja-JP"/>
              <a:pPr>
                <a:defRPr/>
              </a:pPr>
              <a:t>‹N›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185362174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625953"/>
      </p:ext>
    </p:extLst>
  </p:cSld>
  <p:clrMapOvr>
    <a:masterClrMapping/>
  </p:clrMapOvr>
  <p:transition spd="slow">
    <p:zoom/>
  </p:transition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el und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Diagrammplatzhalter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588709252"/>
      </p:ext>
    </p:extLst>
  </p:cSld>
  <p:clrMapOvr>
    <a:masterClrMapping/>
  </p:clrMapOvr>
  <p:transition spd="slow">
    <p:zoom/>
  </p:transition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3"/>
          </p:nvPr>
        </p:nvSpPr>
        <p:spPr bwMode="gray">
          <a:xfrm>
            <a:off x="250825" y="253505"/>
            <a:ext cx="7380000" cy="224672"/>
          </a:xfrm>
        </p:spPr>
        <p:txBody>
          <a:bodyPr wrap="none">
            <a:noAutofit/>
          </a:bodyPr>
          <a:lstStyle>
            <a:lvl1pPr>
              <a:defRPr b="0" baseline="0">
                <a:solidFill>
                  <a:srgbClr val="404547"/>
                </a:solidFill>
              </a:defRPr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4"/>
          </p:nvPr>
        </p:nvSpPr>
        <p:spPr>
          <a:xfrm>
            <a:off x="720725" y="6551613"/>
            <a:ext cx="719138" cy="1079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5"/>
          </p:nvPr>
        </p:nvSpPr>
        <p:spPr>
          <a:xfrm>
            <a:off x="1619250" y="6551613"/>
            <a:ext cx="3600450" cy="1079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6"/>
          </p:nvPr>
        </p:nvSpPr>
        <p:spPr>
          <a:xfrm>
            <a:off x="252413" y="6551613"/>
            <a:ext cx="360362" cy="1079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499B9EE5-D7F5-4432-9703-2A2695EAFD26}" type="slidenum">
              <a:rPr lang="en-US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1210568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el, Inhalt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8775" y="163513"/>
            <a:ext cx="5757863" cy="611187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60363" y="863600"/>
            <a:ext cx="4133850" cy="5470525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646613" y="863600"/>
            <a:ext cx="4135437" cy="5470525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>
          <a:xfrm>
            <a:off x="358775" y="6589713"/>
            <a:ext cx="463550" cy="122237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Seite </a:t>
            </a:r>
            <a:fld id="{38ED1150-3E00-4EEA-A83E-42911A7AC4E5}" type="slidenum">
              <a:rPr lang="de-DE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6712867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384631-AE8B-4598-B01C-1DB590C6F28C}" type="slidenum">
              <a:rPr lang="en-US" altLang="ja-JP"/>
              <a:pPr>
                <a:defRPr/>
              </a:pPr>
              <a:t>‹N›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78447511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14050A-F26E-49B1-87C7-E0A037D7A3D7}" type="slidenum">
              <a:rPr lang="en-US" altLang="ja-JP"/>
              <a:pPr>
                <a:defRPr/>
              </a:pPr>
              <a:t>‹N›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55822110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5DAFC3-7021-4E57-AF0A-D57B8EA4F1C5}" type="slidenum">
              <a:rPr lang="en-US" altLang="ja-JP"/>
              <a:pPr>
                <a:defRPr/>
              </a:pPr>
              <a:t>‹N›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638678108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2AE58C-6680-4FF9-8F3F-DC95154C8205}" type="slidenum">
              <a:rPr lang="en-US" altLang="ja-JP"/>
              <a:pPr>
                <a:defRPr/>
              </a:pPr>
              <a:t>‹N›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669491715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B916F7-B413-4186-AB63-94C1A5F1268E}" type="slidenum">
              <a:rPr lang="en-US" altLang="ja-JP"/>
              <a:pPr>
                <a:defRPr/>
              </a:pPr>
              <a:t>‹N›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5448290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68313" y="1125537"/>
            <a:ext cx="3887788" cy="5183187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 marL="742950" indent="-285750"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sz="2200"/>
            </a:lvl2pPr>
            <a:lvl3pPr>
              <a:buClr>
                <a:srgbClr val="6C6A66"/>
              </a:buClr>
              <a:defRPr sz="2000"/>
            </a:lvl3pPr>
            <a:lvl4pPr>
              <a:defRPr sz="18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de-DE" dirty="0" smtClean="0"/>
              <a:t>Edit </a:t>
            </a:r>
            <a:r>
              <a:rPr lang="de-DE" dirty="0" err="1" smtClean="0"/>
              <a:t>text</a:t>
            </a:r>
            <a:r>
              <a:rPr lang="de-DE" dirty="0" smtClean="0"/>
              <a:t> </a:t>
            </a:r>
            <a:r>
              <a:rPr lang="de-DE" dirty="0" err="1" smtClean="0"/>
              <a:t>master</a:t>
            </a:r>
            <a:r>
              <a:rPr lang="de-DE" dirty="0" smtClean="0"/>
              <a:t> style</a:t>
            </a:r>
          </a:p>
          <a:p>
            <a:pPr lvl="1"/>
            <a:r>
              <a:rPr lang="de-DE" dirty="0" smtClean="0"/>
              <a:t>Second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2"/>
            <a:r>
              <a:rPr lang="de-DE" dirty="0" smtClean="0"/>
              <a:t>Third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3"/>
            <a:r>
              <a:rPr lang="de-DE" dirty="0" smtClean="0"/>
              <a:t>4th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4"/>
            <a:r>
              <a:rPr lang="de-DE" dirty="0" smtClean="0"/>
              <a:t>- 5th </a:t>
            </a:r>
            <a:r>
              <a:rPr lang="de-DE" dirty="0" err="1" smtClean="0"/>
              <a:t>level</a:t>
            </a:r>
            <a:endParaRPr lang="de-DE" dirty="0"/>
          </a:p>
        </p:txBody>
      </p:sp>
      <p:sp>
        <p:nvSpPr>
          <p:cNvPr id="9" name="Titel 1"/>
          <p:cNvSpPr>
            <a:spLocks noGrp="1"/>
          </p:cNvSpPr>
          <p:nvPr>
            <p:ph type="title" hasCustomPrompt="1"/>
          </p:nvPr>
        </p:nvSpPr>
        <p:spPr>
          <a:xfrm>
            <a:off x="467544" y="116632"/>
            <a:ext cx="8280920" cy="504056"/>
          </a:xfrm>
          <a:prstGeom prst="rect">
            <a:avLst/>
          </a:prstGeom>
        </p:spPr>
        <p:txBody>
          <a:bodyPr/>
          <a:lstStyle>
            <a:lvl1pPr algn="l">
              <a:defRPr sz="3000" baseline="0"/>
            </a:lvl1pPr>
          </a:lstStyle>
          <a:p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edit</a:t>
            </a:r>
            <a:r>
              <a:rPr lang="de-DE" dirty="0" smtClean="0"/>
              <a:t> title</a:t>
            </a:r>
            <a:endParaRPr lang="de-DE" dirty="0"/>
          </a:p>
        </p:txBody>
      </p:sp>
      <p:sp>
        <p:nvSpPr>
          <p:cNvPr id="10" name="Inhaltsplatzhalter 5"/>
          <p:cNvSpPr>
            <a:spLocks noGrp="1"/>
          </p:cNvSpPr>
          <p:nvPr>
            <p:ph sz="quarter" idx="10" hasCustomPrompt="1"/>
          </p:nvPr>
        </p:nvSpPr>
        <p:spPr>
          <a:xfrm>
            <a:off x="4716016" y="1125538"/>
            <a:ext cx="4032697" cy="5183782"/>
          </a:xfrm>
          <a:prstGeom prst="rect">
            <a:avLst/>
          </a:prstGeom>
        </p:spPr>
        <p:txBody>
          <a:bodyPr/>
          <a:lstStyle>
            <a:lvl1pPr>
              <a:defRPr sz="2400" baseline="0"/>
            </a:lvl1pPr>
            <a:lvl2pPr>
              <a:defRPr sz="2200"/>
            </a:lvl2pPr>
            <a:lvl3pPr>
              <a:defRPr sz="2000" baseline="0"/>
            </a:lvl3pPr>
            <a:lvl4pPr>
              <a:defRPr/>
            </a:lvl4pPr>
          </a:lstStyle>
          <a:p>
            <a:pPr lvl="0"/>
            <a:r>
              <a:rPr lang="de-DE" dirty="0" smtClean="0"/>
              <a:t>Click </a:t>
            </a:r>
            <a:r>
              <a:rPr lang="de-DE" dirty="0" err="1" smtClean="0"/>
              <a:t>here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insert</a:t>
            </a:r>
            <a:r>
              <a:rPr lang="de-DE" dirty="0" smtClean="0"/>
              <a:t> a </a:t>
            </a:r>
            <a:r>
              <a:rPr lang="de-DE" dirty="0" err="1" smtClean="0"/>
              <a:t>chart</a:t>
            </a:r>
            <a:r>
              <a:rPr lang="de-DE" dirty="0" smtClean="0"/>
              <a:t>, </a:t>
            </a:r>
            <a:r>
              <a:rPr lang="de-DE" dirty="0" err="1" smtClean="0"/>
              <a:t>media</a:t>
            </a:r>
            <a:r>
              <a:rPr lang="de-DE" dirty="0" smtClean="0"/>
              <a:t>, </a:t>
            </a:r>
            <a:r>
              <a:rPr lang="de-DE" dirty="0" err="1" smtClean="0"/>
              <a:t>image</a:t>
            </a:r>
            <a:r>
              <a:rPr lang="de-DE" dirty="0" smtClean="0"/>
              <a:t> etc.</a:t>
            </a:r>
          </a:p>
          <a:p>
            <a:pPr lvl="2"/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17460132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2BA98F-FD3A-450E-BA8A-594AA4CE43CD}" type="slidenum">
              <a:rPr lang="en-US" altLang="ja-JP"/>
              <a:pPr>
                <a:defRPr/>
              </a:pPr>
              <a:t>‹N›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988684977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9CADAF-2A89-42FC-AC6B-CBC1EA29759C}" type="slidenum">
              <a:rPr lang="en-US" altLang="ja-JP"/>
              <a:pPr>
                <a:defRPr/>
              </a:pPr>
              <a:t>‹N›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626284005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BE52C2-8216-4BBC-A264-2E32935F38EB}" type="slidenum">
              <a:rPr lang="en-US" altLang="ja-JP"/>
              <a:pPr>
                <a:defRPr/>
              </a:pPr>
              <a:t>‹N›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349954085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807804-CEC5-46CC-9771-8FBD7216C79D}" type="slidenum">
              <a:rPr lang="en-US" altLang="ja-JP"/>
              <a:pPr>
                <a:defRPr/>
              </a:pPr>
              <a:t>‹N›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321975234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D6A53A-7622-4CC3-A9BE-534F32BDA853}" type="slidenum">
              <a:rPr lang="en-US" altLang="ja-JP"/>
              <a:pPr>
                <a:defRPr/>
              </a:pPr>
              <a:t>‹N›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477411308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783EC9-AF7C-440E-97BA-1A39C290ABF2}" type="slidenum">
              <a:rPr lang="en-US" altLang="ja-JP"/>
              <a:pPr>
                <a:defRPr/>
              </a:pPr>
              <a:t>‹N›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418300086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el und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iagrammplatzhalt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de-DE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C364ED-2310-462A-9765-84EB4C5C2810}" type="slidenum">
              <a:rPr lang="en-US" altLang="ja-JP"/>
              <a:pPr>
                <a:defRPr/>
              </a:pPr>
              <a:t>‹N›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75312104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el und vier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A129C7-9CCC-4CD8-9B29-7E8B3EBA70C7}" type="slidenum">
              <a:rPr lang="en-US" altLang="ja-JP"/>
              <a:pPr>
                <a:defRPr/>
              </a:pPr>
              <a:t>‹N›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684907468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el, Inhalt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8775" y="163513"/>
            <a:ext cx="5757863" cy="611187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60363" y="863600"/>
            <a:ext cx="4133850" cy="5470525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646613" y="863600"/>
            <a:ext cx="4135437" cy="5470525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>
          <a:xfrm>
            <a:off x="358775" y="6589713"/>
            <a:ext cx="463550" cy="1222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5D6BD66A-B19D-4C36-8AFE-EA3285A4B1DE}" type="slidenum">
              <a:rPr lang="de-DE"/>
              <a:pPr>
                <a:defRPr/>
              </a:pPr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7961099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10"/>
          </p:nvPr>
        </p:nvSpPr>
        <p:spPr>
          <a:xfrm>
            <a:off x="468312" y="1125538"/>
            <a:ext cx="8280401" cy="5040312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 marL="742950" indent="-285750"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/>
            </a:lvl2pPr>
            <a:lvl3pPr>
              <a:buClr>
                <a:srgbClr val="6C6A66"/>
              </a:buClr>
              <a:defRPr/>
            </a:lvl3pPr>
            <a:lvl4pPr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1476374" y="44624"/>
            <a:ext cx="7210425" cy="720080"/>
          </a:xfrm>
          <a:prstGeom prst="rect">
            <a:avLst/>
          </a:prstGeom>
        </p:spPr>
        <p:txBody>
          <a:bodyPr/>
          <a:lstStyle>
            <a:lvl1pPr algn="l">
              <a:defRPr sz="3800" baseline="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286346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259544" y="2564904"/>
            <a:ext cx="7344903" cy="136815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aseline="0"/>
            </a:lvl1pPr>
          </a:lstStyle>
          <a:p>
            <a:pPr lvl="0"/>
            <a:r>
              <a:rPr lang="de-DE" dirty="0" err="1" smtClean="0"/>
              <a:t>Shift</a:t>
            </a:r>
            <a:r>
              <a:rPr lang="de-DE" dirty="0" smtClean="0"/>
              <a:t>-Element e.g.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divider</a:t>
            </a:r>
            <a:endParaRPr lang="de-DE" dirty="0"/>
          </a:p>
        </p:txBody>
      </p:sp>
      <p:sp>
        <p:nvSpPr>
          <p:cNvPr id="5" name="Titel 1"/>
          <p:cNvSpPr>
            <a:spLocks noGrp="1"/>
          </p:cNvSpPr>
          <p:nvPr>
            <p:ph type="title" hasCustomPrompt="1"/>
          </p:nvPr>
        </p:nvSpPr>
        <p:spPr>
          <a:xfrm>
            <a:off x="1476375" y="116632"/>
            <a:ext cx="5975946" cy="504056"/>
          </a:xfrm>
          <a:prstGeom prst="rect">
            <a:avLst/>
          </a:prstGeom>
        </p:spPr>
        <p:txBody>
          <a:bodyPr/>
          <a:lstStyle>
            <a:lvl1pPr algn="l">
              <a:defRPr sz="3000" baseline="0"/>
            </a:lvl1pPr>
          </a:lstStyle>
          <a:p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edit</a:t>
            </a:r>
            <a:r>
              <a:rPr lang="de-DE" dirty="0" smtClean="0"/>
              <a:t> title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828640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3"/>
          </p:nvPr>
        </p:nvSpPr>
        <p:spPr bwMode="gray">
          <a:xfrm>
            <a:off x="250825" y="253505"/>
            <a:ext cx="7380000" cy="224672"/>
          </a:xfrm>
        </p:spPr>
        <p:txBody>
          <a:bodyPr wrap="none">
            <a:noAutofit/>
          </a:bodyPr>
          <a:lstStyle>
            <a:lvl1pPr>
              <a:defRPr b="0" baseline="0">
                <a:solidFill>
                  <a:srgbClr val="404547"/>
                </a:solidFill>
              </a:defRPr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4"/>
          </p:nvPr>
        </p:nvSpPr>
        <p:spPr>
          <a:xfrm>
            <a:off x="720725" y="6551613"/>
            <a:ext cx="719138" cy="10795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5"/>
          </p:nvPr>
        </p:nvSpPr>
        <p:spPr>
          <a:xfrm>
            <a:off x="1619250" y="6551613"/>
            <a:ext cx="3600450" cy="10795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6"/>
          </p:nvPr>
        </p:nvSpPr>
        <p:spPr>
          <a:xfrm>
            <a:off x="252413" y="6551613"/>
            <a:ext cx="360362" cy="10795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EF89B866-3E45-48DE-81A8-7586567DE99B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379892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086600" y="6553200"/>
            <a:ext cx="1905000" cy="228600"/>
          </a:xfr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5018FE1D-AAD6-4619-A471-E0D93F737742}" type="slidenum">
              <a:rPr lang="en-US" altLang="ja-JP"/>
              <a:pPr>
                <a:defRPr/>
              </a:pPr>
              <a:t>‹N›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882510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619672" y="2132856"/>
            <a:ext cx="6624141" cy="3672408"/>
          </a:xfrm>
          <a:prstGeom prst="rect">
            <a:avLst/>
          </a:prstGeom>
        </p:spPr>
        <p:txBody>
          <a:bodyPr/>
          <a:lstStyle>
            <a:lvl1pPr marL="0" indent="0" algn="ctr">
              <a:defRPr/>
            </a:lvl1pPr>
          </a:lstStyle>
          <a:p>
            <a:pPr marL="0" indent="0" algn="ctr">
              <a:buNone/>
            </a:pPr>
            <a:r>
              <a:rPr lang="de-DE" dirty="0" err="1" smtClean="0"/>
              <a:t>Thank</a:t>
            </a:r>
            <a:r>
              <a:rPr lang="de-DE" dirty="0" smtClean="0"/>
              <a:t> </a:t>
            </a:r>
            <a:r>
              <a:rPr lang="de-DE" dirty="0" err="1" smtClean="0"/>
              <a:t>you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your</a:t>
            </a:r>
            <a:r>
              <a:rPr lang="de-DE" dirty="0" smtClean="0"/>
              <a:t> </a:t>
            </a:r>
            <a:r>
              <a:rPr lang="de-DE" dirty="0" err="1" smtClean="0"/>
              <a:t>attention</a:t>
            </a:r>
            <a:r>
              <a:rPr lang="de-DE" dirty="0" smtClean="0"/>
              <a:t>.</a:t>
            </a:r>
          </a:p>
          <a:p>
            <a:pPr marL="0" indent="0" algn="ctr">
              <a:buNone/>
            </a:pPr>
            <a:endParaRPr lang="de-DE" dirty="0" smtClean="0"/>
          </a:p>
          <a:p>
            <a:pPr marL="0" indent="0" algn="ctr">
              <a:buNone/>
            </a:pPr>
            <a:endParaRPr lang="de-DE" dirty="0" smtClean="0"/>
          </a:p>
          <a:p>
            <a:pPr marL="0" indent="0" algn="ctr">
              <a:buNone/>
            </a:pPr>
            <a:r>
              <a:rPr lang="de-DE" sz="2000" b="1" dirty="0" smtClean="0"/>
              <a:t>Mitsubishi </a:t>
            </a:r>
            <a:r>
              <a:rPr lang="de-DE" sz="2000" b="1" dirty="0" err="1" smtClean="0"/>
              <a:t>Electric</a:t>
            </a:r>
            <a:r>
              <a:rPr lang="de-DE" sz="2000" b="1" dirty="0" smtClean="0"/>
              <a:t> Europe B.V.</a:t>
            </a:r>
          </a:p>
          <a:p>
            <a:pPr marL="0" indent="0" algn="ctr">
              <a:buNone/>
            </a:pPr>
            <a:r>
              <a:rPr lang="de-DE" sz="2000" dirty="0" smtClean="0"/>
              <a:t>German </a:t>
            </a:r>
            <a:r>
              <a:rPr lang="de-DE" sz="2000" dirty="0" err="1" smtClean="0"/>
              <a:t>Branch</a:t>
            </a:r>
            <a:endParaRPr lang="de-DE" sz="2000" dirty="0" smtClean="0"/>
          </a:p>
          <a:p>
            <a:pPr marL="0" indent="0" algn="ctr">
              <a:buNone/>
            </a:pPr>
            <a:r>
              <a:rPr lang="de-DE" sz="2000" dirty="0" smtClean="0"/>
              <a:t>Gothaer Str. 8</a:t>
            </a:r>
          </a:p>
          <a:p>
            <a:pPr marL="0" indent="0" algn="ctr">
              <a:buNone/>
            </a:pPr>
            <a:r>
              <a:rPr lang="de-DE" sz="2000" dirty="0" smtClean="0"/>
              <a:t>40880 Ratingen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20499854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476374" y="116632"/>
            <a:ext cx="7210425" cy="504056"/>
          </a:xfrm>
          <a:prstGeom prst="rect">
            <a:avLst/>
          </a:prstGeom>
        </p:spPr>
        <p:txBody>
          <a:bodyPr/>
          <a:lstStyle>
            <a:lvl1pPr algn="l">
              <a:defRPr sz="30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de-DE" dirty="0" smtClean="0"/>
              <a:t>Agenda title</a:t>
            </a: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10" hasCustomPrompt="1"/>
          </p:nvPr>
        </p:nvSpPr>
        <p:spPr>
          <a:xfrm>
            <a:off x="471364" y="1125538"/>
            <a:ext cx="8277349" cy="5040312"/>
          </a:xfrm>
          <a:prstGeom prst="rect">
            <a:avLst/>
          </a:prstGeom>
        </p:spPr>
        <p:txBody>
          <a:bodyPr/>
          <a:lstStyle>
            <a:lvl1pPr>
              <a:defRPr sz="24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20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/>
            </a:lvl4pPr>
          </a:lstStyle>
          <a:p>
            <a:pPr lvl="0"/>
            <a:r>
              <a:rPr lang="de-DE" dirty="0" smtClean="0"/>
              <a:t>Agenda topic1</a:t>
            </a:r>
          </a:p>
          <a:p>
            <a:pPr lvl="1"/>
            <a:r>
              <a:rPr lang="de-DE" dirty="0" smtClean="0"/>
              <a:t>Agenda </a:t>
            </a:r>
            <a:r>
              <a:rPr lang="de-DE" dirty="0" err="1" smtClean="0"/>
              <a:t>topic</a:t>
            </a:r>
            <a:r>
              <a:rPr lang="de-DE" dirty="0" smtClean="0"/>
              <a:t> 1.1</a:t>
            </a:r>
          </a:p>
          <a:p>
            <a:pPr lvl="2"/>
            <a:r>
              <a:rPr lang="de-DE" dirty="0" smtClean="0"/>
              <a:t>Agenda </a:t>
            </a:r>
            <a:r>
              <a:rPr lang="de-DE" dirty="0" err="1" smtClean="0"/>
              <a:t>topic</a:t>
            </a:r>
            <a:r>
              <a:rPr lang="de-DE" dirty="0" smtClean="0"/>
              <a:t> 1.1.1</a:t>
            </a:r>
          </a:p>
          <a:p>
            <a:pPr lvl="2"/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27207344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DDE0C-668F-4992-A49E-DB1F9824BF5D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80273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327033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0320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5364165"/>
      </p:ext>
    </p:extLst>
  </p:cSld>
  <p:clrMapOvr>
    <a:masterClrMapping/>
  </p:clrMapOvr>
  <p:transition spd="slow">
    <p:zo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252000" y="3132000"/>
            <a:ext cx="8640000" cy="1620000"/>
          </a:xfrm>
        </p:spPr>
        <p:txBody>
          <a:bodyPr bIns="36000" anchor="b"/>
          <a:lstStyle>
            <a:lvl1pPr algn="ctr">
              <a:defRPr sz="3200" b="1" cap="none" baseline="0">
                <a:solidFill>
                  <a:srgbClr val="404547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252000" y="4787999"/>
            <a:ext cx="8640000" cy="1620000"/>
          </a:xfrm>
        </p:spPr>
        <p:txBody>
          <a:bodyPr/>
          <a:lstStyle>
            <a:lvl1pPr marL="0" indent="0" algn="ctr">
              <a:buNone/>
              <a:defRPr sz="1800">
                <a:solidFill>
                  <a:srgbClr val="404547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3"/>
          </p:nvPr>
        </p:nvSpPr>
        <p:spPr bwMode="gray">
          <a:xfrm>
            <a:off x="0" y="864000"/>
            <a:ext cx="9144000" cy="2232000"/>
          </a:xfrm>
        </p:spPr>
        <p:txBody>
          <a:bodyPr/>
          <a:lstStyle/>
          <a:p>
            <a:pPr lvl="0"/>
            <a:r>
              <a:rPr lang="de-DE" noProof="0" smtClean="0"/>
              <a:t>Bild durch Klicken auf Symbol hinzufügen</a:t>
            </a:r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13103623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Connector 5"/>
          <p:cNvCxnSpPr/>
          <p:nvPr userDrawn="1"/>
        </p:nvCxnSpPr>
        <p:spPr bwMode="gray">
          <a:xfrm>
            <a:off x="252413" y="900113"/>
            <a:ext cx="8639175" cy="0"/>
          </a:xfrm>
          <a:prstGeom prst="line">
            <a:avLst/>
          </a:prstGeom>
          <a:ln w="12700">
            <a:solidFill>
              <a:srgbClr val="4045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3"/>
          </p:nvPr>
        </p:nvSpPr>
        <p:spPr bwMode="gray">
          <a:xfrm>
            <a:off x="250825" y="253505"/>
            <a:ext cx="7380000" cy="224672"/>
          </a:xfrm>
        </p:spPr>
        <p:txBody>
          <a:bodyPr wrap="none">
            <a:noAutofit/>
          </a:bodyPr>
          <a:lstStyle>
            <a:lvl1pPr>
              <a:defRPr b="0" baseline="0">
                <a:solidFill>
                  <a:srgbClr val="404547"/>
                </a:solidFill>
              </a:defRPr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 bwMode="gray">
          <a:xfrm>
            <a:off x="250825" y="1152000"/>
            <a:ext cx="612000" cy="612000"/>
          </a:xfrm>
          <a:gradFill>
            <a:gsLst>
              <a:gs pos="0">
                <a:srgbClr val="A0A1A3"/>
              </a:gs>
              <a:gs pos="34000">
                <a:srgbClr val="404547"/>
              </a:gs>
            </a:gsLst>
            <a:lin ang="5400000" scaled="0"/>
          </a:gradFill>
        </p:spPr>
        <p:txBody>
          <a:bodyPr lIns="36000" tIns="36000" rIns="36000" bIns="36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 b="1" i="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5"/>
          </p:nvPr>
        </p:nvSpPr>
        <p:spPr bwMode="gray">
          <a:xfrm>
            <a:off x="250825" y="1914000"/>
            <a:ext cx="612000" cy="612000"/>
          </a:xfrm>
          <a:gradFill>
            <a:gsLst>
              <a:gs pos="0">
                <a:srgbClr val="A0A1A3"/>
              </a:gs>
              <a:gs pos="34000">
                <a:srgbClr val="404547"/>
              </a:gs>
            </a:gsLst>
            <a:lin ang="5400000" scaled="0"/>
          </a:gradFill>
        </p:spPr>
        <p:txBody>
          <a:bodyPr lIns="36000" tIns="36000" rIns="36000" bIns="36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 b="1" i="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6"/>
          </p:nvPr>
        </p:nvSpPr>
        <p:spPr bwMode="gray">
          <a:xfrm>
            <a:off x="250825" y="2676000"/>
            <a:ext cx="612000" cy="612000"/>
          </a:xfrm>
          <a:gradFill>
            <a:gsLst>
              <a:gs pos="0">
                <a:srgbClr val="A0A1A3"/>
              </a:gs>
              <a:gs pos="34000">
                <a:srgbClr val="404547"/>
              </a:gs>
            </a:gsLst>
            <a:lin ang="5400000" scaled="0"/>
          </a:gradFill>
        </p:spPr>
        <p:txBody>
          <a:bodyPr lIns="36000" tIns="36000" rIns="36000" bIns="36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 b="1" i="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7"/>
          </p:nvPr>
        </p:nvSpPr>
        <p:spPr bwMode="gray">
          <a:xfrm>
            <a:off x="250825" y="3438000"/>
            <a:ext cx="612000" cy="612000"/>
          </a:xfrm>
          <a:gradFill>
            <a:gsLst>
              <a:gs pos="0">
                <a:srgbClr val="A0A1A3"/>
              </a:gs>
              <a:gs pos="34000">
                <a:srgbClr val="404547"/>
              </a:gs>
            </a:gsLst>
            <a:lin ang="5400000" scaled="0"/>
          </a:gradFill>
        </p:spPr>
        <p:txBody>
          <a:bodyPr lIns="36000" tIns="36000" rIns="36000" bIns="36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 b="1" i="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8"/>
          </p:nvPr>
        </p:nvSpPr>
        <p:spPr bwMode="gray">
          <a:xfrm>
            <a:off x="250825" y="4200000"/>
            <a:ext cx="612000" cy="612000"/>
          </a:xfrm>
          <a:gradFill>
            <a:gsLst>
              <a:gs pos="0">
                <a:srgbClr val="A0A1A3"/>
              </a:gs>
              <a:gs pos="34000">
                <a:srgbClr val="404547"/>
              </a:gs>
            </a:gsLst>
            <a:lin ang="5400000" scaled="0"/>
          </a:gradFill>
        </p:spPr>
        <p:txBody>
          <a:bodyPr lIns="36000" tIns="36000" rIns="36000" bIns="36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 b="1" i="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9"/>
          </p:nvPr>
        </p:nvSpPr>
        <p:spPr bwMode="gray">
          <a:xfrm>
            <a:off x="250825" y="4962000"/>
            <a:ext cx="612000" cy="612000"/>
          </a:xfrm>
          <a:gradFill>
            <a:gsLst>
              <a:gs pos="0">
                <a:srgbClr val="A0A1A3"/>
              </a:gs>
              <a:gs pos="34000">
                <a:srgbClr val="404547"/>
              </a:gs>
            </a:gsLst>
            <a:lin ang="5400000" scaled="0"/>
          </a:gradFill>
        </p:spPr>
        <p:txBody>
          <a:bodyPr lIns="36000" tIns="36000" rIns="36000" bIns="36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 b="1" i="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0"/>
          </p:nvPr>
        </p:nvSpPr>
        <p:spPr bwMode="gray">
          <a:xfrm>
            <a:off x="250825" y="5724000"/>
            <a:ext cx="612000" cy="612000"/>
          </a:xfrm>
          <a:gradFill>
            <a:gsLst>
              <a:gs pos="0">
                <a:srgbClr val="A0A1A3"/>
              </a:gs>
              <a:gs pos="34000">
                <a:srgbClr val="404547"/>
              </a:gs>
            </a:gsLst>
            <a:lin ang="5400000" scaled="0"/>
          </a:gradFill>
        </p:spPr>
        <p:txBody>
          <a:bodyPr lIns="36000" tIns="36000" rIns="36000" bIns="36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 b="1" i="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5" name="Text Placeholder 15"/>
          <p:cNvSpPr>
            <a:spLocks noGrp="1"/>
          </p:cNvSpPr>
          <p:nvPr>
            <p:ph type="body" sz="quarter" idx="21"/>
          </p:nvPr>
        </p:nvSpPr>
        <p:spPr bwMode="gray">
          <a:xfrm>
            <a:off x="864000" y="1152000"/>
            <a:ext cx="8028000" cy="612000"/>
          </a:xfrm>
          <a:gradFill>
            <a:gsLst>
              <a:gs pos="0">
                <a:srgbClr val="FBFCFC"/>
              </a:gs>
              <a:gs pos="34000">
                <a:srgbClr val="E6EAED"/>
              </a:gs>
            </a:gsLst>
            <a:lin ang="5400000" scaled="0"/>
          </a:gradFill>
        </p:spPr>
        <p:txBody>
          <a:bodyPr lIns="180000" tIns="36000" rIns="36000" bIns="36000" anchor="ctr"/>
          <a:lstStyle>
            <a:lvl1pPr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 baseline="0">
                <a:solidFill>
                  <a:srgbClr val="4C4C4C"/>
                </a:solidFill>
              </a:defRPr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22"/>
          </p:nvPr>
        </p:nvSpPr>
        <p:spPr bwMode="gray">
          <a:xfrm>
            <a:off x="864000" y="2676000"/>
            <a:ext cx="8028000" cy="612000"/>
          </a:xfrm>
          <a:gradFill>
            <a:gsLst>
              <a:gs pos="0">
                <a:srgbClr val="FBFCFC"/>
              </a:gs>
              <a:gs pos="34000">
                <a:srgbClr val="E6EAED"/>
              </a:gs>
            </a:gsLst>
            <a:lin ang="5400000" scaled="0"/>
          </a:gradFill>
        </p:spPr>
        <p:txBody>
          <a:bodyPr lIns="180000" tIns="36000" rIns="36000" bIns="36000" anchor="ctr"/>
          <a:lstStyle>
            <a:lvl1pPr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 baseline="0">
                <a:solidFill>
                  <a:srgbClr val="4C4C4C"/>
                </a:solidFill>
              </a:defRPr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23"/>
          </p:nvPr>
        </p:nvSpPr>
        <p:spPr bwMode="gray">
          <a:xfrm>
            <a:off x="864000" y="3438000"/>
            <a:ext cx="8028000" cy="612000"/>
          </a:xfrm>
          <a:gradFill>
            <a:gsLst>
              <a:gs pos="0">
                <a:srgbClr val="FBFCFC"/>
              </a:gs>
              <a:gs pos="34000">
                <a:srgbClr val="E6EAED"/>
              </a:gs>
            </a:gsLst>
            <a:lin ang="5400000" scaled="0"/>
          </a:gradFill>
        </p:spPr>
        <p:txBody>
          <a:bodyPr lIns="180000" tIns="36000" rIns="36000" bIns="36000" anchor="ctr"/>
          <a:lstStyle>
            <a:lvl1pPr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 baseline="0">
                <a:solidFill>
                  <a:srgbClr val="4C4C4C"/>
                </a:solidFill>
              </a:defRPr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18" name="Text Placeholder 15"/>
          <p:cNvSpPr>
            <a:spLocks noGrp="1"/>
          </p:cNvSpPr>
          <p:nvPr>
            <p:ph type="body" sz="quarter" idx="24"/>
          </p:nvPr>
        </p:nvSpPr>
        <p:spPr bwMode="gray">
          <a:xfrm>
            <a:off x="864000" y="4200000"/>
            <a:ext cx="8028000" cy="612000"/>
          </a:xfrm>
          <a:gradFill>
            <a:gsLst>
              <a:gs pos="0">
                <a:srgbClr val="FBFCFC"/>
              </a:gs>
              <a:gs pos="34000">
                <a:srgbClr val="E6EAED"/>
              </a:gs>
            </a:gsLst>
            <a:lin ang="5400000" scaled="0"/>
          </a:gradFill>
        </p:spPr>
        <p:txBody>
          <a:bodyPr lIns="180000" tIns="36000" rIns="36000" bIns="36000" anchor="ctr"/>
          <a:lstStyle>
            <a:lvl1pPr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 baseline="0">
                <a:solidFill>
                  <a:srgbClr val="4C4C4C"/>
                </a:solidFill>
              </a:defRPr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19" name="Text Placeholder 15"/>
          <p:cNvSpPr>
            <a:spLocks noGrp="1"/>
          </p:cNvSpPr>
          <p:nvPr>
            <p:ph type="body" sz="quarter" idx="25"/>
          </p:nvPr>
        </p:nvSpPr>
        <p:spPr bwMode="gray">
          <a:xfrm>
            <a:off x="864000" y="4962000"/>
            <a:ext cx="8028000" cy="612000"/>
          </a:xfrm>
          <a:gradFill>
            <a:gsLst>
              <a:gs pos="0">
                <a:srgbClr val="FBFCFC"/>
              </a:gs>
              <a:gs pos="34000">
                <a:srgbClr val="E6EAED"/>
              </a:gs>
            </a:gsLst>
            <a:lin ang="5400000" scaled="0"/>
          </a:gradFill>
        </p:spPr>
        <p:txBody>
          <a:bodyPr lIns="180000" tIns="36000" rIns="36000" bIns="36000" anchor="ctr"/>
          <a:lstStyle>
            <a:lvl1pPr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 baseline="0">
                <a:solidFill>
                  <a:srgbClr val="4C4C4C"/>
                </a:solidFill>
              </a:defRPr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20" name="Text Placeholder 15"/>
          <p:cNvSpPr>
            <a:spLocks noGrp="1"/>
          </p:cNvSpPr>
          <p:nvPr>
            <p:ph type="body" sz="quarter" idx="26"/>
          </p:nvPr>
        </p:nvSpPr>
        <p:spPr bwMode="gray">
          <a:xfrm>
            <a:off x="864000" y="1914000"/>
            <a:ext cx="8028000" cy="612000"/>
          </a:xfrm>
          <a:gradFill>
            <a:gsLst>
              <a:gs pos="0">
                <a:srgbClr val="FBFCFC"/>
              </a:gs>
              <a:gs pos="34000">
                <a:srgbClr val="E6EAED"/>
              </a:gs>
            </a:gsLst>
            <a:lin ang="5400000" scaled="0"/>
          </a:gradFill>
        </p:spPr>
        <p:txBody>
          <a:bodyPr lIns="180000" tIns="36000" rIns="36000" bIns="36000" anchor="ctr"/>
          <a:lstStyle>
            <a:lvl1pPr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 baseline="0">
                <a:solidFill>
                  <a:srgbClr val="4C4C4C"/>
                </a:solidFill>
              </a:defRPr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21" name="Text Placeholder 15"/>
          <p:cNvSpPr>
            <a:spLocks noGrp="1"/>
          </p:cNvSpPr>
          <p:nvPr>
            <p:ph type="body" sz="quarter" idx="27"/>
          </p:nvPr>
        </p:nvSpPr>
        <p:spPr bwMode="gray">
          <a:xfrm>
            <a:off x="864000" y="5724000"/>
            <a:ext cx="8028000" cy="612000"/>
          </a:xfrm>
          <a:gradFill>
            <a:gsLst>
              <a:gs pos="0">
                <a:srgbClr val="FBFCFC"/>
              </a:gs>
              <a:gs pos="34000">
                <a:srgbClr val="E6EAED"/>
              </a:gs>
            </a:gsLst>
            <a:lin ang="5400000" scaled="0"/>
          </a:gradFill>
        </p:spPr>
        <p:txBody>
          <a:bodyPr lIns="180000" tIns="36000" rIns="36000" bIns="36000" anchor="ctr"/>
          <a:lstStyle>
            <a:lvl1pPr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 baseline="0">
                <a:solidFill>
                  <a:srgbClr val="4C4C4C"/>
                </a:solidFill>
              </a:defRPr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23" name="Date Placeholder 2"/>
          <p:cNvSpPr>
            <a:spLocks noGrp="1"/>
          </p:cNvSpPr>
          <p:nvPr>
            <p:ph type="dt" sz="half" idx="28"/>
          </p:nvPr>
        </p:nvSpPr>
        <p:spPr>
          <a:xfrm>
            <a:off x="720725" y="6551613"/>
            <a:ext cx="719138" cy="1079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24" name="Footer Placeholder 3"/>
          <p:cNvSpPr>
            <a:spLocks noGrp="1"/>
          </p:cNvSpPr>
          <p:nvPr>
            <p:ph type="ftr" sz="quarter" idx="29"/>
          </p:nvPr>
        </p:nvSpPr>
        <p:spPr>
          <a:xfrm>
            <a:off x="1619250" y="6551613"/>
            <a:ext cx="3600450" cy="1079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5" name="Slide Number Placeholder 4"/>
          <p:cNvSpPr>
            <a:spLocks noGrp="1"/>
          </p:cNvSpPr>
          <p:nvPr>
            <p:ph type="sldNum" sz="quarter" idx="30"/>
          </p:nvPr>
        </p:nvSpPr>
        <p:spPr>
          <a:xfrm>
            <a:off x="252413" y="6551613"/>
            <a:ext cx="360362" cy="1079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4DD7F66E-67BE-4165-AA12-9C7E50667EB0}" type="slidenum">
              <a:rPr lang="en-US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5382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rberich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3"/>
          </p:nvPr>
        </p:nvSpPr>
        <p:spPr bwMode="gray">
          <a:xfrm>
            <a:off x="250825" y="253505"/>
            <a:ext cx="7380000" cy="224672"/>
          </a:xfrm>
        </p:spPr>
        <p:txBody>
          <a:bodyPr wrap="none">
            <a:noAutofit/>
          </a:bodyPr>
          <a:lstStyle>
            <a:lvl1pPr>
              <a:defRPr b="0" baseline="0">
                <a:solidFill>
                  <a:srgbClr val="404547"/>
                </a:solidFill>
              </a:defRPr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4"/>
          </p:nvPr>
        </p:nvSpPr>
        <p:spPr bwMode="gray">
          <a:xfrm>
            <a:off x="720725" y="6551613"/>
            <a:ext cx="719138" cy="1079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5"/>
          </p:nvPr>
        </p:nvSpPr>
        <p:spPr bwMode="gray">
          <a:xfrm>
            <a:off x="1619250" y="6551613"/>
            <a:ext cx="3600450" cy="1079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6"/>
          </p:nvPr>
        </p:nvSpPr>
        <p:spPr bwMode="gray">
          <a:xfrm>
            <a:off x="252413" y="6551613"/>
            <a:ext cx="360362" cy="1079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5E0C7083-1E54-4554-91D1-8BF4F611CA78}" type="slidenum">
              <a:rPr lang="de-DE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0732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251999" y="504000"/>
            <a:ext cx="8640000" cy="338554"/>
          </a:xfrm>
        </p:spPr>
        <p:txBody>
          <a:bodyPr lIns="0" tIns="0" rIns="0" bIns="0" anchor="t">
            <a:noAutofit/>
          </a:bodyPr>
          <a:lstStyle>
            <a:lvl1pPr defTabSz="226800">
              <a:defRPr b="1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252000" y="936000"/>
            <a:ext cx="8640000" cy="5472000"/>
          </a:xfrm>
        </p:spPr>
        <p:txBody>
          <a:bodyPr tIns="180000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>
            <a:off x="720725" y="6551613"/>
            <a:ext cx="719138" cy="1079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>
            <a:off x="1619250" y="6551613"/>
            <a:ext cx="3600450" cy="1079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gray">
          <a:xfrm>
            <a:off x="252413" y="6551613"/>
            <a:ext cx="360362" cy="1079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B8106070-B351-46AC-A1D0-70B35240D20D}" type="slidenum">
              <a:rPr lang="en-US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38708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1"/>
          <p:cNvCxnSpPr/>
          <p:nvPr userDrawn="1"/>
        </p:nvCxnSpPr>
        <p:spPr bwMode="gray">
          <a:xfrm>
            <a:off x="252413" y="900113"/>
            <a:ext cx="8639175" cy="0"/>
          </a:xfrm>
          <a:prstGeom prst="line">
            <a:avLst/>
          </a:prstGeom>
          <a:ln w="6350">
            <a:solidFill>
              <a:srgbClr val="4045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251999" y="504000"/>
            <a:ext cx="8640000" cy="338554"/>
          </a:xfrm>
        </p:spPr>
        <p:txBody>
          <a:bodyPr lIns="0" tIns="0" rIns="0" bIns="0" anchor="t">
            <a:noAutofit/>
          </a:bodyPr>
          <a:lstStyle>
            <a:lvl1pPr defTabSz="226800">
              <a:defRPr b="1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252000" y="936000"/>
            <a:ext cx="8640000" cy="5472000"/>
          </a:xfrm>
        </p:spPr>
        <p:txBody>
          <a:bodyPr tIns="180000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 bwMode="gray">
          <a:xfrm>
            <a:off x="250825" y="253505"/>
            <a:ext cx="7380000" cy="224672"/>
          </a:xfrm>
        </p:spPr>
        <p:txBody>
          <a:bodyPr wrap="none">
            <a:noAutofit/>
          </a:bodyPr>
          <a:lstStyle>
            <a:lvl1pPr>
              <a:defRPr b="0" baseline="0">
                <a:solidFill>
                  <a:srgbClr val="404547"/>
                </a:solidFill>
              </a:defRPr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 bwMode="gray">
          <a:xfrm>
            <a:off x="720725" y="6551613"/>
            <a:ext cx="719138" cy="1079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 bwMode="gray">
          <a:xfrm>
            <a:off x="1619250" y="6551613"/>
            <a:ext cx="3600450" cy="1079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 bwMode="gray">
          <a:xfrm>
            <a:off x="252413" y="6551613"/>
            <a:ext cx="360362" cy="1079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23B66AC3-F61B-41AA-BC67-81DD9507E6B6}" type="slidenum">
              <a:rPr lang="en-US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62998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086600" y="6553200"/>
            <a:ext cx="1905000" cy="228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1EC90F37-191A-48BF-95DB-E61A6B8C1D85}" type="slidenum">
              <a:rPr lang="en-US" altLang="ja-JP"/>
              <a:pPr>
                <a:defRPr/>
              </a:pPr>
              <a:t>‹N›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360547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2" y="1125538"/>
            <a:ext cx="8280401" cy="5040312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742950" indent="-285750"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buClr>
                <a:srgbClr val="6C6A66"/>
              </a:buClr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de-DE" dirty="0" smtClean="0"/>
              <a:t>Edit </a:t>
            </a:r>
            <a:r>
              <a:rPr lang="de-DE" dirty="0" err="1" smtClean="0"/>
              <a:t>text</a:t>
            </a:r>
            <a:r>
              <a:rPr lang="de-DE" dirty="0" smtClean="0"/>
              <a:t> </a:t>
            </a:r>
            <a:r>
              <a:rPr lang="de-DE" dirty="0" err="1" smtClean="0"/>
              <a:t>master</a:t>
            </a:r>
            <a:r>
              <a:rPr lang="de-DE" dirty="0" smtClean="0"/>
              <a:t> style</a:t>
            </a:r>
          </a:p>
          <a:p>
            <a:pPr lvl="1"/>
            <a:r>
              <a:rPr lang="de-DE" dirty="0" smtClean="0"/>
              <a:t>Second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2"/>
            <a:r>
              <a:rPr lang="de-DE" dirty="0" smtClean="0"/>
              <a:t>Third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3"/>
            <a:r>
              <a:rPr lang="de-DE" dirty="0" smtClean="0"/>
              <a:t>4th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4"/>
            <a:r>
              <a:rPr lang="de-DE" dirty="0" smtClean="0"/>
              <a:t>- 5th </a:t>
            </a:r>
            <a:r>
              <a:rPr lang="de-DE" dirty="0" err="1" smtClean="0"/>
              <a:t>level</a:t>
            </a:r>
            <a:endParaRPr lang="de-DE" dirty="0"/>
          </a:p>
        </p:txBody>
      </p:sp>
      <p:sp>
        <p:nvSpPr>
          <p:cNvPr id="4" name="Titel 1"/>
          <p:cNvSpPr>
            <a:spLocks noGrp="1"/>
          </p:cNvSpPr>
          <p:nvPr>
            <p:ph type="title" hasCustomPrompt="1"/>
          </p:nvPr>
        </p:nvSpPr>
        <p:spPr>
          <a:xfrm>
            <a:off x="1476375" y="116632"/>
            <a:ext cx="5975946" cy="504056"/>
          </a:xfrm>
          <a:prstGeom prst="rect">
            <a:avLst/>
          </a:prstGeom>
        </p:spPr>
        <p:txBody>
          <a:bodyPr/>
          <a:lstStyle>
            <a:lvl1pPr algn="l">
              <a:defRPr sz="30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edit</a:t>
            </a:r>
            <a:r>
              <a:rPr lang="de-DE" dirty="0" smtClean="0"/>
              <a:t> title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662502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6695641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820464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05664085"/>
      </p:ext>
    </p:extLst>
  </p:cSld>
  <p:clrMapOvr>
    <a:masterClrMapping/>
  </p:clrMapOvr>
  <p:transition spd="slow">
    <p:zoom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252000" y="3132000"/>
            <a:ext cx="8640000" cy="1620000"/>
          </a:xfrm>
        </p:spPr>
        <p:txBody>
          <a:bodyPr bIns="36000" anchor="b"/>
          <a:lstStyle>
            <a:lvl1pPr algn="ctr">
              <a:defRPr sz="3200" b="1" cap="none" baseline="0">
                <a:solidFill>
                  <a:srgbClr val="404547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252000" y="4787999"/>
            <a:ext cx="8640000" cy="1620000"/>
          </a:xfrm>
        </p:spPr>
        <p:txBody>
          <a:bodyPr/>
          <a:lstStyle>
            <a:lvl1pPr marL="0" indent="0" algn="ctr">
              <a:buNone/>
              <a:defRPr sz="1800">
                <a:solidFill>
                  <a:srgbClr val="404547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3"/>
          </p:nvPr>
        </p:nvSpPr>
        <p:spPr bwMode="gray">
          <a:xfrm>
            <a:off x="0" y="864000"/>
            <a:ext cx="9144000" cy="2232000"/>
          </a:xfrm>
        </p:spPr>
        <p:txBody>
          <a:bodyPr/>
          <a:lstStyle/>
          <a:p>
            <a:pPr lvl="0"/>
            <a:r>
              <a:rPr lang="de-DE" noProof="0" smtClean="0"/>
              <a:t>Bild durch Klicken auf Symbol hinzufügen</a:t>
            </a:r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212767921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Connector 5"/>
          <p:cNvCxnSpPr/>
          <p:nvPr userDrawn="1"/>
        </p:nvCxnSpPr>
        <p:spPr bwMode="gray">
          <a:xfrm>
            <a:off x="252413" y="900113"/>
            <a:ext cx="8639175" cy="0"/>
          </a:xfrm>
          <a:prstGeom prst="line">
            <a:avLst/>
          </a:prstGeom>
          <a:ln w="12700">
            <a:solidFill>
              <a:srgbClr val="4045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3"/>
          </p:nvPr>
        </p:nvSpPr>
        <p:spPr bwMode="gray">
          <a:xfrm>
            <a:off x="250825" y="253505"/>
            <a:ext cx="7380000" cy="224672"/>
          </a:xfrm>
        </p:spPr>
        <p:txBody>
          <a:bodyPr wrap="none">
            <a:noAutofit/>
          </a:bodyPr>
          <a:lstStyle>
            <a:lvl1pPr>
              <a:defRPr b="0" baseline="0">
                <a:solidFill>
                  <a:srgbClr val="404547"/>
                </a:solidFill>
              </a:defRPr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 bwMode="gray">
          <a:xfrm>
            <a:off x="250825" y="1152000"/>
            <a:ext cx="612000" cy="612000"/>
          </a:xfrm>
          <a:gradFill>
            <a:gsLst>
              <a:gs pos="0">
                <a:srgbClr val="A0A1A3"/>
              </a:gs>
              <a:gs pos="34000">
                <a:srgbClr val="404547"/>
              </a:gs>
            </a:gsLst>
            <a:lin ang="5400000" scaled="0"/>
          </a:gradFill>
        </p:spPr>
        <p:txBody>
          <a:bodyPr lIns="36000" tIns="36000" rIns="36000" bIns="36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 b="1" i="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5"/>
          </p:nvPr>
        </p:nvSpPr>
        <p:spPr bwMode="gray">
          <a:xfrm>
            <a:off x="250825" y="1914000"/>
            <a:ext cx="612000" cy="612000"/>
          </a:xfrm>
          <a:gradFill>
            <a:gsLst>
              <a:gs pos="0">
                <a:srgbClr val="A0A1A3"/>
              </a:gs>
              <a:gs pos="34000">
                <a:srgbClr val="404547"/>
              </a:gs>
            </a:gsLst>
            <a:lin ang="5400000" scaled="0"/>
          </a:gradFill>
        </p:spPr>
        <p:txBody>
          <a:bodyPr lIns="36000" tIns="36000" rIns="36000" bIns="36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 b="1" i="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6"/>
          </p:nvPr>
        </p:nvSpPr>
        <p:spPr bwMode="gray">
          <a:xfrm>
            <a:off x="250825" y="2676000"/>
            <a:ext cx="612000" cy="612000"/>
          </a:xfrm>
          <a:gradFill>
            <a:gsLst>
              <a:gs pos="0">
                <a:srgbClr val="A0A1A3"/>
              </a:gs>
              <a:gs pos="34000">
                <a:srgbClr val="404547"/>
              </a:gs>
            </a:gsLst>
            <a:lin ang="5400000" scaled="0"/>
          </a:gradFill>
        </p:spPr>
        <p:txBody>
          <a:bodyPr lIns="36000" tIns="36000" rIns="36000" bIns="36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 b="1" i="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7"/>
          </p:nvPr>
        </p:nvSpPr>
        <p:spPr bwMode="gray">
          <a:xfrm>
            <a:off x="250825" y="3438000"/>
            <a:ext cx="612000" cy="612000"/>
          </a:xfrm>
          <a:gradFill>
            <a:gsLst>
              <a:gs pos="0">
                <a:srgbClr val="A0A1A3"/>
              </a:gs>
              <a:gs pos="34000">
                <a:srgbClr val="404547"/>
              </a:gs>
            </a:gsLst>
            <a:lin ang="5400000" scaled="0"/>
          </a:gradFill>
        </p:spPr>
        <p:txBody>
          <a:bodyPr lIns="36000" tIns="36000" rIns="36000" bIns="36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 b="1" i="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8"/>
          </p:nvPr>
        </p:nvSpPr>
        <p:spPr bwMode="gray">
          <a:xfrm>
            <a:off x="250825" y="4200000"/>
            <a:ext cx="612000" cy="612000"/>
          </a:xfrm>
          <a:gradFill>
            <a:gsLst>
              <a:gs pos="0">
                <a:srgbClr val="A0A1A3"/>
              </a:gs>
              <a:gs pos="34000">
                <a:srgbClr val="404547"/>
              </a:gs>
            </a:gsLst>
            <a:lin ang="5400000" scaled="0"/>
          </a:gradFill>
        </p:spPr>
        <p:txBody>
          <a:bodyPr lIns="36000" tIns="36000" rIns="36000" bIns="36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 b="1" i="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9"/>
          </p:nvPr>
        </p:nvSpPr>
        <p:spPr bwMode="gray">
          <a:xfrm>
            <a:off x="250825" y="4962000"/>
            <a:ext cx="612000" cy="612000"/>
          </a:xfrm>
          <a:gradFill>
            <a:gsLst>
              <a:gs pos="0">
                <a:srgbClr val="A0A1A3"/>
              </a:gs>
              <a:gs pos="34000">
                <a:srgbClr val="404547"/>
              </a:gs>
            </a:gsLst>
            <a:lin ang="5400000" scaled="0"/>
          </a:gradFill>
        </p:spPr>
        <p:txBody>
          <a:bodyPr lIns="36000" tIns="36000" rIns="36000" bIns="36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 b="1" i="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0"/>
          </p:nvPr>
        </p:nvSpPr>
        <p:spPr bwMode="gray">
          <a:xfrm>
            <a:off x="250825" y="5724000"/>
            <a:ext cx="612000" cy="612000"/>
          </a:xfrm>
          <a:gradFill>
            <a:gsLst>
              <a:gs pos="0">
                <a:srgbClr val="A0A1A3"/>
              </a:gs>
              <a:gs pos="34000">
                <a:srgbClr val="404547"/>
              </a:gs>
            </a:gsLst>
            <a:lin ang="5400000" scaled="0"/>
          </a:gradFill>
        </p:spPr>
        <p:txBody>
          <a:bodyPr lIns="36000" tIns="36000" rIns="36000" bIns="36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 b="1" i="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5" name="Text Placeholder 15"/>
          <p:cNvSpPr>
            <a:spLocks noGrp="1"/>
          </p:cNvSpPr>
          <p:nvPr>
            <p:ph type="body" sz="quarter" idx="21"/>
          </p:nvPr>
        </p:nvSpPr>
        <p:spPr bwMode="gray">
          <a:xfrm>
            <a:off x="864000" y="1152000"/>
            <a:ext cx="8028000" cy="612000"/>
          </a:xfrm>
          <a:gradFill>
            <a:gsLst>
              <a:gs pos="0">
                <a:srgbClr val="FBFCFC"/>
              </a:gs>
              <a:gs pos="34000">
                <a:srgbClr val="E6EAED"/>
              </a:gs>
            </a:gsLst>
            <a:lin ang="5400000" scaled="0"/>
          </a:gradFill>
        </p:spPr>
        <p:txBody>
          <a:bodyPr lIns="180000" tIns="36000" rIns="36000" bIns="36000" anchor="ctr"/>
          <a:lstStyle>
            <a:lvl1pPr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 baseline="0">
                <a:solidFill>
                  <a:srgbClr val="4C4C4C"/>
                </a:solidFill>
              </a:defRPr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22"/>
          </p:nvPr>
        </p:nvSpPr>
        <p:spPr bwMode="gray">
          <a:xfrm>
            <a:off x="864000" y="2676000"/>
            <a:ext cx="8028000" cy="612000"/>
          </a:xfrm>
          <a:gradFill>
            <a:gsLst>
              <a:gs pos="0">
                <a:srgbClr val="FBFCFC"/>
              </a:gs>
              <a:gs pos="34000">
                <a:srgbClr val="E6EAED"/>
              </a:gs>
            </a:gsLst>
            <a:lin ang="5400000" scaled="0"/>
          </a:gradFill>
        </p:spPr>
        <p:txBody>
          <a:bodyPr lIns="180000" tIns="36000" rIns="36000" bIns="36000" anchor="ctr"/>
          <a:lstStyle>
            <a:lvl1pPr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 baseline="0">
                <a:solidFill>
                  <a:srgbClr val="4C4C4C"/>
                </a:solidFill>
              </a:defRPr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23"/>
          </p:nvPr>
        </p:nvSpPr>
        <p:spPr bwMode="gray">
          <a:xfrm>
            <a:off x="864000" y="3438000"/>
            <a:ext cx="8028000" cy="612000"/>
          </a:xfrm>
          <a:gradFill>
            <a:gsLst>
              <a:gs pos="0">
                <a:srgbClr val="FBFCFC"/>
              </a:gs>
              <a:gs pos="34000">
                <a:srgbClr val="E6EAED"/>
              </a:gs>
            </a:gsLst>
            <a:lin ang="5400000" scaled="0"/>
          </a:gradFill>
        </p:spPr>
        <p:txBody>
          <a:bodyPr lIns="180000" tIns="36000" rIns="36000" bIns="36000" anchor="ctr"/>
          <a:lstStyle>
            <a:lvl1pPr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 baseline="0">
                <a:solidFill>
                  <a:srgbClr val="4C4C4C"/>
                </a:solidFill>
              </a:defRPr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18" name="Text Placeholder 15"/>
          <p:cNvSpPr>
            <a:spLocks noGrp="1"/>
          </p:cNvSpPr>
          <p:nvPr>
            <p:ph type="body" sz="quarter" idx="24"/>
          </p:nvPr>
        </p:nvSpPr>
        <p:spPr bwMode="gray">
          <a:xfrm>
            <a:off x="864000" y="4200000"/>
            <a:ext cx="8028000" cy="612000"/>
          </a:xfrm>
          <a:gradFill>
            <a:gsLst>
              <a:gs pos="0">
                <a:srgbClr val="FBFCFC"/>
              </a:gs>
              <a:gs pos="34000">
                <a:srgbClr val="E6EAED"/>
              </a:gs>
            </a:gsLst>
            <a:lin ang="5400000" scaled="0"/>
          </a:gradFill>
        </p:spPr>
        <p:txBody>
          <a:bodyPr lIns="180000" tIns="36000" rIns="36000" bIns="36000" anchor="ctr"/>
          <a:lstStyle>
            <a:lvl1pPr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 baseline="0">
                <a:solidFill>
                  <a:srgbClr val="4C4C4C"/>
                </a:solidFill>
              </a:defRPr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19" name="Text Placeholder 15"/>
          <p:cNvSpPr>
            <a:spLocks noGrp="1"/>
          </p:cNvSpPr>
          <p:nvPr>
            <p:ph type="body" sz="quarter" idx="25"/>
          </p:nvPr>
        </p:nvSpPr>
        <p:spPr bwMode="gray">
          <a:xfrm>
            <a:off x="864000" y="4962000"/>
            <a:ext cx="8028000" cy="612000"/>
          </a:xfrm>
          <a:gradFill>
            <a:gsLst>
              <a:gs pos="0">
                <a:srgbClr val="FBFCFC"/>
              </a:gs>
              <a:gs pos="34000">
                <a:srgbClr val="E6EAED"/>
              </a:gs>
            </a:gsLst>
            <a:lin ang="5400000" scaled="0"/>
          </a:gradFill>
        </p:spPr>
        <p:txBody>
          <a:bodyPr lIns="180000" tIns="36000" rIns="36000" bIns="36000" anchor="ctr"/>
          <a:lstStyle>
            <a:lvl1pPr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 baseline="0">
                <a:solidFill>
                  <a:srgbClr val="4C4C4C"/>
                </a:solidFill>
              </a:defRPr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20" name="Text Placeholder 15"/>
          <p:cNvSpPr>
            <a:spLocks noGrp="1"/>
          </p:cNvSpPr>
          <p:nvPr>
            <p:ph type="body" sz="quarter" idx="26"/>
          </p:nvPr>
        </p:nvSpPr>
        <p:spPr bwMode="gray">
          <a:xfrm>
            <a:off x="864000" y="1914000"/>
            <a:ext cx="8028000" cy="612000"/>
          </a:xfrm>
          <a:gradFill>
            <a:gsLst>
              <a:gs pos="0">
                <a:srgbClr val="FBFCFC"/>
              </a:gs>
              <a:gs pos="34000">
                <a:srgbClr val="E6EAED"/>
              </a:gs>
            </a:gsLst>
            <a:lin ang="5400000" scaled="0"/>
          </a:gradFill>
        </p:spPr>
        <p:txBody>
          <a:bodyPr lIns="180000" tIns="36000" rIns="36000" bIns="36000" anchor="ctr"/>
          <a:lstStyle>
            <a:lvl1pPr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 baseline="0">
                <a:solidFill>
                  <a:srgbClr val="4C4C4C"/>
                </a:solidFill>
              </a:defRPr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21" name="Text Placeholder 15"/>
          <p:cNvSpPr>
            <a:spLocks noGrp="1"/>
          </p:cNvSpPr>
          <p:nvPr>
            <p:ph type="body" sz="quarter" idx="27"/>
          </p:nvPr>
        </p:nvSpPr>
        <p:spPr bwMode="gray">
          <a:xfrm>
            <a:off x="864000" y="5724000"/>
            <a:ext cx="8028000" cy="612000"/>
          </a:xfrm>
          <a:gradFill>
            <a:gsLst>
              <a:gs pos="0">
                <a:srgbClr val="FBFCFC"/>
              </a:gs>
              <a:gs pos="34000">
                <a:srgbClr val="E6EAED"/>
              </a:gs>
            </a:gsLst>
            <a:lin ang="5400000" scaled="0"/>
          </a:gradFill>
        </p:spPr>
        <p:txBody>
          <a:bodyPr lIns="180000" tIns="36000" rIns="36000" bIns="36000" anchor="ctr"/>
          <a:lstStyle>
            <a:lvl1pPr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 baseline="0">
                <a:solidFill>
                  <a:srgbClr val="4C4C4C"/>
                </a:solidFill>
              </a:defRPr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23" name="Date Placeholder 2"/>
          <p:cNvSpPr>
            <a:spLocks noGrp="1"/>
          </p:cNvSpPr>
          <p:nvPr>
            <p:ph type="dt" sz="half" idx="28"/>
          </p:nvPr>
        </p:nvSpPr>
        <p:spPr>
          <a:xfrm>
            <a:off x="720725" y="6551613"/>
            <a:ext cx="719138" cy="1079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24" name="Footer Placeholder 3"/>
          <p:cNvSpPr>
            <a:spLocks noGrp="1"/>
          </p:cNvSpPr>
          <p:nvPr>
            <p:ph type="ftr" sz="quarter" idx="29"/>
          </p:nvPr>
        </p:nvSpPr>
        <p:spPr>
          <a:xfrm>
            <a:off x="1619250" y="6551613"/>
            <a:ext cx="3600450" cy="1079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5" name="Slide Number Placeholder 4"/>
          <p:cNvSpPr>
            <a:spLocks noGrp="1"/>
          </p:cNvSpPr>
          <p:nvPr>
            <p:ph type="sldNum" sz="quarter" idx="30"/>
          </p:nvPr>
        </p:nvSpPr>
        <p:spPr>
          <a:xfrm>
            <a:off x="252413" y="6551613"/>
            <a:ext cx="360362" cy="1079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4DD7F66E-67BE-4165-AA12-9C7E50667EB0}" type="slidenum">
              <a:rPr lang="en-US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24292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rberich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3"/>
          </p:nvPr>
        </p:nvSpPr>
        <p:spPr bwMode="gray">
          <a:xfrm>
            <a:off x="250825" y="253505"/>
            <a:ext cx="7380000" cy="224672"/>
          </a:xfrm>
        </p:spPr>
        <p:txBody>
          <a:bodyPr wrap="none">
            <a:noAutofit/>
          </a:bodyPr>
          <a:lstStyle>
            <a:lvl1pPr>
              <a:defRPr b="0" baseline="0">
                <a:solidFill>
                  <a:srgbClr val="404547"/>
                </a:solidFill>
              </a:defRPr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4"/>
          </p:nvPr>
        </p:nvSpPr>
        <p:spPr bwMode="gray">
          <a:xfrm>
            <a:off x="720725" y="6551613"/>
            <a:ext cx="719138" cy="1079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5"/>
          </p:nvPr>
        </p:nvSpPr>
        <p:spPr bwMode="gray">
          <a:xfrm>
            <a:off x="1619250" y="6551613"/>
            <a:ext cx="3600450" cy="1079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6"/>
          </p:nvPr>
        </p:nvSpPr>
        <p:spPr bwMode="gray">
          <a:xfrm>
            <a:off x="252413" y="6551613"/>
            <a:ext cx="360362" cy="1079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5E0C7083-1E54-4554-91D1-8BF4F611CA78}" type="slidenum">
              <a:rPr lang="de-DE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76996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251999" y="504000"/>
            <a:ext cx="8640000" cy="338554"/>
          </a:xfrm>
        </p:spPr>
        <p:txBody>
          <a:bodyPr lIns="0" tIns="0" rIns="0" bIns="0" anchor="t">
            <a:noAutofit/>
          </a:bodyPr>
          <a:lstStyle>
            <a:lvl1pPr defTabSz="226800">
              <a:defRPr b="1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252000" y="936000"/>
            <a:ext cx="8640000" cy="5472000"/>
          </a:xfrm>
        </p:spPr>
        <p:txBody>
          <a:bodyPr tIns="180000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>
            <a:off x="720725" y="6551613"/>
            <a:ext cx="719138" cy="1079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>
            <a:off x="1619250" y="6551613"/>
            <a:ext cx="3600450" cy="1079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gray">
          <a:xfrm>
            <a:off x="252413" y="6551613"/>
            <a:ext cx="360362" cy="1079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B8106070-B351-46AC-A1D0-70B35240D20D}" type="slidenum">
              <a:rPr lang="en-US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65109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1"/>
          <p:cNvCxnSpPr/>
          <p:nvPr userDrawn="1"/>
        </p:nvCxnSpPr>
        <p:spPr bwMode="gray">
          <a:xfrm>
            <a:off x="252413" y="900113"/>
            <a:ext cx="8639175" cy="0"/>
          </a:xfrm>
          <a:prstGeom prst="line">
            <a:avLst/>
          </a:prstGeom>
          <a:ln w="6350">
            <a:solidFill>
              <a:srgbClr val="4045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251999" y="504000"/>
            <a:ext cx="8640000" cy="338554"/>
          </a:xfrm>
        </p:spPr>
        <p:txBody>
          <a:bodyPr lIns="0" tIns="0" rIns="0" bIns="0" anchor="t">
            <a:noAutofit/>
          </a:bodyPr>
          <a:lstStyle>
            <a:lvl1pPr defTabSz="226800">
              <a:defRPr b="1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252000" y="936000"/>
            <a:ext cx="8640000" cy="5472000"/>
          </a:xfrm>
        </p:spPr>
        <p:txBody>
          <a:bodyPr tIns="180000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 bwMode="gray">
          <a:xfrm>
            <a:off x="250825" y="253505"/>
            <a:ext cx="7380000" cy="224672"/>
          </a:xfrm>
        </p:spPr>
        <p:txBody>
          <a:bodyPr wrap="none">
            <a:noAutofit/>
          </a:bodyPr>
          <a:lstStyle>
            <a:lvl1pPr>
              <a:defRPr b="0" baseline="0">
                <a:solidFill>
                  <a:srgbClr val="404547"/>
                </a:solidFill>
              </a:defRPr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 bwMode="gray">
          <a:xfrm>
            <a:off x="720725" y="6551613"/>
            <a:ext cx="719138" cy="1079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 bwMode="gray">
          <a:xfrm>
            <a:off x="1619250" y="6551613"/>
            <a:ext cx="3600450" cy="1079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 bwMode="gray">
          <a:xfrm>
            <a:off x="252413" y="6551613"/>
            <a:ext cx="360362" cy="1079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23B66AC3-F61B-41AA-BC67-81DD9507E6B6}" type="slidenum">
              <a:rPr lang="en-US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08080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086600" y="6553200"/>
            <a:ext cx="1905000" cy="228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1EC90F37-191A-48BF-95DB-E61A6B8C1D85}" type="slidenum">
              <a:rPr lang="en-US" altLang="ja-JP"/>
              <a:pPr>
                <a:defRPr/>
              </a:pPr>
              <a:t>‹N›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8805533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50353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1476375" y="116632"/>
            <a:ext cx="5975946" cy="504056"/>
          </a:xfrm>
          <a:prstGeom prst="rect">
            <a:avLst/>
          </a:prstGeom>
        </p:spPr>
        <p:txBody>
          <a:bodyPr/>
          <a:lstStyle>
            <a:lvl1pPr algn="l">
              <a:defRPr sz="30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edit</a:t>
            </a:r>
            <a:r>
              <a:rPr lang="de-DE" dirty="0" smtClean="0"/>
              <a:t> title</a:t>
            </a:r>
            <a:endParaRPr lang="de-DE" dirty="0"/>
          </a:p>
        </p:txBody>
      </p:sp>
      <p:sp>
        <p:nvSpPr>
          <p:cNvPr id="9" name="Textplatzhalt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1125537"/>
            <a:ext cx="3887788" cy="5183187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742950" indent="-285750"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buClr>
                <a:srgbClr val="6C6A66"/>
              </a:buClr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de-DE" dirty="0" smtClean="0"/>
              <a:t>Edit </a:t>
            </a:r>
            <a:r>
              <a:rPr lang="de-DE" dirty="0" err="1" smtClean="0"/>
              <a:t>text</a:t>
            </a:r>
            <a:r>
              <a:rPr lang="de-DE" dirty="0" smtClean="0"/>
              <a:t> </a:t>
            </a:r>
            <a:r>
              <a:rPr lang="de-DE" dirty="0" err="1" smtClean="0"/>
              <a:t>master</a:t>
            </a:r>
            <a:r>
              <a:rPr lang="de-DE" dirty="0" smtClean="0"/>
              <a:t> style</a:t>
            </a:r>
          </a:p>
          <a:p>
            <a:pPr lvl="1"/>
            <a:r>
              <a:rPr lang="de-DE" dirty="0" smtClean="0"/>
              <a:t>Second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2"/>
            <a:r>
              <a:rPr lang="de-DE" dirty="0" smtClean="0"/>
              <a:t>Third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3"/>
            <a:r>
              <a:rPr lang="de-DE" dirty="0" smtClean="0"/>
              <a:t>4th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4"/>
            <a:r>
              <a:rPr lang="de-DE" dirty="0" smtClean="0"/>
              <a:t>- 5th </a:t>
            </a:r>
            <a:r>
              <a:rPr lang="de-DE" dirty="0" err="1" smtClean="0"/>
              <a:t>level</a:t>
            </a:r>
            <a:endParaRPr lang="de-DE" dirty="0"/>
          </a:p>
        </p:txBody>
      </p:sp>
      <p:sp>
        <p:nvSpPr>
          <p:cNvPr id="10" name="Textplatzhalt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860676" y="1124744"/>
            <a:ext cx="3887788" cy="5183187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742950" indent="-285750"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buClr>
                <a:srgbClr val="6C6A66"/>
              </a:buClr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de-DE" dirty="0" smtClean="0"/>
              <a:t>Edit </a:t>
            </a:r>
            <a:r>
              <a:rPr lang="de-DE" dirty="0" err="1" smtClean="0"/>
              <a:t>text</a:t>
            </a:r>
            <a:r>
              <a:rPr lang="de-DE" dirty="0" smtClean="0"/>
              <a:t> </a:t>
            </a:r>
            <a:r>
              <a:rPr lang="de-DE" dirty="0" err="1" smtClean="0"/>
              <a:t>master</a:t>
            </a:r>
            <a:r>
              <a:rPr lang="de-DE" dirty="0" smtClean="0"/>
              <a:t> style</a:t>
            </a:r>
          </a:p>
          <a:p>
            <a:pPr lvl="1"/>
            <a:r>
              <a:rPr lang="de-DE" dirty="0" smtClean="0"/>
              <a:t>Second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2"/>
            <a:r>
              <a:rPr lang="de-DE" dirty="0" smtClean="0"/>
              <a:t>Third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3"/>
            <a:r>
              <a:rPr lang="de-DE" dirty="0" smtClean="0"/>
              <a:t>4th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4"/>
            <a:r>
              <a:rPr lang="de-DE" dirty="0" smtClean="0"/>
              <a:t>- 5th </a:t>
            </a:r>
            <a:r>
              <a:rPr lang="de-DE" dirty="0" err="1" smtClean="0"/>
              <a:t>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742994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603865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6684749"/>
      </p:ext>
    </p:extLst>
  </p:cSld>
  <p:clrMapOvr>
    <a:masterClrMapping/>
  </p:clrMapOvr>
  <p:transition spd="slow">
    <p:zoom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3"/>
          </p:nvPr>
        </p:nvSpPr>
        <p:spPr bwMode="gray">
          <a:xfrm>
            <a:off x="250825" y="253505"/>
            <a:ext cx="7380000" cy="224672"/>
          </a:xfrm>
        </p:spPr>
        <p:txBody>
          <a:bodyPr wrap="none">
            <a:noAutofit/>
          </a:bodyPr>
          <a:lstStyle>
            <a:lvl1pPr>
              <a:defRPr b="0" baseline="0">
                <a:solidFill>
                  <a:srgbClr val="404547"/>
                </a:solidFill>
              </a:defRPr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4"/>
          </p:nvPr>
        </p:nvSpPr>
        <p:spPr>
          <a:xfrm>
            <a:off x="720725" y="6551613"/>
            <a:ext cx="719138" cy="1079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5"/>
          </p:nvPr>
        </p:nvSpPr>
        <p:spPr>
          <a:xfrm>
            <a:off x="1619250" y="6551613"/>
            <a:ext cx="3600450" cy="1079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6"/>
          </p:nvPr>
        </p:nvSpPr>
        <p:spPr>
          <a:xfrm>
            <a:off x="252413" y="6551613"/>
            <a:ext cx="360362" cy="1079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963928EC-5396-4057-BC8F-B4E0BE443310}" type="slidenum">
              <a:rPr lang="en-US"/>
              <a:pPr>
                <a:defRPr/>
              </a:pPr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810324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252000" y="3132000"/>
            <a:ext cx="8640000" cy="1620000"/>
          </a:xfrm>
        </p:spPr>
        <p:txBody>
          <a:bodyPr bIns="36000" anchor="b"/>
          <a:lstStyle>
            <a:lvl1pPr algn="ctr">
              <a:defRPr sz="3200" b="1" cap="none" baseline="0">
                <a:solidFill>
                  <a:srgbClr val="404547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252000" y="4787999"/>
            <a:ext cx="8640000" cy="1620000"/>
          </a:xfrm>
        </p:spPr>
        <p:txBody>
          <a:bodyPr/>
          <a:lstStyle>
            <a:lvl1pPr marL="0" indent="0" algn="ctr">
              <a:buNone/>
              <a:defRPr sz="1800">
                <a:solidFill>
                  <a:srgbClr val="404547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3"/>
          </p:nvPr>
        </p:nvSpPr>
        <p:spPr bwMode="gray">
          <a:xfrm>
            <a:off x="0" y="864000"/>
            <a:ext cx="9144000" cy="2232000"/>
          </a:xfrm>
        </p:spPr>
        <p:txBody>
          <a:bodyPr/>
          <a:lstStyle/>
          <a:p>
            <a:pPr lvl="0"/>
            <a:r>
              <a:rPr lang="de-DE" noProof="0" smtClean="0"/>
              <a:t>Bild durch Klicken auf Symbol hinzufügen</a:t>
            </a:r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22026153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Connector 5"/>
          <p:cNvCxnSpPr/>
          <p:nvPr userDrawn="1"/>
        </p:nvCxnSpPr>
        <p:spPr bwMode="gray">
          <a:xfrm>
            <a:off x="252413" y="900113"/>
            <a:ext cx="8639175" cy="0"/>
          </a:xfrm>
          <a:prstGeom prst="line">
            <a:avLst/>
          </a:prstGeom>
          <a:ln w="12700">
            <a:solidFill>
              <a:srgbClr val="4045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3"/>
          </p:nvPr>
        </p:nvSpPr>
        <p:spPr bwMode="gray">
          <a:xfrm>
            <a:off x="250825" y="253505"/>
            <a:ext cx="7380000" cy="224672"/>
          </a:xfrm>
        </p:spPr>
        <p:txBody>
          <a:bodyPr wrap="none">
            <a:noAutofit/>
          </a:bodyPr>
          <a:lstStyle>
            <a:lvl1pPr>
              <a:defRPr b="0" baseline="0">
                <a:solidFill>
                  <a:srgbClr val="404547"/>
                </a:solidFill>
              </a:defRPr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 bwMode="gray">
          <a:xfrm>
            <a:off x="250825" y="1152000"/>
            <a:ext cx="612000" cy="612000"/>
          </a:xfrm>
          <a:gradFill>
            <a:gsLst>
              <a:gs pos="0">
                <a:srgbClr val="A0A1A3"/>
              </a:gs>
              <a:gs pos="34000">
                <a:srgbClr val="404547"/>
              </a:gs>
            </a:gsLst>
            <a:lin ang="5400000" scaled="0"/>
          </a:gradFill>
        </p:spPr>
        <p:txBody>
          <a:bodyPr lIns="36000" tIns="36000" rIns="36000" bIns="36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 b="1" i="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5"/>
          </p:nvPr>
        </p:nvSpPr>
        <p:spPr bwMode="gray">
          <a:xfrm>
            <a:off x="250825" y="1914000"/>
            <a:ext cx="612000" cy="612000"/>
          </a:xfrm>
          <a:gradFill>
            <a:gsLst>
              <a:gs pos="0">
                <a:srgbClr val="A0A1A3"/>
              </a:gs>
              <a:gs pos="34000">
                <a:srgbClr val="404547"/>
              </a:gs>
            </a:gsLst>
            <a:lin ang="5400000" scaled="0"/>
          </a:gradFill>
        </p:spPr>
        <p:txBody>
          <a:bodyPr lIns="36000" tIns="36000" rIns="36000" bIns="36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 b="1" i="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6"/>
          </p:nvPr>
        </p:nvSpPr>
        <p:spPr bwMode="gray">
          <a:xfrm>
            <a:off x="250825" y="2676000"/>
            <a:ext cx="612000" cy="612000"/>
          </a:xfrm>
          <a:gradFill>
            <a:gsLst>
              <a:gs pos="0">
                <a:srgbClr val="A0A1A3"/>
              </a:gs>
              <a:gs pos="34000">
                <a:srgbClr val="404547"/>
              </a:gs>
            </a:gsLst>
            <a:lin ang="5400000" scaled="0"/>
          </a:gradFill>
        </p:spPr>
        <p:txBody>
          <a:bodyPr lIns="36000" tIns="36000" rIns="36000" bIns="36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 b="1" i="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7"/>
          </p:nvPr>
        </p:nvSpPr>
        <p:spPr bwMode="gray">
          <a:xfrm>
            <a:off x="250825" y="3438000"/>
            <a:ext cx="612000" cy="612000"/>
          </a:xfrm>
          <a:gradFill>
            <a:gsLst>
              <a:gs pos="0">
                <a:srgbClr val="A0A1A3"/>
              </a:gs>
              <a:gs pos="34000">
                <a:srgbClr val="404547"/>
              </a:gs>
            </a:gsLst>
            <a:lin ang="5400000" scaled="0"/>
          </a:gradFill>
        </p:spPr>
        <p:txBody>
          <a:bodyPr lIns="36000" tIns="36000" rIns="36000" bIns="36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 b="1" i="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8"/>
          </p:nvPr>
        </p:nvSpPr>
        <p:spPr bwMode="gray">
          <a:xfrm>
            <a:off x="250825" y="4200000"/>
            <a:ext cx="612000" cy="612000"/>
          </a:xfrm>
          <a:gradFill>
            <a:gsLst>
              <a:gs pos="0">
                <a:srgbClr val="A0A1A3"/>
              </a:gs>
              <a:gs pos="34000">
                <a:srgbClr val="404547"/>
              </a:gs>
            </a:gsLst>
            <a:lin ang="5400000" scaled="0"/>
          </a:gradFill>
        </p:spPr>
        <p:txBody>
          <a:bodyPr lIns="36000" tIns="36000" rIns="36000" bIns="36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 b="1" i="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9"/>
          </p:nvPr>
        </p:nvSpPr>
        <p:spPr bwMode="gray">
          <a:xfrm>
            <a:off x="250825" y="4962000"/>
            <a:ext cx="612000" cy="612000"/>
          </a:xfrm>
          <a:gradFill>
            <a:gsLst>
              <a:gs pos="0">
                <a:srgbClr val="A0A1A3"/>
              </a:gs>
              <a:gs pos="34000">
                <a:srgbClr val="404547"/>
              </a:gs>
            </a:gsLst>
            <a:lin ang="5400000" scaled="0"/>
          </a:gradFill>
        </p:spPr>
        <p:txBody>
          <a:bodyPr lIns="36000" tIns="36000" rIns="36000" bIns="36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 b="1" i="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0"/>
          </p:nvPr>
        </p:nvSpPr>
        <p:spPr bwMode="gray">
          <a:xfrm>
            <a:off x="250825" y="5724000"/>
            <a:ext cx="612000" cy="612000"/>
          </a:xfrm>
          <a:gradFill>
            <a:gsLst>
              <a:gs pos="0">
                <a:srgbClr val="A0A1A3"/>
              </a:gs>
              <a:gs pos="34000">
                <a:srgbClr val="404547"/>
              </a:gs>
            </a:gsLst>
            <a:lin ang="5400000" scaled="0"/>
          </a:gradFill>
        </p:spPr>
        <p:txBody>
          <a:bodyPr lIns="36000" tIns="36000" rIns="36000" bIns="36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 b="1" i="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5" name="Text Placeholder 15"/>
          <p:cNvSpPr>
            <a:spLocks noGrp="1"/>
          </p:cNvSpPr>
          <p:nvPr>
            <p:ph type="body" sz="quarter" idx="21"/>
          </p:nvPr>
        </p:nvSpPr>
        <p:spPr bwMode="gray">
          <a:xfrm>
            <a:off x="864000" y="1152000"/>
            <a:ext cx="8028000" cy="612000"/>
          </a:xfrm>
          <a:gradFill>
            <a:gsLst>
              <a:gs pos="0">
                <a:srgbClr val="FBFCFC"/>
              </a:gs>
              <a:gs pos="34000">
                <a:srgbClr val="E6EAED"/>
              </a:gs>
            </a:gsLst>
            <a:lin ang="5400000" scaled="0"/>
          </a:gradFill>
        </p:spPr>
        <p:txBody>
          <a:bodyPr lIns="180000" tIns="36000" rIns="36000" bIns="36000" anchor="ctr"/>
          <a:lstStyle>
            <a:lvl1pPr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 baseline="0">
                <a:solidFill>
                  <a:srgbClr val="4C4C4C"/>
                </a:solidFill>
              </a:defRPr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22"/>
          </p:nvPr>
        </p:nvSpPr>
        <p:spPr bwMode="gray">
          <a:xfrm>
            <a:off x="864000" y="2676000"/>
            <a:ext cx="8028000" cy="612000"/>
          </a:xfrm>
          <a:gradFill>
            <a:gsLst>
              <a:gs pos="0">
                <a:srgbClr val="FBFCFC"/>
              </a:gs>
              <a:gs pos="34000">
                <a:srgbClr val="E6EAED"/>
              </a:gs>
            </a:gsLst>
            <a:lin ang="5400000" scaled="0"/>
          </a:gradFill>
        </p:spPr>
        <p:txBody>
          <a:bodyPr lIns="180000" tIns="36000" rIns="36000" bIns="36000" anchor="ctr"/>
          <a:lstStyle>
            <a:lvl1pPr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 baseline="0">
                <a:solidFill>
                  <a:srgbClr val="4C4C4C"/>
                </a:solidFill>
              </a:defRPr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23"/>
          </p:nvPr>
        </p:nvSpPr>
        <p:spPr bwMode="gray">
          <a:xfrm>
            <a:off x="864000" y="3438000"/>
            <a:ext cx="8028000" cy="612000"/>
          </a:xfrm>
          <a:gradFill>
            <a:gsLst>
              <a:gs pos="0">
                <a:srgbClr val="FBFCFC"/>
              </a:gs>
              <a:gs pos="34000">
                <a:srgbClr val="E6EAED"/>
              </a:gs>
            </a:gsLst>
            <a:lin ang="5400000" scaled="0"/>
          </a:gradFill>
        </p:spPr>
        <p:txBody>
          <a:bodyPr lIns="180000" tIns="36000" rIns="36000" bIns="36000" anchor="ctr"/>
          <a:lstStyle>
            <a:lvl1pPr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 baseline="0">
                <a:solidFill>
                  <a:srgbClr val="4C4C4C"/>
                </a:solidFill>
              </a:defRPr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18" name="Text Placeholder 15"/>
          <p:cNvSpPr>
            <a:spLocks noGrp="1"/>
          </p:cNvSpPr>
          <p:nvPr>
            <p:ph type="body" sz="quarter" idx="24"/>
          </p:nvPr>
        </p:nvSpPr>
        <p:spPr bwMode="gray">
          <a:xfrm>
            <a:off x="864000" y="4200000"/>
            <a:ext cx="8028000" cy="612000"/>
          </a:xfrm>
          <a:gradFill>
            <a:gsLst>
              <a:gs pos="0">
                <a:srgbClr val="FBFCFC"/>
              </a:gs>
              <a:gs pos="34000">
                <a:srgbClr val="E6EAED"/>
              </a:gs>
            </a:gsLst>
            <a:lin ang="5400000" scaled="0"/>
          </a:gradFill>
        </p:spPr>
        <p:txBody>
          <a:bodyPr lIns="180000" tIns="36000" rIns="36000" bIns="36000" anchor="ctr"/>
          <a:lstStyle>
            <a:lvl1pPr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 baseline="0">
                <a:solidFill>
                  <a:srgbClr val="4C4C4C"/>
                </a:solidFill>
              </a:defRPr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19" name="Text Placeholder 15"/>
          <p:cNvSpPr>
            <a:spLocks noGrp="1"/>
          </p:cNvSpPr>
          <p:nvPr>
            <p:ph type="body" sz="quarter" idx="25"/>
          </p:nvPr>
        </p:nvSpPr>
        <p:spPr bwMode="gray">
          <a:xfrm>
            <a:off x="864000" y="4962000"/>
            <a:ext cx="8028000" cy="612000"/>
          </a:xfrm>
          <a:gradFill>
            <a:gsLst>
              <a:gs pos="0">
                <a:srgbClr val="FBFCFC"/>
              </a:gs>
              <a:gs pos="34000">
                <a:srgbClr val="E6EAED"/>
              </a:gs>
            </a:gsLst>
            <a:lin ang="5400000" scaled="0"/>
          </a:gradFill>
        </p:spPr>
        <p:txBody>
          <a:bodyPr lIns="180000" tIns="36000" rIns="36000" bIns="36000" anchor="ctr"/>
          <a:lstStyle>
            <a:lvl1pPr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 baseline="0">
                <a:solidFill>
                  <a:srgbClr val="4C4C4C"/>
                </a:solidFill>
              </a:defRPr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20" name="Text Placeholder 15"/>
          <p:cNvSpPr>
            <a:spLocks noGrp="1"/>
          </p:cNvSpPr>
          <p:nvPr>
            <p:ph type="body" sz="quarter" idx="26"/>
          </p:nvPr>
        </p:nvSpPr>
        <p:spPr bwMode="gray">
          <a:xfrm>
            <a:off x="864000" y="1914000"/>
            <a:ext cx="8028000" cy="612000"/>
          </a:xfrm>
          <a:gradFill>
            <a:gsLst>
              <a:gs pos="0">
                <a:srgbClr val="FBFCFC"/>
              </a:gs>
              <a:gs pos="34000">
                <a:srgbClr val="E6EAED"/>
              </a:gs>
            </a:gsLst>
            <a:lin ang="5400000" scaled="0"/>
          </a:gradFill>
        </p:spPr>
        <p:txBody>
          <a:bodyPr lIns="180000" tIns="36000" rIns="36000" bIns="36000" anchor="ctr"/>
          <a:lstStyle>
            <a:lvl1pPr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 baseline="0">
                <a:solidFill>
                  <a:srgbClr val="4C4C4C"/>
                </a:solidFill>
              </a:defRPr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21" name="Text Placeholder 15"/>
          <p:cNvSpPr>
            <a:spLocks noGrp="1"/>
          </p:cNvSpPr>
          <p:nvPr>
            <p:ph type="body" sz="quarter" idx="27"/>
          </p:nvPr>
        </p:nvSpPr>
        <p:spPr bwMode="gray">
          <a:xfrm>
            <a:off x="864000" y="5724000"/>
            <a:ext cx="8028000" cy="612000"/>
          </a:xfrm>
          <a:gradFill>
            <a:gsLst>
              <a:gs pos="0">
                <a:srgbClr val="FBFCFC"/>
              </a:gs>
              <a:gs pos="34000">
                <a:srgbClr val="E6EAED"/>
              </a:gs>
            </a:gsLst>
            <a:lin ang="5400000" scaled="0"/>
          </a:gradFill>
        </p:spPr>
        <p:txBody>
          <a:bodyPr lIns="180000" tIns="36000" rIns="36000" bIns="36000" anchor="ctr"/>
          <a:lstStyle>
            <a:lvl1pPr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 baseline="0">
                <a:solidFill>
                  <a:srgbClr val="4C4C4C"/>
                </a:solidFill>
              </a:defRPr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23" name="Date Placeholder 2"/>
          <p:cNvSpPr>
            <a:spLocks noGrp="1"/>
          </p:cNvSpPr>
          <p:nvPr>
            <p:ph type="dt" sz="half" idx="28"/>
          </p:nvPr>
        </p:nvSpPr>
        <p:spPr>
          <a:xfrm>
            <a:off x="720725" y="6551613"/>
            <a:ext cx="719138" cy="1079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4" name="Footer Placeholder 3"/>
          <p:cNvSpPr>
            <a:spLocks noGrp="1"/>
          </p:cNvSpPr>
          <p:nvPr>
            <p:ph type="ftr" sz="quarter" idx="29"/>
          </p:nvPr>
        </p:nvSpPr>
        <p:spPr>
          <a:xfrm>
            <a:off x="1619250" y="6551613"/>
            <a:ext cx="3600450" cy="1079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" name="Slide Number Placeholder 4"/>
          <p:cNvSpPr>
            <a:spLocks noGrp="1"/>
          </p:cNvSpPr>
          <p:nvPr>
            <p:ph type="sldNum" sz="quarter" idx="30"/>
          </p:nvPr>
        </p:nvSpPr>
        <p:spPr>
          <a:xfrm>
            <a:off x="252413" y="6551613"/>
            <a:ext cx="360362" cy="1079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5E39CBB6-2C87-42C7-AC02-23967FCA01EA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44336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rberich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3"/>
          </p:nvPr>
        </p:nvSpPr>
        <p:spPr bwMode="gray">
          <a:xfrm>
            <a:off x="250825" y="253505"/>
            <a:ext cx="7380000" cy="224672"/>
          </a:xfrm>
        </p:spPr>
        <p:txBody>
          <a:bodyPr wrap="none">
            <a:noAutofit/>
          </a:bodyPr>
          <a:lstStyle>
            <a:lvl1pPr>
              <a:defRPr b="0" baseline="0">
                <a:solidFill>
                  <a:srgbClr val="404547"/>
                </a:solidFill>
              </a:defRPr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4"/>
          </p:nvPr>
        </p:nvSpPr>
        <p:spPr bwMode="gray">
          <a:xfrm>
            <a:off x="720725" y="6551613"/>
            <a:ext cx="719138" cy="1079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5"/>
          </p:nvPr>
        </p:nvSpPr>
        <p:spPr bwMode="gray">
          <a:xfrm>
            <a:off x="1619250" y="6551613"/>
            <a:ext cx="3600450" cy="1079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6"/>
          </p:nvPr>
        </p:nvSpPr>
        <p:spPr bwMode="gray">
          <a:xfrm>
            <a:off x="252413" y="6551613"/>
            <a:ext cx="360362" cy="1079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A992CB45-D9F1-4434-97B5-CEBC567552F1}" type="slidenum">
              <a:rPr lang="de-DE"/>
              <a:pPr>
                <a:defRPr/>
              </a:pPr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3567561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251999" y="504000"/>
            <a:ext cx="8640000" cy="338554"/>
          </a:xfrm>
        </p:spPr>
        <p:txBody>
          <a:bodyPr lIns="0" tIns="0" rIns="0" bIns="0" anchor="t">
            <a:noAutofit/>
          </a:bodyPr>
          <a:lstStyle>
            <a:lvl1pPr defTabSz="226800">
              <a:defRPr b="1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252000" y="936000"/>
            <a:ext cx="8640000" cy="5472000"/>
          </a:xfrm>
        </p:spPr>
        <p:txBody>
          <a:bodyPr tIns="180000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>
            <a:off x="720725" y="6551613"/>
            <a:ext cx="719138" cy="1079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>
            <a:off x="1619250" y="6551613"/>
            <a:ext cx="3600450" cy="1079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gray">
          <a:xfrm>
            <a:off x="252413" y="6551613"/>
            <a:ext cx="360362" cy="1079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5E3CD57C-2F4E-4D2D-B668-673C60AA9978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72824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1"/>
          <p:cNvCxnSpPr/>
          <p:nvPr userDrawn="1"/>
        </p:nvCxnSpPr>
        <p:spPr bwMode="gray">
          <a:xfrm>
            <a:off x="252413" y="900113"/>
            <a:ext cx="8639175" cy="0"/>
          </a:xfrm>
          <a:prstGeom prst="line">
            <a:avLst/>
          </a:prstGeom>
          <a:ln w="6350">
            <a:solidFill>
              <a:srgbClr val="4045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251999" y="504000"/>
            <a:ext cx="8640000" cy="338554"/>
          </a:xfrm>
        </p:spPr>
        <p:txBody>
          <a:bodyPr lIns="0" tIns="0" rIns="0" bIns="0" anchor="t">
            <a:noAutofit/>
          </a:bodyPr>
          <a:lstStyle>
            <a:lvl1pPr defTabSz="226800">
              <a:defRPr b="1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252000" y="936000"/>
            <a:ext cx="8640000" cy="5472000"/>
          </a:xfrm>
        </p:spPr>
        <p:txBody>
          <a:bodyPr tIns="180000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 bwMode="gray">
          <a:xfrm>
            <a:off x="250825" y="253505"/>
            <a:ext cx="7380000" cy="224672"/>
          </a:xfrm>
        </p:spPr>
        <p:txBody>
          <a:bodyPr wrap="none">
            <a:noAutofit/>
          </a:bodyPr>
          <a:lstStyle>
            <a:lvl1pPr>
              <a:defRPr b="0" baseline="0">
                <a:solidFill>
                  <a:srgbClr val="404547"/>
                </a:solidFill>
              </a:defRPr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 bwMode="gray">
          <a:xfrm>
            <a:off x="720725" y="6551613"/>
            <a:ext cx="719138" cy="1079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 bwMode="gray">
          <a:xfrm>
            <a:off x="1619250" y="6551613"/>
            <a:ext cx="3600450" cy="1079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 bwMode="gray">
          <a:xfrm>
            <a:off x="252413" y="6551613"/>
            <a:ext cx="360362" cy="1079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26DC9F09-46A2-4FB0-8D76-7B0F80B5B87D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0064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086600" y="6553200"/>
            <a:ext cx="1905000" cy="228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E17A48E7-8A69-47A0-A7FC-935DB0490E0F}" type="slidenum">
              <a:rPr lang="en-US" altLang="ja-JP"/>
              <a:pPr>
                <a:defRPr/>
              </a:pPr>
              <a:t>‹N›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89902443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08886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title" hasCustomPrompt="1"/>
          </p:nvPr>
        </p:nvSpPr>
        <p:spPr>
          <a:xfrm>
            <a:off x="1476375" y="116632"/>
            <a:ext cx="5975946" cy="504056"/>
          </a:xfrm>
          <a:prstGeom prst="rect">
            <a:avLst/>
          </a:prstGeom>
        </p:spPr>
        <p:txBody>
          <a:bodyPr/>
          <a:lstStyle>
            <a:lvl1pPr algn="l">
              <a:defRPr sz="30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edit</a:t>
            </a:r>
            <a:r>
              <a:rPr lang="de-DE" dirty="0" smtClean="0"/>
              <a:t> title</a:t>
            </a:r>
            <a:endParaRPr lang="de-DE" dirty="0"/>
          </a:p>
        </p:txBody>
      </p:sp>
      <p:sp>
        <p:nvSpPr>
          <p:cNvPr id="7" name="Inhaltsplatzhalter 5"/>
          <p:cNvSpPr>
            <a:spLocks noGrp="1"/>
          </p:cNvSpPr>
          <p:nvPr>
            <p:ph sz="quarter" idx="10" hasCustomPrompt="1"/>
          </p:nvPr>
        </p:nvSpPr>
        <p:spPr>
          <a:xfrm>
            <a:off x="471364" y="1125538"/>
            <a:ext cx="8277349" cy="5040312"/>
          </a:xfrm>
          <a:prstGeom prst="rect">
            <a:avLst/>
          </a:prstGeom>
        </p:spPr>
        <p:txBody>
          <a:bodyPr/>
          <a:lstStyle>
            <a:lvl1pPr>
              <a:defRPr sz="24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2200"/>
            </a:lvl2pPr>
            <a:lvl3pPr>
              <a:defRPr sz="20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/>
            </a:lvl4pPr>
          </a:lstStyle>
          <a:p>
            <a:pPr lvl="0"/>
            <a:r>
              <a:rPr lang="de-DE" dirty="0" smtClean="0"/>
              <a:t>Click </a:t>
            </a:r>
            <a:r>
              <a:rPr lang="de-DE" dirty="0" err="1" smtClean="0"/>
              <a:t>here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insert</a:t>
            </a:r>
            <a:r>
              <a:rPr lang="de-DE" dirty="0" smtClean="0"/>
              <a:t> a </a:t>
            </a:r>
            <a:r>
              <a:rPr lang="de-DE" dirty="0" err="1" smtClean="0"/>
              <a:t>chart</a:t>
            </a:r>
            <a:r>
              <a:rPr lang="de-DE" dirty="0" smtClean="0"/>
              <a:t>, </a:t>
            </a:r>
            <a:r>
              <a:rPr lang="de-DE" dirty="0" err="1" smtClean="0"/>
              <a:t>media</a:t>
            </a:r>
            <a:r>
              <a:rPr lang="de-DE" dirty="0" smtClean="0"/>
              <a:t>, </a:t>
            </a:r>
            <a:r>
              <a:rPr lang="de-DE" dirty="0" err="1" smtClean="0"/>
              <a:t>image</a:t>
            </a:r>
            <a:r>
              <a:rPr lang="de-DE" dirty="0" smtClean="0"/>
              <a:t> etc.</a:t>
            </a:r>
          </a:p>
          <a:p>
            <a:pPr lvl="2"/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13538208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454489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558855"/>
      </p:ext>
    </p:extLst>
  </p:cSld>
  <p:clrMapOvr>
    <a:masterClrMapping/>
  </p:clrMapOvr>
  <p:transition spd="slow">
    <p:zoom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el und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Diagrammplatzhalter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17833182"/>
      </p:ext>
    </p:extLst>
  </p:cSld>
  <p:clrMapOvr>
    <a:masterClrMapping/>
  </p:clrMapOvr>
  <p:transition spd="slow">
    <p:zoom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3"/>
          </p:nvPr>
        </p:nvSpPr>
        <p:spPr bwMode="gray">
          <a:xfrm>
            <a:off x="250825" y="253505"/>
            <a:ext cx="7380000" cy="224672"/>
          </a:xfrm>
        </p:spPr>
        <p:txBody>
          <a:bodyPr wrap="none">
            <a:noAutofit/>
          </a:bodyPr>
          <a:lstStyle>
            <a:lvl1pPr>
              <a:defRPr b="0" baseline="0">
                <a:solidFill>
                  <a:srgbClr val="404547"/>
                </a:solidFill>
              </a:defRPr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4"/>
          </p:nvPr>
        </p:nvSpPr>
        <p:spPr>
          <a:xfrm>
            <a:off x="720725" y="6551613"/>
            <a:ext cx="719138" cy="1079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5"/>
          </p:nvPr>
        </p:nvSpPr>
        <p:spPr>
          <a:xfrm>
            <a:off x="1619250" y="6551613"/>
            <a:ext cx="3600450" cy="1079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6"/>
          </p:nvPr>
        </p:nvSpPr>
        <p:spPr>
          <a:xfrm>
            <a:off x="252413" y="6551613"/>
            <a:ext cx="360362" cy="1079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3FCF5F47-D009-46DA-8C53-675293420BE4}" type="slidenum">
              <a:rPr lang="en-US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78293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el, Inhalt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8775" y="163513"/>
            <a:ext cx="5757863" cy="611187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60363" y="863600"/>
            <a:ext cx="4133850" cy="5470525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646613" y="863600"/>
            <a:ext cx="4135437" cy="5470525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>
          <a:xfrm>
            <a:off x="358775" y="6589713"/>
            <a:ext cx="463550" cy="122237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Seite </a:t>
            </a:r>
            <a:fld id="{A7EFD5AB-89E1-471E-A1BD-04A533A051A3}" type="slidenum">
              <a:rPr lang="de-DE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38134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2292384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673501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72D7AC28-614C-47AA-B4BA-B7F53FFE0AF4}" type="slidenum">
              <a:rPr lang="en-US" altLang="ja-JP"/>
              <a:pPr>
                <a:defRPr/>
              </a:pPr>
              <a:t>‹N›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98400725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681161"/>
      </p:ext>
    </p:extLst>
  </p:cSld>
  <p:clrMapOvr>
    <a:masterClrMapping/>
  </p:clrMapOvr>
  <p:transition spd="slow">
    <p:zoom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el und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Diagrammplatzhalter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45675355"/>
      </p:ext>
    </p:extLst>
  </p:cSld>
  <p:clrMapOvr>
    <a:masterClrMapping/>
  </p:clrMapOvr>
  <p:transition spd="slow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68313" y="1125537"/>
            <a:ext cx="3887788" cy="5183187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742950" indent="-285750"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buClr>
                <a:srgbClr val="6C6A66"/>
              </a:buClr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de-DE" dirty="0" smtClean="0"/>
              <a:t>Edit </a:t>
            </a:r>
            <a:r>
              <a:rPr lang="de-DE" dirty="0" err="1" smtClean="0"/>
              <a:t>text</a:t>
            </a:r>
            <a:r>
              <a:rPr lang="de-DE" dirty="0" smtClean="0"/>
              <a:t> </a:t>
            </a:r>
            <a:r>
              <a:rPr lang="de-DE" dirty="0" err="1" smtClean="0"/>
              <a:t>master</a:t>
            </a:r>
            <a:r>
              <a:rPr lang="de-DE" dirty="0" smtClean="0"/>
              <a:t> style</a:t>
            </a:r>
          </a:p>
          <a:p>
            <a:pPr lvl="1"/>
            <a:r>
              <a:rPr lang="de-DE" dirty="0" smtClean="0"/>
              <a:t>Second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2"/>
            <a:r>
              <a:rPr lang="de-DE" dirty="0" smtClean="0"/>
              <a:t>Third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3"/>
            <a:r>
              <a:rPr lang="de-DE" dirty="0" smtClean="0"/>
              <a:t>4th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4"/>
            <a:r>
              <a:rPr lang="de-DE" dirty="0" smtClean="0"/>
              <a:t>- 5th </a:t>
            </a:r>
            <a:r>
              <a:rPr lang="de-DE" dirty="0" err="1" smtClean="0"/>
              <a:t>level</a:t>
            </a:r>
            <a:endParaRPr lang="de-DE" dirty="0"/>
          </a:p>
        </p:txBody>
      </p:sp>
      <p:sp>
        <p:nvSpPr>
          <p:cNvPr id="9" name="Titel 1"/>
          <p:cNvSpPr>
            <a:spLocks noGrp="1"/>
          </p:cNvSpPr>
          <p:nvPr>
            <p:ph type="title" hasCustomPrompt="1"/>
          </p:nvPr>
        </p:nvSpPr>
        <p:spPr>
          <a:xfrm>
            <a:off x="1476375" y="116632"/>
            <a:ext cx="5975946" cy="504056"/>
          </a:xfrm>
          <a:prstGeom prst="rect">
            <a:avLst/>
          </a:prstGeom>
        </p:spPr>
        <p:txBody>
          <a:bodyPr/>
          <a:lstStyle>
            <a:lvl1pPr algn="l">
              <a:defRPr sz="30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edit</a:t>
            </a:r>
            <a:r>
              <a:rPr lang="de-DE" dirty="0" smtClean="0"/>
              <a:t> title</a:t>
            </a:r>
            <a:endParaRPr lang="de-DE" dirty="0"/>
          </a:p>
        </p:txBody>
      </p:sp>
      <p:sp>
        <p:nvSpPr>
          <p:cNvPr id="10" name="Inhaltsplatzhalter 5"/>
          <p:cNvSpPr>
            <a:spLocks noGrp="1"/>
          </p:cNvSpPr>
          <p:nvPr>
            <p:ph sz="quarter" idx="10" hasCustomPrompt="1"/>
          </p:nvPr>
        </p:nvSpPr>
        <p:spPr>
          <a:xfrm>
            <a:off x="4716016" y="1125538"/>
            <a:ext cx="4032697" cy="5183782"/>
          </a:xfrm>
          <a:prstGeom prst="rect">
            <a:avLst/>
          </a:prstGeom>
        </p:spPr>
        <p:txBody>
          <a:bodyPr/>
          <a:lstStyle>
            <a:lvl1pPr>
              <a:defRPr sz="24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2200"/>
            </a:lvl2pPr>
            <a:lvl3pPr>
              <a:defRPr sz="20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/>
            </a:lvl4pPr>
          </a:lstStyle>
          <a:p>
            <a:pPr lvl="0"/>
            <a:r>
              <a:rPr lang="de-DE" dirty="0" smtClean="0"/>
              <a:t>Click </a:t>
            </a:r>
            <a:r>
              <a:rPr lang="de-DE" dirty="0" err="1" smtClean="0"/>
              <a:t>here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insert</a:t>
            </a:r>
            <a:r>
              <a:rPr lang="de-DE" dirty="0" smtClean="0"/>
              <a:t> a </a:t>
            </a:r>
            <a:r>
              <a:rPr lang="de-DE" dirty="0" err="1" smtClean="0"/>
              <a:t>chart</a:t>
            </a:r>
            <a:r>
              <a:rPr lang="de-DE" dirty="0" smtClean="0"/>
              <a:t>, </a:t>
            </a:r>
            <a:r>
              <a:rPr lang="de-DE" dirty="0" err="1" smtClean="0"/>
              <a:t>media</a:t>
            </a:r>
            <a:r>
              <a:rPr lang="de-DE" dirty="0" smtClean="0"/>
              <a:t>, </a:t>
            </a:r>
            <a:r>
              <a:rPr lang="de-DE" dirty="0" err="1" smtClean="0"/>
              <a:t>image</a:t>
            </a:r>
            <a:r>
              <a:rPr lang="de-DE" dirty="0" smtClean="0"/>
              <a:t> etc.</a:t>
            </a:r>
          </a:p>
          <a:p>
            <a:pPr lvl="2"/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3584291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el, Inhalt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8775" y="163513"/>
            <a:ext cx="5757863" cy="611187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60363" y="863600"/>
            <a:ext cx="4133850" cy="5470525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646613" y="863600"/>
            <a:ext cx="4135437" cy="5470525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>
          <a:xfrm>
            <a:off x="358775" y="6589713"/>
            <a:ext cx="463550" cy="122237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Seite </a:t>
            </a:r>
            <a:fld id="{A7EFD5AB-89E1-471E-A1BD-04A533A051A3}" type="slidenum">
              <a:rPr lang="de-DE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6027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483840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580867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86884194"/>
      </p:ext>
    </p:extLst>
  </p:cSld>
  <p:clrMapOvr>
    <a:masterClrMapping/>
  </p:clrMapOvr>
  <p:transition spd="slow">
    <p:zoom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72D7AC28-614C-47AA-B4BA-B7F53FFE0AF4}" type="slidenum">
              <a:rPr lang="en-US" altLang="ja-JP"/>
              <a:pPr>
                <a:defRPr/>
              </a:pPr>
              <a:t>‹N›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52042225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740556"/>
      </p:ext>
    </p:extLst>
  </p:cSld>
  <p:clrMapOvr>
    <a:masterClrMapping/>
  </p:clrMapOvr>
  <p:transition spd="slow">
    <p:zoom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el und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Diagrammplatzhalter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734137966"/>
      </p:ext>
    </p:extLst>
  </p:cSld>
  <p:clrMapOvr>
    <a:masterClrMapping/>
  </p:clrMapOvr>
  <p:transition spd="slow">
    <p:zoom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el, Inhalt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8775" y="163513"/>
            <a:ext cx="5757863" cy="611187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60363" y="863600"/>
            <a:ext cx="4133850" cy="5470525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646613" y="863600"/>
            <a:ext cx="4135437" cy="5470525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>
          <a:xfrm>
            <a:off x="358775" y="6589713"/>
            <a:ext cx="463550" cy="122237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Seite </a:t>
            </a:r>
            <a:fld id="{A7EFD5AB-89E1-471E-A1BD-04A533A051A3}" type="slidenum">
              <a:rPr lang="de-DE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68317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7986362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3507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sub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-31602"/>
            <a:ext cx="9144000" cy="6889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</p:pic>
      <p:sp>
        <p:nvSpPr>
          <p:cNvPr id="7" name="Textplatzhalt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259544" y="2564904"/>
            <a:ext cx="7344903" cy="136815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de-DE" dirty="0" err="1" smtClean="0"/>
              <a:t>Shift</a:t>
            </a:r>
            <a:r>
              <a:rPr lang="de-DE" dirty="0" smtClean="0"/>
              <a:t>-Element e.g.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divider</a:t>
            </a:r>
            <a:endParaRPr lang="de-DE" dirty="0"/>
          </a:p>
        </p:txBody>
      </p:sp>
      <p:sp>
        <p:nvSpPr>
          <p:cNvPr id="5" name="Titel 1"/>
          <p:cNvSpPr>
            <a:spLocks noGrp="1"/>
          </p:cNvSpPr>
          <p:nvPr>
            <p:ph type="title" hasCustomPrompt="1"/>
          </p:nvPr>
        </p:nvSpPr>
        <p:spPr>
          <a:xfrm>
            <a:off x="1476375" y="116632"/>
            <a:ext cx="5975946" cy="504056"/>
          </a:xfrm>
          <a:prstGeom prst="rect">
            <a:avLst/>
          </a:prstGeom>
        </p:spPr>
        <p:txBody>
          <a:bodyPr/>
          <a:lstStyle>
            <a:lvl1pPr algn="l">
              <a:defRPr sz="30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edit</a:t>
            </a:r>
            <a:r>
              <a:rPr lang="de-DE" dirty="0" smtClean="0"/>
              <a:t> title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948391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71250694"/>
      </p:ext>
    </p:extLst>
  </p:cSld>
  <p:clrMapOvr>
    <a:masterClrMapping/>
  </p:clrMapOvr>
  <p:transition spd="slow">
    <p:zoom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589730"/>
      </p:ext>
    </p:extLst>
  </p:cSld>
  <p:clrMapOvr>
    <a:masterClrMapping/>
  </p:clrMapOvr>
  <p:transition spd="slow">
    <p:zoom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el und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Diagrammplatzhalter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926964838"/>
      </p:ext>
    </p:extLst>
  </p:cSld>
  <p:clrMapOvr>
    <a:masterClrMapping/>
  </p:clrMapOvr>
  <p:transition spd="slow">
    <p:zoom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3"/>
          </p:nvPr>
        </p:nvSpPr>
        <p:spPr bwMode="gray">
          <a:xfrm>
            <a:off x="250825" y="253505"/>
            <a:ext cx="7380000" cy="224672"/>
          </a:xfrm>
        </p:spPr>
        <p:txBody>
          <a:bodyPr wrap="none">
            <a:noAutofit/>
          </a:bodyPr>
          <a:lstStyle>
            <a:lvl1pPr>
              <a:defRPr b="0" baseline="0">
                <a:solidFill>
                  <a:srgbClr val="404547"/>
                </a:solidFill>
              </a:defRPr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4"/>
          </p:nvPr>
        </p:nvSpPr>
        <p:spPr>
          <a:xfrm>
            <a:off x="720725" y="6551613"/>
            <a:ext cx="719138" cy="1079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5"/>
          </p:nvPr>
        </p:nvSpPr>
        <p:spPr>
          <a:xfrm>
            <a:off x="1619250" y="6551613"/>
            <a:ext cx="3600450" cy="1079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6"/>
          </p:nvPr>
        </p:nvSpPr>
        <p:spPr>
          <a:xfrm>
            <a:off x="252413" y="6551613"/>
            <a:ext cx="360362" cy="1079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3FCF5F47-D009-46DA-8C53-675293420BE4}" type="slidenum">
              <a:rPr lang="en-US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47987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el, Inhalt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8775" y="163513"/>
            <a:ext cx="5757863" cy="611187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60363" y="863600"/>
            <a:ext cx="4133850" cy="5470525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646613" y="863600"/>
            <a:ext cx="4135437" cy="5470525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>
          <a:xfrm>
            <a:off x="358775" y="6589713"/>
            <a:ext cx="463550" cy="122237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Seite </a:t>
            </a:r>
            <a:fld id="{A7EFD5AB-89E1-471E-A1BD-04A533A051A3}" type="slidenum">
              <a:rPr lang="de-DE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167679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8125857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216417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47889513"/>
      </p:ext>
    </p:extLst>
  </p:cSld>
  <p:clrMapOvr>
    <a:masterClrMapping/>
  </p:clrMapOvr>
  <p:transition spd="slow">
    <p:zoom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72D7AC28-614C-47AA-B4BA-B7F53FFE0AF4}" type="slidenum">
              <a:rPr lang="en-US" altLang="ja-JP"/>
              <a:pPr>
                <a:defRPr/>
              </a:pPr>
              <a:t>‹N›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73082456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575970"/>
      </p:ext>
    </p:extLst>
  </p:cSld>
  <p:clrMapOvr>
    <a:masterClrMapping/>
  </p:clrMapOvr>
  <p:transition spd="slow"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sub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-31602"/>
            <a:ext cx="9144000" cy="6889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</p:pic>
      <p:sp>
        <p:nvSpPr>
          <p:cNvPr id="6" name="Textplatzhalt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619672" y="2132856"/>
            <a:ext cx="6624141" cy="3672408"/>
          </a:xfrm>
          <a:prstGeom prst="rect">
            <a:avLst/>
          </a:prstGeom>
        </p:spPr>
        <p:txBody>
          <a:bodyPr/>
          <a:lstStyle>
            <a:lvl1pPr marL="0" indent="0" algn="ctr"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indent="0" algn="ctr">
              <a:buNone/>
            </a:pPr>
            <a:r>
              <a:rPr lang="de-DE" dirty="0" err="1" smtClean="0"/>
              <a:t>Thank</a:t>
            </a:r>
            <a:r>
              <a:rPr lang="de-DE" dirty="0" smtClean="0"/>
              <a:t> </a:t>
            </a:r>
            <a:r>
              <a:rPr lang="de-DE" dirty="0" err="1" smtClean="0"/>
              <a:t>you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your</a:t>
            </a:r>
            <a:r>
              <a:rPr lang="de-DE" dirty="0" smtClean="0"/>
              <a:t> </a:t>
            </a:r>
            <a:r>
              <a:rPr lang="de-DE" dirty="0" err="1" smtClean="0"/>
              <a:t>attention</a:t>
            </a:r>
            <a:r>
              <a:rPr lang="de-DE" dirty="0" smtClean="0"/>
              <a:t>.</a:t>
            </a:r>
          </a:p>
          <a:p>
            <a:pPr marL="0" indent="0" algn="ctr">
              <a:buNone/>
            </a:pPr>
            <a:endParaRPr lang="de-DE" dirty="0" smtClean="0"/>
          </a:p>
          <a:p>
            <a:pPr marL="0" indent="0" algn="ctr">
              <a:buNone/>
            </a:pPr>
            <a:endParaRPr lang="de-DE" dirty="0" smtClean="0"/>
          </a:p>
          <a:p>
            <a:pPr marL="0" indent="0" algn="ctr">
              <a:buNone/>
            </a:pPr>
            <a:r>
              <a:rPr lang="de-DE" sz="2000" b="1" dirty="0" smtClean="0"/>
              <a:t>Mitsubishi </a:t>
            </a:r>
            <a:r>
              <a:rPr lang="de-DE" sz="2000" b="1" dirty="0" err="1" smtClean="0"/>
              <a:t>Electric</a:t>
            </a:r>
            <a:r>
              <a:rPr lang="de-DE" sz="2000" b="1" dirty="0" smtClean="0"/>
              <a:t> Europe B.V.</a:t>
            </a:r>
          </a:p>
          <a:p>
            <a:pPr marL="0" indent="0" algn="ctr">
              <a:buNone/>
            </a:pPr>
            <a:r>
              <a:rPr lang="de-DE" sz="2000" dirty="0" smtClean="0"/>
              <a:t>German </a:t>
            </a:r>
            <a:r>
              <a:rPr lang="de-DE" sz="2000" dirty="0" err="1" smtClean="0"/>
              <a:t>Branch</a:t>
            </a:r>
            <a:endParaRPr lang="de-DE" sz="2000" dirty="0" smtClean="0"/>
          </a:p>
          <a:p>
            <a:pPr marL="0" indent="0" algn="ctr">
              <a:buNone/>
            </a:pPr>
            <a:r>
              <a:rPr lang="de-DE" sz="2000" dirty="0" smtClean="0"/>
              <a:t>Gothaer Str. 8</a:t>
            </a:r>
          </a:p>
          <a:p>
            <a:pPr marL="0" indent="0" algn="ctr">
              <a:buNone/>
            </a:pPr>
            <a:r>
              <a:rPr lang="de-DE" sz="2000" dirty="0" smtClean="0"/>
              <a:t>40880 Ratingen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22828455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el und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Diagrammplatzhalter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96202990"/>
      </p:ext>
    </p:extLst>
  </p:cSld>
  <p:clrMapOvr>
    <a:masterClrMapping/>
  </p:clrMapOvr>
  <p:transition spd="slow">
    <p:zoom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3"/>
          </p:nvPr>
        </p:nvSpPr>
        <p:spPr bwMode="gray">
          <a:xfrm>
            <a:off x="250825" y="253505"/>
            <a:ext cx="7380000" cy="224672"/>
          </a:xfrm>
        </p:spPr>
        <p:txBody>
          <a:bodyPr wrap="none">
            <a:noAutofit/>
          </a:bodyPr>
          <a:lstStyle>
            <a:lvl1pPr>
              <a:defRPr b="0" baseline="0">
                <a:solidFill>
                  <a:srgbClr val="404547"/>
                </a:solidFill>
              </a:defRPr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4"/>
          </p:nvPr>
        </p:nvSpPr>
        <p:spPr>
          <a:xfrm>
            <a:off x="720725" y="6551613"/>
            <a:ext cx="719138" cy="1079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5"/>
          </p:nvPr>
        </p:nvSpPr>
        <p:spPr>
          <a:xfrm>
            <a:off x="1619250" y="6551613"/>
            <a:ext cx="3600450" cy="1079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6"/>
          </p:nvPr>
        </p:nvSpPr>
        <p:spPr>
          <a:xfrm>
            <a:off x="252413" y="6551613"/>
            <a:ext cx="360362" cy="1079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3FCF5F47-D009-46DA-8C53-675293420BE4}" type="slidenum">
              <a:rPr lang="en-US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16991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el, Inhalt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8775" y="163513"/>
            <a:ext cx="5757863" cy="611187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60363" y="863600"/>
            <a:ext cx="4133850" cy="5470525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646613" y="863600"/>
            <a:ext cx="4135437" cy="5470525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>
          <a:xfrm>
            <a:off x="358775" y="6589713"/>
            <a:ext cx="463550" cy="122237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Seite </a:t>
            </a:r>
            <a:fld id="{A7EFD5AB-89E1-471E-A1BD-04A533A051A3}" type="slidenum">
              <a:rPr lang="de-DE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46837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476374" y="116632"/>
            <a:ext cx="7210425" cy="504056"/>
          </a:xfrm>
          <a:prstGeom prst="rect">
            <a:avLst/>
          </a:prstGeom>
        </p:spPr>
        <p:txBody>
          <a:bodyPr/>
          <a:lstStyle>
            <a:lvl1pPr algn="l">
              <a:defRPr sz="30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de-DE" dirty="0" smtClean="0"/>
              <a:t>Agenda title</a:t>
            </a: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10" hasCustomPrompt="1"/>
          </p:nvPr>
        </p:nvSpPr>
        <p:spPr>
          <a:xfrm>
            <a:off x="471364" y="1125538"/>
            <a:ext cx="8277349" cy="5040312"/>
          </a:xfrm>
          <a:prstGeom prst="rect">
            <a:avLst/>
          </a:prstGeom>
        </p:spPr>
        <p:txBody>
          <a:bodyPr/>
          <a:lstStyle>
            <a:lvl1pPr>
              <a:defRPr sz="24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20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/>
            </a:lvl4pPr>
          </a:lstStyle>
          <a:p>
            <a:pPr lvl="0"/>
            <a:r>
              <a:rPr lang="de-DE" dirty="0" smtClean="0"/>
              <a:t>Agenda topic1</a:t>
            </a:r>
          </a:p>
          <a:p>
            <a:pPr lvl="1"/>
            <a:r>
              <a:rPr lang="de-DE" dirty="0" smtClean="0"/>
              <a:t>Agenda </a:t>
            </a:r>
            <a:r>
              <a:rPr lang="de-DE" dirty="0" err="1" smtClean="0"/>
              <a:t>topic</a:t>
            </a:r>
            <a:r>
              <a:rPr lang="de-DE" dirty="0" smtClean="0"/>
              <a:t> 1.1</a:t>
            </a:r>
          </a:p>
          <a:p>
            <a:pPr lvl="2"/>
            <a:r>
              <a:rPr lang="de-DE" dirty="0" smtClean="0"/>
              <a:t>Agenda </a:t>
            </a:r>
            <a:r>
              <a:rPr lang="de-DE" dirty="0" err="1" smtClean="0"/>
              <a:t>topic</a:t>
            </a:r>
            <a:r>
              <a:rPr lang="de-DE" dirty="0" smtClean="0"/>
              <a:t> 1.1.1</a:t>
            </a:r>
          </a:p>
          <a:p>
            <a:pPr lvl="2"/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30455518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24891C-B6ED-4FCA-A238-F74D023B15BF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06687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D429AE-EFEA-456C-B9C5-2AA275FCA32F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53713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C46195-B15F-463D-82AD-F67055F14144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38978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E90930-2438-4A47-8224-A549DFE2BE22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01166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981F1D-439A-4A94-A533-0079F4BB4D5D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9046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C4EBC4-C085-4EEB-872A-C9419B1BF5CC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970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1582738" y="107950"/>
            <a:ext cx="6013450" cy="633413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3"/>
          </p:nvPr>
        </p:nvSpPr>
        <p:spPr bwMode="gray">
          <a:xfrm>
            <a:off x="250825" y="253505"/>
            <a:ext cx="7380000" cy="224672"/>
          </a:xfrm>
          <a:prstGeom prst="rect">
            <a:avLst/>
          </a:prstGeom>
        </p:spPr>
        <p:txBody>
          <a:bodyPr wrap="none">
            <a:noAutofit/>
          </a:bodyPr>
          <a:lstStyle>
            <a:lvl1pPr>
              <a:defRPr b="0" baseline="0">
                <a:solidFill>
                  <a:srgbClr val="404547"/>
                </a:solidFill>
              </a:defRPr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4"/>
          </p:nvPr>
        </p:nvSpPr>
        <p:spPr>
          <a:xfrm>
            <a:off x="720725" y="6551613"/>
            <a:ext cx="719138" cy="1079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5"/>
          </p:nvPr>
        </p:nvSpPr>
        <p:spPr>
          <a:xfrm>
            <a:off x="1619250" y="6551613"/>
            <a:ext cx="3600450" cy="1079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6"/>
          </p:nvPr>
        </p:nvSpPr>
        <p:spPr>
          <a:xfrm>
            <a:off x="252413" y="6551613"/>
            <a:ext cx="360362" cy="1079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0E4C0FE6-FA4F-4562-AB02-83946117961B}" type="slidenum">
              <a:rPr lang="en-US"/>
              <a:pPr>
                <a:defRPr/>
              </a:pPr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26810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0AD9C8-FDBB-41E8-9691-6A232EAE9C28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50867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D79CED-73CC-487F-B753-EF34F208DD8D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011556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6C9CA2-0300-4DD6-9CDF-DBDDFE8E30A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115418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7A5407-BA52-4B10-8C84-5079F7B34FBC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28738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34FFBF-A3C5-4161-AE7A-AC2FC58FFC41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72012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el und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iagrammplatzhalt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de-DE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C7C35F-79F4-41D2-86E3-242CD85FEA05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48706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el und vier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E17FA4-C5B2-46C0-9457-0EDC2F64F7F8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16262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el, Inhalt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8775" y="163513"/>
            <a:ext cx="5757863" cy="611187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60363" y="863600"/>
            <a:ext cx="4133850" cy="5470525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646613" y="863600"/>
            <a:ext cx="4135437" cy="5470525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>
          <a:xfrm>
            <a:off x="358775" y="6589713"/>
            <a:ext cx="463550" cy="1222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Seite </a:t>
            </a:r>
            <a:fld id="{843E64D7-17C8-4768-AF64-EE351217E52D}" type="slidenum">
              <a:rPr lang="de-DE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11249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10"/>
          </p:nvPr>
        </p:nvSpPr>
        <p:spPr>
          <a:xfrm>
            <a:off x="468312" y="1125538"/>
            <a:ext cx="8280401" cy="5040312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 marL="742950" indent="-285750"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/>
            </a:lvl2pPr>
            <a:lvl3pPr>
              <a:buClr>
                <a:srgbClr val="6C6A66"/>
              </a:buClr>
              <a:defRPr/>
            </a:lvl3pPr>
            <a:lvl4pPr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1476374" y="44624"/>
            <a:ext cx="7210425" cy="720080"/>
          </a:xfrm>
          <a:prstGeom prst="rect">
            <a:avLst/>
          </a:prstGeom>
        </p:spPr>
        <p:txBody>
          <a:bodyPr/>
          <a:lstStyle>
            <a:lvl1pPr algn="l">
              <a:defRPr sz="3800" baseline="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5651226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65094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2.xml"/><Relationship Id="rId3" Type="http://schemas.openxmlformats.org/officeDocument/2006/relationships/slideLayout" Target="../slideLayouts/slideLayout77.xml"/><Relationship Id="rId7" Type="http://schemas.openxmlformats.org/officeDocument/2006/relationships/slideLayout" Target="../slideLayouts/slideLayout81.xml"/><Relationship Id="rId2" Type="http://schemas.openxmlformats.org/officeDocument/2006/relationships/slideLayout" Target="../slideLayouts/slideLayout76.xml"/><Relationship Id="rId1" Type="http://schemas.openxmlformats.org/officeDocument/2006/relationships/slideLayout" Target="../slideLayouts/slideLayout75.xml"/><Relationship Id="rId6" Type="http://schemas.openxmlformats.org/officeDocument/2006/relationships/slideLayout" Target="../slideLayouts/slideLayout80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79.xml"/><Relationship Id="rId10" Type="http://schemas.openxmlformats.org/officeDocument/2006/relationships/theme" Target="../theme/theme10.xml"/><Relationship Id="rId4" Type="http://schemas.openxmlformats.org/officeDocument/2006/relationships/slideLayout" Target="../slideLayouts/slideLayout78.xml"/><Relationship Id="rId9" Type="http://schemas.openxmlformats.org/officeDocument/2006/relationships/slideLayout" Target="../slideLayouts/slideLayout83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13" Type="http://schemas.openxmlformats.org/officeDocument/2006/relationships/slideLayout" Target="../slideLayouts/slideLayout96.xml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slideLayout" Target="../slideLayouts/slideLayout95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85.xml"/><Relationship Id="rId16" Type="http://schemas.openxmlformats.org/officeDocument/2006/relationships/theme" Target="../theme/theme11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5" Type="http://schemas.openxmlformats.org/officeDocument/2006/relationships/slideLayout" Target="../slideLayouts/slideLayout98.xml"/><Relationship Id="rId10" Type="http://schemas.openxmlformats.org/officeDocument/2006/relationships/slideLayout" Target="../slideLayouts/slideLayout93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Relationship Id="rId14" Type="http://schemas.openxmlformats.org/officeDocument/2006/relationships/slideLayout" Target="../slideLayouts/slideLayout97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theme" Target="../theme/theme12.xml"/><Relationship Id="rId3" Type="http://schemas.openxmlformats.org/officeDocument/2006/relationships/slideLayout" Target="../slideLayouts/slideLayout101.xml"/><Relationship Id="rId7" Type="http://schemas.openxmlformats.org/officeDocument/2006/relationships/slideLayout" Target="../slideLayouts/slideLayout105.xml"/><Relationship Id="rId2" Type="http://schemas.openxmlformats.org/officeDocument/2006/relationships/slideLayout" Target="../slideLayouts/slideLayout100.xml"/><Relationship Id="rId1" Type="http://schemas.openxmlformats.org/officeDocument/2006/relationships/slideLayout" Target="../slideLayouts/slideLayout99.xml"/><Relationship Id="rId6" Type="http://schemas.openxmlformats.org/officeDocument/2006/relationships/slideLayout" Target="../slideLayouts/slideLayout104.xml"/><Relationship Id="rId5" Type="http://schemas.openxmlformats.org/officeDocument/2006/relationships/slideLayout" Target="../slideLayouts/slideLayout103.xml"/><Relationship Id="rId4" Type="http://schemas.openxmlformats.org/officeDocument/2006/relationships/slideLayout" Target="../slideLayouts/slideLayout102.xml"/><Relationship Id="rId9" Type="http://schemas.openxmlformats.org/officeDocument/2006/relationships/image" Target="../media/image2.png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theme" Target="../theme/theme13.xml"/><Relationship Id="rId3" Type="http://schemas.openxmlformats.org/officeDocument/2006/relationships/slideLayout" Target="../slideLayouts/slideLayout108.xml"/><Relationship Id="rId7" Type="http://schemas.openxmlformats.org/officeDocument/2006/relationships/slideLayout" Target="../slideLayouts/slideLayout112.xml"/><Relationship Id="rId2" Type="http://schemas.openxmlformats.org/officeDocument/2006/relationships/slideLayout" Target="../slideLayouts/slideLayout107.xml"/><Relationship Id="rId1" Type="http://schemas.openxmlformats.org/officeDocument/2006/relationships/slideLayout" Target="../slideLayouts/slideLayout106.xml"/><Relationship Id="rId6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09.xml"/><Relationship Id="rId9" Type="http://schemas.openxmlformats.org/officeDocument/2006/relationships/image" Target="../media/image2.png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0.xml"/><Relationship Id="rId3" Type="http://schemas.openxmlformats.org/officeDocument/2006/relationships/slideLayout" Target="../slideLayouts/slideLayout115.xml"/><Relationship Id="rId7" Type="http://schemas.openxmlformats.org/officeDocument/2006/relationships/slideLayout" Target="../slideLayouts/slideLayout119.xml"/><Relationship Id="rId2" Type="http://schemas.openxmlformats.org/officeDocument/2006/relationships/slideLayout" Target="../slideLayouts/slideLayout114.xml"/><Relationship Id="rId1" Type="http://schemas.openxmlformats.org/officeDocument/2006/relationships/slideLayout" Target="../slideLayouts/slideLayout113.xml"/><Relationship Id="rId6" Type="http://schemas.openxmlformats.org/officeDocument/2006/relationships/slideLayout" Target="../slideLayouts/slideLayout118.xml"/><Relationship Id="rId5" Type="http://schemas.openxmlformats.org/officeDocument/2006/relationships/slideLayout" Target="../slideLayouts/slideLayout117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16.xml"/><Relationship Id="rId9" Type="http://schemas.openxmlformats.org/officeDocument/2006/relationships/theme" Target="../theme/theme14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8.xml"/><Relationship Id="rId13" Type="http://schemas.openxmlformats.org/officeDocument/2006/relationships/slideLayout" Target="../slideLayouts/slideLayout133.xml"/><Relationship Id="rId3" Type="http://schemas.openxmlformats.org/officeDocument/2006/relationships/slideLayout" Target="../slideLayouts/slideLayout123.xml"/><Relationship Id="rId7" Type="http://schemas.openxmlformats.org/officeDocument/2006/relationships/slideLayout" Target="../slideLayouts/slideLayout127.xml"/><Relationship Id="rId12" Type="http://schemas.openxmlformats.org/officeDocument/2006/relationships/slideLayout" Target="../slideLayouts/slideLayout132.xml"/><Relationship Id="rId2" Type="http://schemas.openxmlformats.org/officeDocument/2006/relationships/slideLayout" Target="../slideLayouts/slideLayout12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21.xml"/><Relationship Id="rId6" Type="http://schemas.openxmlformats.org/officeDocument/2006/relationships/slideLayout" Target="../slideLayouts/slideLayout126.xml"/><Relationship Id="rId11" Type="http://schemas.openxmlformats.org/officeDocument/2006/relationships/slideLayout" Target="../slideLayouts/slideLayout131.xml"/><Relationship Id="rId5" Type="http://schemas.openxmlformats.org/officeDocument/2006/relationships/slideLayout" Target="../slideLayouts/slideLayout125.xml"/><Relationship Id="rId15" Type="http://schemas.openxmlformats.org/officeDocument/2006/relationships/theme" Target="../theme/theme15.xml"/><Relationship Id="rId10" Type="http://schemas.openxmlformats.org/officeDocument/2006/relationships/slideLayout" Target="../slideLayouts/slideLayout130.xml"/><Relationship Id="rId4" Type="http://schemas.openxmlformats.org/officeDocument/2006/relationships/slideLayout" Target="../slideLayouts/slideLayout124.xml"/><Relationship Id="rId9" Type="http://schemas.openxmlformats.org/officeDocument/2006/relationships/slideLayout" Target="../slideLayouts/slideLayout129.xml"/><Relationship Id="rId14" Type="http://schemas.openxmlformats.org/officeDocument/2006/relationships/slideLayout" Target="../slideLayouts/slideLayout134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2.xml"/><Relationship Id="rId13" Type="http://schemas.openxmlformats.org/officeDocument/2006/relationships/slideLayout" Target="../slideLayouts/slideLayout147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137.xml"/><Relationship Id="rId7" Type="http://schemas.openxmlformats.org/officeDocument/2006/relationships/slideLayout" Target="../slideLayouts/slideLayout141.xml"/><Relationship Id="rId12" Type="http://schemas.openxmlformats.org/officeDocument/2006/relationships/slideLayout" Target="../slideLayouts/slideLayout146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136.xml"/><Relationship Id="rId16" Type="http://schemas.openxmlformats.org/officeDocument/2006/relationships/theme" Target="../theme/theme16.xml"/><Relationship Id="rId1" Type="http://schemas.openxmlformats.org/officeDocument/2006/relationships/slideLayout" Target="../slideLayouts/slideLayout135.xml"/><Relationship Id="rId6" Type="http://schemas.openxmlformats.org/officeDocument/2006/relationships/slideLayout" Target="../slideLayouts/slideLayout140.xml"/><Relationship Id="rId11" Type="http://schemas.openxmlformats.org/officeDocument/2006/relationships/slideLayout" Target="../slideLayouts/slideLayout145.xml"/><Relationship Id="rId5" Type="http://schemas.openxmlformats.org/officeDocument/2006/relationships/slideLayout" Target="../slideLayouts/slideLayout139.xml"/><Relationship Id="rId15" Type="http://schemas.openxmlformats.org/officeDocument/2006/relationships/slideLayout" Target="../slideLayouts/slideLayout149.xml"/><Relationship Id="rId10" Type="http://schemas.openxmlformats.org/officeDocument/2006/relationships/slideLayout" Target="../slideLayouts/slideLayout144.xml"/><Relationship Id="rId4" Type="http://schemas.openxmlformats.org/officeDocument/2006/relationships/slideLayout" Target="../slideLayouts/slideLayout138.xml"/><Relationship Id="rId9" Type="http://schemas.openxmlformats.org/officeDocument/2006/relationships/slideLayout" Target="../slideLayouts/slideLayout143.xml"/><Relationship Id="rId14" Type="http://schemas.openxmlformats.org/officeDocument/2006/relationships/slideLayout" Target="../slideLayouts/slideLayout148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7.xml"/><Relationship Id="rId3" Type="http://schemas.openxmlformats.org/officeDocument/2006/relationships/slideLayout" Target="../slideLayouts/slideLayout152.xml"/><Relationship Id="rId7" Type="http://schemas.openxmlformats.org/officeDocument/2006/relationships/slideLayout" Target="../slideLayouts/slideLayout156.xml"/><Relationship Id="rId2" Type="http://schemas.openxmlformats.org/officeDocument/2006/relationships/slideLayout" Target="../slideLayouts/slideLayout151.xml"/><Relationship Id="rId1" Type="http://schemas.openxmlformats.org/officeDocument/2006/relationships/slideLayout" Target="../slideLayouts/slideLayout150.xml"/><Relationship Id="rId6" Type="http://schemas.openxmlformats.org/officeDocument/2006/relationships/slideLayout" Target="../slideLayouts/slideLayout155.xml"/><Relationship Id="rId5" Type="http://schemas.openxmlformats.org/officeDocument/2006/relationships/slideLayout" Target="../slideLayouts/slideLayout154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53.xml"/><Relationship Id="rId9" Type="http://schemas.openxmlformats.org/officeDocument/2006/relationships/theme" Target="../theme/theme17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theme" Target="../theme/theme18.xml"/><Relationship Id="rId3" Type="http://schemas.openxmlformats.org/officeDocument/2006/relationships/slideLayout" Target="../slideLayouts/slideLayout160.xml"/><Relationship Id="rId7" Type="http://schemas.openxmlformats.org/officeDocument/2006/relationships/slideLayout" Target="../slideLayouts/slideLayout164.xml"/><Relationship Id="rId2" Type="http://schemas.openxmlformats.org/officeDocument/2006/relationships/slideLayout" Target="../slideLayouts/slideLayout159.xml"/><Relationship Id="rId1" Type="http://schemas.openxmlformats.org/officeDocument/2006/relationships/slideLayout" Target="../slideLayouts/slideLayout158.xml"/><Relationship Id="rId6" Type="http://schemas.openxmlformats.org/officeDocument/2006/relationships/slideLayout" Target="../slideLayouts/slideLayout163.xml"/><Relationship Id="rId5" Type="http://schemas.openxmlformats.org/officeDocument/2006/relationships/slideLayout" Target="../slideLayouts/slideLayout162.xml"/><Relationship Id="rId4" Type="http://schemas.openxmlformats.org/officeDocument/2006/relationships/slideLayout" Target="../slideLayouts/slideLayout161.xml"/><Relationship Id="rId9" Type="http://schemas.openxmlformats.org/officeDocument/2006/relationships/image" Target="../media/image2.png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2.xml"/><Relationship Id="rId13" Type="http://schemas.openxmlformats.org/officeDocument/2006/relationships/slideLayout" Target="../slideLayouts/slideLayout177.xml"/><Relationship Id="rId18" Type="http://schemas.openxmlformats.org/officeDocument/2006/relationships/theme" Target="../theme/theme19.xml"/><Relationship Id="rId3" Type="http://schemas.openxmlformats.org/officeDocument/2006/relationships/slideLayout" Target="../slideLayouts/slideLayout167.xml"/><Relationship Id="rId7" Type="http://schemas.openxmlformats.org/officeDocument/2006/relationships/slideLayout" Target="../slideLayouts/slideLayout171.xml"/><Relationship Id="rId12" Type="http://schemas.openxmlformats.org/officeDocument/2006/relationships/slideLayout" Target="../slideLayouts/slideLayout176.xml"/><Relationship Id="rId17" Type="http://schemas.openxmlformats.org/officeDocument/2006/relationships/slideLayout" Target="../slideLayouts/slideLayout181.xml"/><Relationship Id="rId2" Type="http://schemas.openxmlformats.org/officeDocument/2006/relationships/slideLayout" Target="../slideLayouts/slideLayout166.xml"/><Relationship Id="rId16" Type="http://schemas.openxmlformats.org/officeDocument/2006/relationships/slideLayout" Target="../slideLayouts/slideLayout180.xml"/><Relationship Id="rId1" Type="http://schemas.openxmlformats.org/officeDocument/2006/relationships/slideLayout" Target="../slideLayouts/slideLayout165.xml"/><Relationship Id="rId6" Type="http://schemas.openxmlformats.org/officeDocument/2006/relationships/slideLayout" Target="../slideLayouts/slideLayout170.xml"/><Relationship Id="rId11" Type="http://schemas.openxmlformats.org/officeDocument/2006/relationships/slideLayout" Target="../slideLayouts/slideLayout175.xml"/><Relationship Id="rId5" Type="http://schemas.openxmlformats.org/officeDocument/2006/relationships/slideLayout" Target="../slideLayouts/slideLayout169.xml"/><Relationship Id="rId15" Type="http://schemas.openxmlformats.org/officeDocument/2006/relationships/slideLayout" Target="../slideLayouts/slideLayout179.xml"/><Relationship Id="rId10" Type="http://schemas.openxmlformats.org/officeDocument/2006/relationships/slideLayout" Target="../slideLayouts/slideLayout174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168.xml"/><Relationship Id="rId9" Type="http://schemas.openxmlformats.org/officeDocument/2006/relationships/slideLayout" Target="../slideLayouts/slideLayout173.xml"/><Relationship Id="rId14" Type="http://schemas.openxmlformats.org/officeDocument/2006/relationships/slideLayout" Target="../slideLayouts/slideLayout17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25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34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51.xml"/><Relationship Id="rId7" Type="http://schemas.openxmlformats.org/officeDocument/2006/relationships/theme" Target="../theme/theme6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5" Type="http://schemas.openxmlformats.org/officeDocument/2006/relationships/slideLayout" Target="../slideLayouts/slideLayout53.xml"/><Relationship Id="rId4" Type="http://schemas.openxmlformats.org/officeDocument/2006/relationships/slideLayout" Target="../slideLayouts/slideLayout52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57.xml"/><Relationship Id="rId7" Type="http://schemas.openxmlformats.org/officeDocument/2006/relationships/theme" Target="../theme/theme7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8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theme" Target="../theme/theme8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64.xml"/><Relationship Id="rId9" Type="http://schemas.openxmlformats.org/officeDocument/2006/relationships/image" Target="../media/image2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theme" Target="../theme/theme9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5" Type="http://schemas.openxmlformats.org/officeDocument/2006/relationships/slideLayout" Target="../slideLayouts/slideLayout72.xml"/><Relationship Id="rId4" Type="http://schemas.openxmlformats.org/officeDocument/2006/relationships/slideLayout" Target="../slideLayouts/slideLayout71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E_PPT_グループ会社用_01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5489575" y="6592888"/>
            <a:ext cx="3316288" cy="14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ja-JP" sz="600" dirty="0"/>
              <a:t>COPYRIGHT © </a:t>
            </a:r>
            <a:r>
              <a:rPr lang="en-US" altLang="ja-JP" sz="600" dirty="0" smtClean="0"/>
              <a:t>2015 </a:t>
            </a:r>
            <a:r>
              <a:rPr lang="en-US" altLang="ja-JP" sz="600" dirty="0"/>
              <a:t>MITSUBISHI ELECTRIC CORPORATION. ALL RIGHTS RESERVED.</a:t>
            </a:r>
          </a:p>
        </p:txBody>
      </p:sp>
      <p:sp>
        <p:nvSpPr>
          <p:cNvPr id="17" name="Rectangle 7"/>
          <p:cNvSpPr>
            <a:spLocks noChangeArrowheads="1"/>
          </p:cNvSpPr>
          <p:nvPr/>
        </p:nvSpPr>
        <p:spPr bwMode="auto">
          <a:xfrm>
            <a:off x="7086600" y="65532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6F8AEBA0-B123-441A-9EB0-576905F71A73}" type="slidenum">
              <a:rPr lang="en-US" altLang="ja-JP" sz="1000"/>
              <a:pPr algn="r">
                <a:defRPr/>
              </a:pPr>
              <a:t>‹N›</a:t>
            </a:fld>
            <a:endParaRPr lang="en-US" altLang="ja-JP" sz="10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2" r:id="rId2"/>
    <p:sldLayoutId id="2147483673" r:id="rId3"/>
    <p:sldLayoutId id="2147483674" r:id="rId4"/>
    <p:sldLayoutId id="2147483675" r:id="rId5"/>
    <p:sldLayoutId id="2147483678" r:id="rId6"/>
    <p:sldLayoutId id="2147483688" r:id="rId7"/>
    <p:sldLayoutId id="2147483655" r:id="rId8"/>
    <p:sldLayoutId id="2147483697" r:id="rId9"/>
    <p:sldLayoutId id="2147483742" r:id="rId10"/>
    <p:sldLayoutId id="2147483783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MS PGothic" pitchFamily="34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MS PGothic" pitchFamily="34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MS PGothic" pitchFamily="34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MS PGothic" pitchFamily="34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MS PGothic" pitchFamily="34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MS PGothic" pitchFamily="34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MS PGothic" pitchFamily="34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MS PGothic" pitchFamily="34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0" descr="E_PPT_グループ会社用_01"/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82738" y="107950"/>
            <a:ext cx="6013450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/>
            </a:r>
            <a:br>
              <a:rPr lang="en-US" altLang="ja-JP" smtClean="0"/>
            </a:br>
            <a:r>
              <a:rPr lang="en-US" altLang="ja-JP" smtClean="0"/>
              <a:t> 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08050"/>
            <a:ext cx="8229600" cy="547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Content</a:t>
            </a:r>
            <a:endParaRPr lang="ja-JP" altLang="en-US" smtClean="0"/>
          </a:p>
          <a:p>
            <a:pPr lvl="1"/>
            <a:r>
              <a:rPr lang="en-US" altLang="ja-JP" smtClean="0"/>
              <a:t>Content</a:t>
            </a:r>
            <a:endParaRPr lang="ja-JP" altLang="en-US" smtClean="0"/>
          </a:p>
          <a:p>
            <a:pPr lvl="2"/>
            <a:r>
              <a:rPr lang="en-US" altLang="ja-JP" smtClean="0"/>
              <a:t>Content</a:t>
            </a:r>
            <a:endParaRPr lang="ja-JP" altLang="en-US" smtClean="0"/>
          </a:p>
          <a:p>
            <a:pPr lvl="3"/>
            <a:r>
              <a:rPr lang="en-US" altLang="ja-JP" smtClean="0"/>
              <a:t>Content</a:t>
            </a:r>
            <a:endParaRPr lang="ja-JP" altLang="en-US" smtClean="0"/>
          </a:p>
          <a:p>
            <a:pPr lvl="4"/>
            <a:r>
              <a:rPr lang="en-US" altLang="ja-JP" smtClean="0"/>
              <a:t>Content</a:t>
            </a:r>
            <a:endParaRPr lang="ja-JP" altLang="en-US" smtClean="0"/>
          </a:p>
        </p:txBody>
      </p:sp>
    </p:spTree>
    <p:extLst>
      <p:ext uri="{BB962C8B-B14F-4D97-AF65-F5344CB8AC3E}">
        <p14:creationId xmlns:p14="http://schemas.microsoft.com/office/powerpoint/2010/main" val="3663667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>
          <a:solidFill>
            <a:schemeClr val="tx2"/>
          </a:solidFill>
          <a:latin typeface="Arial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>
          <a:solidFill>
            <a:schemeClr val="tx2"/>
          </a:solidFill>
          <a:latin typeface="Arial" charset="0"/>
          <a:ea typeface="MS PGothic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>
          <a:solidFill>
            <a:schemeClr val="tx2"/>
          </a:solidFill>
          <a:latin typeface="Arial" charset="0"/>
          <a:ea typeface="MS PGothic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>
          <a:solidFill>
            <a:schemeClr val="tx2"/>
          </a:solidFill>
          <a:latin typeface="Arial" charset="0"/>
          <a:ea typeface="MS PGothic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>
          <a:solidFill>
            <a:schemeClr val="tx2"/>
          </a:solidFill>
          <a:latin typeface="Arial" charset="0"/>
          <a:ea typeface="MS PGothic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Arial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Arial" pitchFamily="34" charset="0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Arial" pitchFamily="34" charset="0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Arial" pitchFamily="34" charset="0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Arial" pitchFamily="34" charset="0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0" descr="E_PPT_グループ会社用_01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Title	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Content</a:t>
            </a:r>
            <a:endParaRPr lang="ja-JP" altLang="en-US" smtClean="0"/>
          </a:p>
          <a:p>
            <a:pPr lvl="1"/>
            <a:r>
              <a:rPr lang="en-US" altLang="ja-JP" smtClean="0"/>
              <a:t>Content</a:t>
            </a:r>
            <a:endParaRPr lang="ja-JP" altLang="en-US" smtClean="0"/>
          </a:p>
          <a:p>
            <a:pPr lvl="2"/>
            <a:r>
              <a:rPr lang="en-US" altLang="ja-JP" smtClean="0"/>
              <a:t>Content</a:t>
            </a:r>
            <a:endParaRPr lang="ja-JP" altLang="en-US" smtClean="0"/>
          </a:p>
          <a:p>
            <a:pPr lvl="3"/>
            <a:r>
              <a:rPr lang="en-US" altLang="ja-JP" smtClean="0"/>
              <a:t>Content</a:t>
            </a:r>
            <a:endParaRPr lang="ja-JP" altLang="en-US" smtClean="0"/>
          </a:p>
          <a:p>
            <a:pPr lvl="4"/>
            <a:r>
              <a:rPr lang="en-US" altLang="ja-JP" smtClean="0"/>
              <a:t>Content</a:t>
            </a:r>
            <a:endParaRPr lang="ja-JP" altLang="en-US" smtClean="0"/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21BAA664-CE47-429A-A8DA-52C5E7B77532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1032" name="Rectangle 7"/>
          <p:cNvSpPr>
            <a:spLocks noChangeArrowheads="1"/>
          </p:cNvSpPr>
          <p:nvPr/>
        </p:nvSpPr>
        <p:spPr bwMode="auto">
          <a:xfrm>
            <a:off x="7086600" y="6553200"/>
            <a:ext cx="1905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 eaLnBrk="1" hangingPunct="1"/>
            <a:fld id="{3B45B900-D012-4E6C-BD85-B95DB43965BA}" type="slidenum">
              <a:rPr lang="en-US" altLang="ja-JP" sz="1000" smtClean="0">
                <a:solidFill>
                  <a:srgbClr val="000000"/>
                </a:solidFill>
              </a:rPr>
              <a:pPr algn="r" eaLnBrk="1" hangingPunct="1"/>
              <a:t>‹N›</a:t>
            </a:fld>
            <a:endParaRPr lang="en-US" altLang="ja-JP" sz="1000" smtClean="0">
              <a:solidFill>
                <a:srgbClr val="000000"/>
              </a:solidFill>
            </a:endParaRPr>
          </a:p>
        </p:txBody>
      </p:sp>
      <p:sp>
        <p:nvSpPr>
          <p:cNvPr id="1033" name="Rectangle 8"/>
          <p:cNvSpPr>
            <a:spLocks noChangeArrowheads="1"/>
          </p:cNvSpPr>
          <p:nvPr/>
        </p:nvSpPr>
        <p:spPr bwMode="auto">
          <a:xfrm>
            <a:off x="5489575" y="6592888"/>
            <a:ext cx="3316288" cy="14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ja-JP" sz="600" smtClean="0">
                <a:solidFill>
                  <a:srgbClr val="000000"/>
                </a:solidFill>
              </a:rPr>
              <a:t>COPYRIGHT © 2010 MITSUBISHI ELECTRIC EUROPE B.V. ALL RIGHTS RESERVED.</a:t>
            </a:r>
          </a:p>
        </p:txBody>
      </p:sp>
      <p:sp>
        <p:nvSpPr>
          <p:cNvPr id="1034" name="Textfeld 9"/>
          <p:cNvSpPr txBox="1">
            <a:spLocks noChangeArrowheads="1"/>
          </p:cNvSpPr>
          <p:nvPr userDrawn="1"/>
        </p:nvSpPr>
        <p:spPr bwMode="auto">
          <a:xfrm>
            <a:off x="34925" y="6597650"/>
            <a:ext cx="496887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de-DE" sz="600" dirty="0" smtClean="0">
                <a:solidFill>
                  <a:srgbClr val="FF0000"/>
                </a:solidFill>
              </a:rPr>
              <a:t>CONFIDENTIAL</a:t>
            </a:r>
            <a:r>
              <a:rPr lang="de-DE" sz="600" dirty="0" smtClean="0">
                <a:solidFill>
                  <a:srgbClr val="000000"/>
                </a:solidFill>
              </a:rPr>
              <a:t>   	05/ 2012  	Christoph Behler / FA-EBG AMD </a:t>
            </a:r>
          </a:p>
        </p:txBody>
      </p:sp>
    </p:spTree>
    <p:extLst>
      <p:ext uri="{BB962C8B-B14F-4D97-AF65-F5344CB8AC3E}">
        <p14:creationId xmlns:p14="http://schemas.microsoft.com/office/powerpoint/2010/main" val="1632297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  <p:sldLayoutId id="2147483796" r:id="rId12"/>
    <p:sldLayoutId id="2147483797" r:id="rId13"/>
    <p:sldLayoutId id="2147483798" r:id="rId14"/>
    <p:sldLayoutId id="2147483799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MS PGothic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MS PGothic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MS PGothic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MS PGothic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0" descr="E_PPT_グループ会社用_01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82738" y="107950"/>
            <a:ext cx="6013450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/>
            </a:r>
            <a:br>
              <a:rPr lang="en-US" altLang="ja-JP" smtClean="0"/>
            </a:br>
            <a:r>
              <a:rPr lang="en-US" altLang="ja-JP" smtClean="0"/>
              <a:t> 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08050"/>
            <a:ext cx="8229600" cy="547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Content</a:t>
            </a:r>
            <a:endParaRPr lang="ja-JP" altLang="en-US" smtClean="0"/>
          </a:p>
          <a:p>
            <a:pPr lvl="1"/>
            <a:r>
              <a:rPr lang="en-US" altLang="ja-JP" smtClean="0"/>
              <a:t>Content</a:t>
            </a:r>
            <a:endParaRPr lang="ja-JP" altLang="en-US" smtClean="0"/>
          </a:p>
          <a:p>
            <a:pPr lvl="2"/>
            <a:r>
              <a:rPr lang="en-US" altLang="ja-JP" smtClean="0"/>
              <a:t>Content</a:t>
            </a:r>
            <a:endParaRPr lang="ja-JP" altLang="en-US" smtClean="0"/>
          </a:p>
          <a:p>
            <a:pPr lvl="3"/>
            <a:r>
              <a:rPr lang="en-US" altLang="ja-JP" smtClean="0"/>
              <a:t>Content</a:t>
            </a:r>
            <a:endParaRPr lang="ja-JP" altLang="en-US" smtClean="0"/>
          </a:p>
          <a:p>
            <a:pPr lvl="4"/>
            <a:r>
              <a:rPr lang="en-US" altLang="ja-JP" smtClean="0"/>
              <a:t>Content</a:t>
            </a:r>
            <a:endParaRPr lang="ja-JP" altLang="en-US" smtClean="0"/>
          </a:p>
        </p:txBody>
      </p:sp>
    </p:spTree>
    <p:extLst>
      <p:ext uri="{BB962C8B-B14F-4D97-AF65-F5344CB8AC3E}">
        <p14:creationId xmlns:p14="http://schemas.microsoft.com/office/powerpoint/2010/main" val="2399034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5" r:id="rId4"/>
    <p:sldLayoutId id="2147483806" r:id="rId5"/>
    <p:sldLayoutId id="2147483807" r:id="rId6"/>
    <p:sldLayoutId id="2147483808" r:id="rId7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>
          <a:solidFill>
            <a:schemeClr val="tx2"/>
          </a:solidFill>
          <a:latin typeface="Arial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>
          <a:solidFill>
            <a:schemeClr val="tx2"/>
          </a:solidFill>
          <a:latin typeface="Arial" charset="0"/>
          <a:ea typeface="MS PGothic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>
          <a:solidFill>
            <a:schemeClr val="tx2"/>
          </a:solidFill>
          <a:latin typeface="Arial" charset="0"/>
          <a:ea typeface="MS PGothic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>
          <a:solidFill>
            <a:schemeClr val="tx2"/>
          </a:solidFill>
          <a:latin typeface="Arial" charset="0"/>
          <a:ea typeface="MS PGothic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>
          <a:solidFill>
            <a:schemeClr val="tx2"/>
          </a:solidFill>
          <a:latin typeface="Arial" charset="0"/>
          <a:ea typeface="MS PGothic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Arial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Arial" pitchFamily="34" charset="0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Arial" pitchFamily="34" charset="0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Arial" pitchFamily="34" charset="0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Arial" pitchFamily="34" charset="0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0" descr="E_PPT_グループ会社用_01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82738" y="107950"/>
            <a:ext cx="6013450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/>
            </a:r>
            <a:br>
              <a:rPr lang="en-US" altLang="ja-JP" smtClean="0"/>
            </a:br>
            <a:r>
              <a:rPr lang="en-US" altLang="ja-JP" smtClean="0"/>
              <a:t> 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08050"/>
            <a:ext cx="8229600" cy="547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Content</a:t>
            </a:r>
            <a:endParaRPr lang="ja-JP" altLang="en-US" smtClean="0"/>
          </a:p>
          <a:p>
            <a:pPr lvl="1"/>
            <a:r>
              <a:rPr lang="en-US" altLang="ja-JP" smtClean="0"/>
              <a:t>Content</a:t>
            </a:r>
            <a:endParaRPr lang="ja-JP" altLang="en-US" smtClean="0"/>
          </a:p>
          <a:p>
            <a:pPr lvl="2"/>
            <a:r>
              <a:rPr lang="en-US" altLang="ja-JP" smtClean="0"/>
              <a:t>Content</a:t>
            </a:r>
            <a:endParaRPr lang="ja-JP" altLang="en-US" smtClean="0"/>
          </a:p>
          <a:p>
            <a:pPr lvl="3"/>
            <a:r>
              <a:rPr lang="en-US" altLang="ja-JP" smtClean="0"/>
              <a:t>Content</a:t>
            </a:r>
            <a:endParaRPr lang="ja-JP" altLang="en-US" smtClean="0"/>
          </a:p>
          <a:p>
            <a:pPr lvl="4"/>
            <a:r>
              <a:rPr lang="en-US" altLang="ja-JP" smtClean="0"/>
              <a:t>Content</a:t>
            </a:r>
            <a:endParaRPr lang="ja-JP" altLang="en-US" smtClean="0"/>
          </a:p>
        </p:txBody>
      </p:sp>
    </p:spTree>
    <p:extLst>
      <p:ext uri="{BB962C8B-B14F-4D97-AF65-F5344CB8AC3E}">
        <p14:creationId xmlns:p14="http://schemas.microsoft.com/office/powerpoint/2010/main" val="1157389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3" r:id="rId3"/>
    <p:sldLayoutId id="2147483814" r:id="rId4"/>
    <p:sldLayoutId id="2147483815" r:id="rId5"/>
    <p:sldLayoutId id="2147483817" r:id="rId6"/>
    <p:sldLayoutId id="2147483899" r:id="rId7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>
          <a:solidFill>
            <a:schemeClr val="tx2"/>
          </a:solidFill>
          <a:latin typeface="Arial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>
          <a:solidFill>
            <a:schemeClr val="tx2"/>
          </a:solidFill>
          <a:latin typeface="Arial" charset="0"/>
          <a:ea typeface="MS PGothic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>
          <a:solidFill>
            <a:schemeClr val="tx2"/>
          </a:solidFill>
          <a:latin typeface="Arial" charset="0"/>
          <a:ea typeface="MS PGothic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>
          <a:solidFill>
            <a:schemeClr val="tx2"/>
          </a:solidFill>
          <a:latin typeface="Arial" charset="0"/>
          <a:ea typeface="MS PGothic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>
          <a:solidFill>
            <a:schemeClr val="tx2"/>
          </a:solidFill>
          <a:latin typeface="Arial" charset="0"/>
          <a:ea typeface="MS PGothic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Arial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Arial" pitchFamily="34" charset="0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Arial" pitchFamily="34" charset="0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Arial" pitchFamily="34" charset="0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Arial" pitchFamily="34" charset="0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0" descr="E_PPT_グループ会社用_01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82738" y="107950"/>
            <a:ext cx="6013450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/>
            </a:r>
            <a:br>
              <a:rPr lang="en-US" altLang="ja-JP" smtClean="0"/>
            </a:br>
            <a:r>
              <a:rPr lang="en-US" altLang="ja-JP" smtClean="0"/>
              <a:t> 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08050"/>
            <a:ext cx="8229600" cy="547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Content</a:t>
            </a:r>
            <a:endParaRPr lang="ja-JP" altLang="en-US" smtClean="0"/>
          </a:p>
          <a:p>
            <a:pPr lvl="1"/>
            <a:r>
              <a:rPr lang="en-US" altLang="ja-JP" smtClean="0"/>
              <a:t>Content</a:t>
            </a:r>
            <a:endParaRPr lang="ja-JP" altLang="en-US" smtClean="0"/>
          </a:p>
          <a:p>
            <a:pPr lvl="2"/>
            <a:r>
              <a:rPr lang="en-US" altLang="ja-JP" smtClean="0"/>
              <a:t>Content</a:t>
            </a:r>
            <a:endParaRPr lang="ja-JP" altLang="en-US" smtClean="0"/>
          </a:p>
          <a:p>
            <a:pPr lvl="3"/>
            <a:r>
              <a:rPr lang="en-US" altLang="ja-JP" smtClean="0"/>
              <a:t>Content</a:t>
            </a:r>
            <a:endParaRPr lang="ja-JP" altLang="en-US" smtClean="0"/>
          </a:p>
          <a:p>
            <a:pPr lvl="4"/>
            <a:r>
              <a:rPr lang="en-US" altLang="ja-JP" smtClean="0"/>
              <a:t>Content</a:t>
            </a:r>
            <a:endParaRPr lang="ja-JP" altLang="en-US" smtClean="0"/>
          </a:p>
        </p:txBody>
      </p:sp>
    </p:spTree>
    <p:extLst>
      <p:ext uri="{BB962C8B-B14F-4D97-AF65-F5344CB8AC3E}">
        <p14:creationId xmlns:p14="http://schemas.microsoft.com/office/powerpoint/2010/main" val="585534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>
          <a:solidFill>
            <a:schemeClr val="tx2"/>
          </a:solidFill>
          <a:latin typeface="Arial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>
          <a:solidFill>
            <a:schemeClr val="tx2"/>
          </a:solidFill>
          <a:latin typeface="Arial" charset="0"/>
          <a:ea typeface="MS PGothic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>
          <a:solidFill>
            <a:schemeClr val="tx2"/>
          </a:solidFill>
          <a:latin typeface="Arial" charset="0"/>
          <a:ea typeface="MS PGothic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>
          <a:solidFill>
            <a:schemeClr val="tx2"/>
          </a:solidFill>
          <a:latin typeface="Arial" charset="0"/>
          <a:ea typeface="MS PGothic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>
          <a:solidFill>
            <a:schemeClr val="tx2"/>
          </a:solidFill>
          <a:latin typeface="Arial" charset="0"/>
          <a:ea typeface="MS PGothic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Arial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Arial" pitchFamily="34" charset="0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Arial" pitchFamily="34" charset="0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Arial" pitchFamily="34" charset="0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Arial" pitchFamily="34" charset="0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0" descr="E_PPT_グループ会社用_01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Title	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Content</a:t>
            </a:r>
            <a:endParaRPr lang="ja-JP" altLang="en-US" smtClean="0"/>
          </a:p>
          <a:p>
            <a:pPr lvl="1"/>
            <a:r>
              <a:rPr lang="en-US" altLang="ja-JP" smtClean="0"/>
              <a:t>Content</a:t>
            </a:r>
            <a:endParaRPr lang="ja-JP" altLang="en-US" smtClean="0"/>
          </a:p>
          <a:p>
            <a:pPr lvl="2"/>
            <a:r>
              <a:rPr lang="en-US" altLang="ja-JP" smtClean="0"/>
              <a:t>Content</a:t>
            </a:r>
            <a:endParaRPr lang="ja-JP" altLang="en-US" smtClean="0"/>
          </a:p>
          <a:p>
            <a:pPr lvl="3"/>
            <a:r>
              <a:rPr lang="en-US" altLang="ja-JP" smtClean="0"/>
              <a:t>Content</a:t>
            </a:r>
            <a:endParaRPr lang="ja-JP" altLang="en-US" smtClean="0"/>
          </a:p>
          <a:p>
            <a:pPr lvl="4"/>
            <a:r>
              <a:rPr lang="en-US" altLang="ja-JP" smtClean="0"/>
              <a:t>Content</a:t>
            </a:r>
            <a:endParaRPr lang="ja-JP" altLang="en-US" smtClean="0"/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E6AD82A1-A1A1-4053-990B-EC4F4B5FD58A}" type="slidenum">
              <a:rPr lang="en-US" altLang="ja-JP"/>
              <a:pPr>
                <a:defRPr/>
              </a:pPr>
              <a:t>‹N›</a:t>
            </a:fld>
            <a:endParaRPr lang="en-US" altLang="ja-JP" dirty="0"/>
          </a:p>
        </p:txBody>
      </p:sp>
      <p:sp>
        <p:nvSpPr>
          <p:cNvPr id="4104" name="Rectangle 7"/>
          <p:cNvSpPr>
            <a:spLocks noChangeArrowheads="1"/>
          </p:cNvSpPr>
          <p:nvPr/>
        </p:nvSpPr>
        <p:spPr bwMode="auto">
          <a:xfrm>
            <a:off x="7086600" y="6553200"/>
            <a:ext cx="1905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r" eaLnBrk="1" hangingPunct="1">
              <a:defRPr/>
            </a:pPr>
            <a:fld id="{D0628E34-3F88-487B-A1C0-CBD9929C56FE}" type="slidenum">
              <a:rPr lang="en-US" altLang="ja-JP" sz="1000" smtClean="0">
                <a:solidFill>
                  <a:srgbClr val="000000"/>
                </a:solidFill>
              </a:rPr>
              <a:pPr algn="r" eaLnBrk="1" hangingPunct="1">
                <a:defRPr/>
              </a:pPr>
              <a:t>‹N›</a:t>
            </a:fld>
            <a:endParaRPr lang="en-US" altLang="ja-JP" sz="1000" smtClean="0">
              <a:solidFill>
                <a:srgbClr val="000000"/>
              </a:solidFill>
            </a:endParaRPr>
          </a:p>
        </p:txBody>
      </p:sp>
      <p:sp>
        <p:nvSpPr>
          <p:cNvPr id="4105" name="Rectangle 8"/>
          <p:cNvSpPr>
            <a:spLocks noChangeArrowheads="1"/>
          </p:cNvSpPr>
          <p:nvPr/>
        </p:nvSpPr>
        <p:spPr bwMode="auto">
          <a:xfrm>
            <a:off x="5489575" y="6592888"/>
            <a:ext cx="3316288" cy="14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defRPr/>
            </a:pPr>
            <a:r>
              <a:rPr lang="en-US" altLang="ja-JP" sz="600" smtClean="0">
                <a:solidFill>
                  <a:srgbClr val="000000"/>
                </a:solidFill>
              </a:rPr>
              <a:t>COPYRIGHT © 2010 MITSUBISHI ELECTRIC EUROPE B.V. ALL RIGHTS RESERVED.</a:t>
            </a:r>
          </a:p>
        </p:txBody>
      </p:sp>
      <p:sp>
        <p:nvSpPr>
          <p:cNvPr id="4106" name="Rectangle 9"/>
          <p:cNvSpPr>
            <a:spLocks noChangeArrowheads="1"/>
          </p:cNvSpPr>
          <p:nvPr/>
        </p:nvSpPr>
        <p:spPr bwMode="auto">
          <a:xfrm>
            <a:off x="179388" y="6554788"/>
            <a:ext cx="4419600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defRPr/>
            </a:pPr>
            <a:r>
              <a:rPr lang="en-US" altLang="ja-JP" sz="800" b="1" smtClean="0">
                <a:solidFill>
                  <a:srgbClr val="CD0921"/>
                </a:solidFill>
              </a:rPr>
              <a:t>CONFIDENTIAL</a:t>
            </a:r>
            <a:endParaRPr lang="en-US" altLang="ja-JP" sz="1200" b="1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711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  <p:sldLayoutId id="2147483840" r:id="rId12"/>
    <p:sldLayoutId id="2147483841" r:id="rId13"/>
    <p:sldLayoutId id="2147483842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MS PGothic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MS PGothic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MS PGothic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MS PGothic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0" descr="E_PPT_グループ会社用_01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 smtClean="0"/>
              <a:t>Klicken Sie, um das Titelformat zu bearbeiten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 smtClean="0"/>
              <a:t>Click to edit Master text styles</a:t>
            </a:r>
          </a:p>
          <a:p>
            <a:pPr lvl="1"/>
            <a:r>
              <a:rPr lang="en-US" altLang="de-DE" smtClean="0"/>
              <a:t>Second level </a:t>
            </a:r>
          </a:p>
          <a:p>
            <a:pPr lvl="2"/>
            <a:r>
              <a:rPr lang="en-US" altLang="de-DE" smtClean="0"/>
              <a:t>Third levelss</a:t>
            </a:r>
          </a:p>
        </p:txBody>
      </p:sp>
      <p:sp>
        <p:nvSpPr>
          <p:cNvPr id="1029" name="Rectangle 7"/>
          <p:cNvSpPr>
            <a:spLocks noChangeArrowheads="1"/>
          </p:cNvSpPr>
          <p:nvPr/>
        </p:nvSpPr>
        <p:spPr bwMode="auto">
          <a:xfrm>
            <a:off x="7086600" y="6553200"/>
            <a:ext cx="1905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1200">
                <a:solidFill>
                  <a:schemeClr val="tx1"/>
                </a:solidFill>
                <a:latin typeface="MS PGothic" pitchFamily="34" charset="-128"/>
                <a:ea typeface="MS PGothic" pitchFamily="34" charset="-128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MS PGothic" pitchFamily="34" charset="-128"/>
                <a:ea typeface="MS PGothic" pitchFamily="34" charset="-128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MS PGothic" pitchFamily="34" charset="-128"/>
                <a:ea typeface="MS PGothic" pitchFamily="34" charset="-128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MS PGothic" pitchFamily="34" charset="-128"/>
                <a:ea typeface="MS PGothic" pitchFamily="34" charset="-128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MS PGothic" pitchFamily="34" charset="-128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MS PGothic" pitchFamily="34" charset="-128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MS PGothic" pitchFamily="34" charset="-128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MS PGothic" pitchFamily="34" charset="-128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MS PGothic" pitchFamily="34" charset="-128"/>
                <a:ea typeface="MS PGothic" pitchFamily="34" charset="-128"/>
              </a:defRPr>
            </a:lvl9pPr>
          </a:lstStyle>
          <a:p>
            <a:pPr algn="r" eaLnBrk="1" hangingPunct="1">
              <a:defRPr/>
            </a:pPr>
            <a:fld id="{C5ED3C1E-80AA-43E5-9D56-0B8310EAD885}" type="slidenum">
              <a:rPr lang="en-US" altLang="ja-JP" sz="1000" smtClean="0">
                <a:solidFill>
                  <a:srgbClr val="000000"/>
                </a:solidFill>
                <a:latin typeface="Arial" pitchFamily="34" charset="0"/>
              </a:rPr>
              <a:pPr algn="r" eaLnBrk="1" hangingPunct="1">
                <a:defRPr/>
              </a:pPr>
              <a:t>‹N›</a:t>
            </a:fld>
            <a:endParaRPr lang="en-US" altLang="ja-JP" sz="100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030" name="Rectangle 8"/>
          <p:cNvSpPr>
            <a:spLocks noChangeArrowheads="1"/>
          </p:cNvSpPr>
          <p:nvPr/>
        </p:nvSpPr>
        <p:spPr bwMode="auto">
          <a:xfrm>
            <a:off x="5489575" y="6592888"/>
            <a:ext cx="3316288" cy="14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1200">
                <a:solidFill>
                  <a:schemeClr val="tx1"/>
                </a:solidFill>
                <a:latin typeface="MS PGothic" pitchFamily="34" charset="-128"/>
                <a:ea typeface="MS PGothic" pitchFamily="34" charset="-128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MS PGothic" pitchFamily="34" charset="-128"/>
                <a:ea typeface="MS PGothic" pitchFamily="34" charset="-128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MS PGothic" pitchFamily="34" charset="-128"/>
                <a:ea typeface="MS PGothic" pitchFamily="34" charset="-128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MS PGothic" pitchFamily="34" charset="-128"/>
                <a:ea typeface="MS PGothic" pitchFamily="34" charset="-128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MS PGothic" pitchFamily="34" charset="-128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MS PGothic" pitchFamily="34" charset="-128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MS PGothic" pitchFamily="34" charset="-128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MS PGothic" pitchFamily="34" charset="-128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MS PGothic" pitchFamily="34" charset="-128"/>
                <a:ea typeface="MS PGothic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defRPr/>
            </a:pPr>
            <a:r>
              <a:rPr lang="en-US" altLang="ja-JP" sz="600" smtClean="0">
                <a:solidFill>
                  <a:srgbClr val="000000"/>
                </a:solidFill>
                <a:latin typeface="Arial" pitchFamily="34" charset="0"/>
              </a:rPr>
              <a:t>COPYRIGHT © 2010 MITSUBISHI ELECTRIC EUROPE B.V. ALL RIGHTS RESERVED.</a:t>
            </a:r>
          </a:p>
        </p:txBody>
      </p:sp>
      <p:sp>
        <p:nvSpPr>
          <p:cNvPr id="1031" name="Rectangle 9"/>
          <p:cNvSpPr>
            <a:spLocks noChangeArrowheads="1"/>
          </p:cNvSpPr>
          <p:nvPr/>
        </p:nvSpPr>
        <p:spPr bwMode="auto">
          <a:xfrm>
            <a:off x="179388" y="6554788"/>
            <a:ext cx="4419600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1200">
                <a:solidFill>
                  <a:schemeClr val="tx1"/>
                </a:solidFill>
                <a:latin typeface="MS PGothic" pitchFamily="34" charset="-128"/>
                <a:ea typeface="MS PGothic" pitchFamily="34" charset="-128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MS PGothic" pitchFamily="34" charset="-128"/>
                <a:ea typeface="MS PGothic" pitchFamily="34" charset="-128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MS PGothic" pitchFamily="34" charset="-128"/>
                <a:ea typeface="MS PGothic" pitchFamily="34" charset="-128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MS PGothic" pitchFamily="34" charset="-128"/>
                <a:ea typeface="MS PGothic" pitchFamily="34" charset="-128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MS PGothic" pitchFamily="34" charset="-128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MS PGothic" pitchFamily="34" charset="-128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MS PGothic" pitchFamily="34" charset="-128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MS PGothic" pitchFamily="34" charset="-128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MS PGothic" pitchFamily="34" charset="-128"/>
                <a:ea typeface="MS PGothic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defRPr/>
            </a:pPr>
            <a:r>
              <a:rPr lang="en-US" altLang="ja-JP" sz="800" b="1" smtClean="0">
                <a:solidFill>
                  <a:srgbClr val="CD0921"/>
                </a:solidFill>
                <a:latin typeface="Arial" pitchFamily="34" charset="0"/>
              </a:rPr>
              <a:t>             </a:t>
            </a:r>
            <a:r>
              <a:rPr lang="en-US" altLang="ja-JP" sz="800" b="1" smtClean="0">
                <a:solidFill>
                  <a:srgbClr val="000000"/>
                </a:solidFill>
                <a:latin typeface="Arial" pitchFamily="34" charset="0"/>
              </a:rPr>
              <a:t>ECP –  FA-EBG  - C. Behler </a:t>
            </a:r>
          </a:p>
        </p:txBody>
      </p:sp>
      <p:pic>
        <p:nvPicPr>
          <p:cNvPr id="6152" name="Picture 18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8963" y="800100"/>
            <a:ext cx="865187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4951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  <p:sldLayoutId id="2147483855" r:id="rId12"/>
    <p:sldLayoutId id="2147483856" r:id="rId13"/>
    <p:sldLayoutId id="2147483857" r:id="rId14"/>
    <p:sldLayoutId id="2147483858" r:id="rId15"/>
  </p:sldLayoutIdLst>
  <p:transition spd="slow">
    <p:zoom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94A9D4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94A9D4"/>
          </a:solidFill>
          <a:latin typeface="Arial Black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94A9D4"/>
          </a:solidFill>
          <a:latin typeface="Arial Black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94A9D4"/>
          </a:solidFill>
          <a:latin typeface="Arial Black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94A9D4"/>
          </a:solidFill>
          <a:latin typeface="Arial Black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rgbClr val="94A9D4"/>
          </a:solidFill>
          <a:latin typeface="Arial Black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rgbClr val="94A9D4"/>
          </a:solidFill>
          <a:latin typeface="Arial Black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rgbClr val="94A9D4"/>
          </a:solidFill>
          <a:latin typeface="Arial Black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rgbClr val="94A9D4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1C2C7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94A9D4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94A9D4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0" descr="E_PPT_グループ会社用_01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82738" y="107950"/>
            <a:ext cx="6013450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/>
            </a:r>
            <a:br>
              <a:rPr lang="en-US" altLang="ja-JP" smtClean="0"/>
            </a:br>
            <a:r>
              <a:rPr lang="en-US" altLang="ja-JP" smtClean="0"/>
              <a:t> 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08050"/>
            <a:ext cx="8229600" cy="547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Content</a:t>
            </a:r>
            <a:endParaRPr lang="ja-JP" altLang="en-US" smtClean="0"/>
          </a:p>
          <a:p>
            <a:pPr lvl="1"/>
            <a:r>
              <a:rPr lang="en-US" altLang="ja-JP" smtClean="0"/>
              <a:t>Content</a:t>
            </a:r>
            <a:endParaRPr lang="ja-JP" altLang="en-US" smtClean="0"/>
          </a:p>
          <a:p>
            <a:pPr lvl="2"/>
            <a:r>
              <a:rPr lang="en-US" altLang="ja-JP" smtClean="0"/>
              <a:t>Content</a:t>
            </a:r>
            <a:endParaRPr lang="ja-JP" altLang="en-US" smtClean="0"/>
          </a:p>
          <a:p>
            <a:pPr lvl="3"/>
            <a:r>
              <a:rPr lang="en-US" altLang="ja-JP" smtClean="0"/>
              <a:t>Content</a:t>
            </a:r>
            <a:endParaRPr lang="ja-JP" altLang="en-US" smtClean="0"/>
          </a:p>
          <a:p>
            <a:pPr lvl="4"/>
            <a:r>
              <a:rPr lang="en-US" altLang="ja-JP" smtClean="0"/>
              <a:t>Content</a:t>
            </a:r>
            <a:endParaRPr lang="ja-JP" altLang="en-US" smtClean="0"/>
          </a:p>
        </p:txBody>
      </p:sp>
    </p:spTree>
    <p:extLst>
      <p:ext uri="{BB962C8B-B14F-4D97-AF65-F5344CB8AC3E}">
        <p14:creationId xmlns:p14="http://schemas.microsoft.com/office/powerpoint/2010/main" val="505244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3" r:id="rId1"/>
    <p:sldLayoutId id="2147483864" r:id="rId2"/>
    <p:sldLayoutId id="2147483865" r:id="rId3"/>
    <p:sldLayoutId id="2147483866" r:id="rId4"/>
    <p:sldLayoutId id="2147483867" r:id="rId5"/>
    <p:sldLayoutId id="2147483868" r:id="rId6"/>
    <p:sldLayoutId id="2147483869" r:id="rId7"/>
    <p:sldLayoutId id="2147483871" r:id="rId8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>
          <a:solidFill>
            <a:schemeClr val="tx2"/>
          </a:solidFill>
          <a:latin typeface="Arial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>
          <a:solidFill>
            <a:schemeClr val="tx2"/>
          </a:solidFill>
          <a:latin typeface="Arial" charset="0"/>
          <a:ea typeface="MS PGothic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>
          <a:solidFill>
            <a:schemeClr val="tx2"/>
          </a:solidFill>
          <a:latin typeface="Arial" charset="0"/>
          <a:ea typeface="MS PGothic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>
          <a:solidFill>
            <a:schemeClr val="tx2"/>
          </a:solidFill>
          <a:latin typeface="Arial" charset="0"/>
          <a:ea typeface="MS PGothic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>
          <a:solidFill>
            <a:schemeClr val="tx2"/>
          </a:solidFill>
          <a:latin typeface="Arial" charset="0"/>
          <a:ea typeface="MS PGothic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Arial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Arial" pitchFamily="34" charset="0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Arial" pitchFamily="34" charset="0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Arial" pitchFamily="34" charset="0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Arial" pitchFamily="34" charset="0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0" descr="E_PPT_グループ会社用_01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82738" y="107950"/>
            <a:ext cx="6013450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/>
            </a:r>
            <a:br>
              <a:rPr lang="en-US" altLang="ja-JP" smtClean="0"/>
            </a:br>
            <a:r>
              <a:rPr lang="en-US" altLang="ja-JP" smtClean="0"/>
              <a:t> 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08050"/>
            <a:ext cx="8229600" cy="547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Content</a:t>
            </a:r>
            <a:endParaRPr lang="ja-JP" altLang="en-US" smtClean="0"/>
          </a:p>
          <a:p>
            <a:pPr lvl="1"/>
            <a:r>
              <a:rPr lang="en-US" altLang="ja-JP" smtClean="0"/>
              <a:t>Content</a:t>
            </a:r>
            <a:endParaRPr lang="ja-JP" altLang="en-US" smtClean="0"/>
          </a:p>
          <a:p>
            <a:pPr lvl="2"/>
            <a:r>
              <a:rPr lang="en-US" altLang="ja-JP" smtClean="0"/>
              <a:t>Content</a:t>
            </a:r>
            <a:endParaRPr lang="ja-JP" altLang="en-US" smtClean="0"/>
          </a:p>
          <a:p>
            <a:pPr lvl="3"/>
            <a:r>
              <a:rPr lang="en-US" altLang="ja-JP" smtClean="0"/>
              <a:t>Content</a:t>
            </a:r>
            <a:endParaRPr lang="ja-JP" altLang="en-US" smtClean="0"/>
          </a:p>
          <a:p>
            <a:pPr lvl="4"/>
            <a:r>
              <a:rPr lang="en-US" altLang="ja-JP" smtClean="0"/>
              <a:t>Content</a:t>
            </a:r>
            <a:endParaRPr lang="ja-JP" altLang="en-US" smtClean="0"/>
          </a:p>
        </p:txBody>
      </p:sp>
    </p:spTree>
    <p:extLst>
      <p:ext uri="{BB962C8B-B14F-4D97-AF65-F5344CB8AC3E}">
        <p14:creationId xmlns:p14="http://schemas.microsoft.com/office/powerpoint/2010/main" val="2175000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74" r:id="rId2"/>
    <p:sldLayoutId id="2147483876" r:id="rId3"/>
    <p:sldLayoutId id="2147483877" r:id="rId4"/>
    <p:sldLayoutId id="2147483878" r:id="rId5"/>
    <p:sldLayoutId id="2147483879" r:id="rId6"/>
    <p:sldLayoutId id="2147483880" r:id="rId7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>
          <a:solidFill>
            <a:schemeClr val="tx2"/>
          </a:solidFill>
          <a:latin typeface="Arial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>
          <a:solidFill>
            <a:schemeClr val="tx2"/>
          </a:solidFill>
          <a:latin typeface="Arial" charset="0"/>
          <a:ea typeface="MS PGothic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>
          <a:solidFill>
            <a:schemeClr val="tx2"/>
          </a:solidFill>
          <a:latin typeface="Arial" charset="0"/>
          <a:ea typeface="MS PGothic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>
          <a:solidFill>
            <a:schemeClr val="tx2"/>
          </a:solidFill>
          <a:latin typeface="Arial" charset="0"/>
          <a:ea typeface="MS PGothic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>
          <a:solidFill>
            <a:schemeClr val="tx2"/>
          </a:solidFill>
          <a:latin typeface="Arial" charset="0"/>
          <a:ea typeface="MS PGothic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Arial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Arial" pitchFamily="34" charset="0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Arial" pitchFamily="34" charset="0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Arial" pitchFamily="34" charset="0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Arial" pitchFamily="34" charset="0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0" descr="E_PPT_グループ会社用_01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Title	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Content</a:t>
            </a:r>
            <a:endParaRPr lang="ja-JP" altLang="en-US" smtClean="0"/>
          </a:p>
          <a:p>
            <a:pPr lvl="1"/>
            <a:r>
              <a:rPr lang="en-US" altLang="ja-JP" smtClean="0"/>
              <a:t>Content</a:t>
            </a:r>
            <a:endParaRPr lang="ja-JP" altLang="en-US" smtClean="0"/>
          </a:p>
          <a:p>
            <a:pPr lvl="2"/>
            <a:r>
              <a:rPr lang="en-US" altLang="ja-JP" smtClean="0"/>
              <a:t>Content</a:t>
            </a:r>
            <a:endParaRPr lang="ja-JP" altLang="en-US" smtClean="0"/>
          </a:p>
          <a:p>
            <a:pPr lvl="3"/>
            <a:r>
              <a:rPr lang="en-US" altLang="ja-JP" smtClean="0"/>
              <a:t>Content</a:t>
            </a:r>
            <a:endParaRPr lang="ja-JP" altLang="en-US" smtClean="0"/>
          </a:p>
          <a:p>
            <a:pPr lvl="4"/>
            <a:r>
              <a:rPr lang="en-US" altLang="ja-JP" smtClean="0"/>
              <a:t>Content</a:t>
            </a:r>
            <a:endParaRPr lang="ja-JP" altLang="en-US" smtClean="0"/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CD34B694-D767-4249-824D-DB94ABE2125B}" type="slidenum">
              <a:rPr lang="en-US" altLang="ja-JP"/>
              <a:pPr>
                <a:defRPr/>
              </a:pPr>
              <a:t>‹N›</a:t>
            </a:fld>
            <a:endParaRPr lang="en-US" altLang="ja-JP"/>
          </a:p>
        </p:txBody>
      </p:sp>
      <p:sp>
        <p:nvSpPr>
          <p:cNvPr id="1032" name="Rectangle 7"/>
          <p:cNvSpPr>
            <a:spLocks noChangeArrowheads="1"/>
          </p:cNvSpPr>
          <p:nvPr/>
        </p:nvSpPr>
        <p:spPr bwMode="auto">
          <a:xfrm>
            <a:off x="7086600" y="6553200"/>
            <a:ext cx="1905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r" eaLnBrk="1" hangingPunct="1">
              <a:defRPr/>
            </a:pPr>
            <a:fld id="{86672C96-2F5B-4AB4-9486-29D01062066D}" type="slidenum">
              <a:rPr lang="en-US" altLang="ja-JP" sz="1000" smtClean="0">
                <a:solidFill>
                  <a:srgbClr val="000000"/>
                </a:solidFill>
              </a:rPr>
              <a:pPr algn="r" eaLnBrk="1" hangingPunct="1">
                <a:defRPr/>
              </a:pPr>
              <a:t>‹N›</a:t>
            </a:fld>
            <a:endParaRPr lang="en-US" altLang="ja-JP" sz="1000" smtClean="0">
              <a:solidFill>
                <a:srgbClr val="000000"/>
              </a:solidFill>
            </a:endParaRPr>
          </a:p>
        </p:txBody>
      </p:sp>
      <p:sp>
        <p:nvSpPr>
          <p:cNvPr id="1033" name="Rectangle 8"/>
          <p:cNvSpPr>
            <a:spLocks noChangeArrowheads="1"/>
          </p:cNvSpPr>
          <p:nvPr/>
        </p:nvSpPr>
        <p:spPr bwMode="auto">
          <a:xfrm>
            <a:off x="5489575" y="6592888"/>
            <a:ext cx="3316288" cy="14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defRPr/>
            </a:pPr>
            <a:r>
              <a:rPr lang="en-US" altLang="ja-JP" sz="600" smtClean="0">
                <a:solidFill>
                  <a:srgbClr val="000000"/>
                </a:solidFill>
              </a:rPr>
              <a:t>COPYRIGHT © 2010 MITSUBISHI ELECTRIC EUROPE B.V. ALL RIGHTS RESERVED.</a:t>
            </a:r>
          </a:p>
        </p:txBody>
      </p:sp>
      <p:sp>
        <p:nvSpPr>
          <p:cNvPr id="1034" name="Textfeld 9"/>
          <p:cNvSpPr txBox="1">
            <a:spLocks noChangeArrowheads="1"/>
          </p:cNvSpPr>
          <p:nvPr userDrawn="1"/>
        </p:nvSpPr>
        <p:spPr bwMode="auto">
          <a:xfrm>
            <a:off x="34925" y="6597650"/>
            <a:ext cx="496887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de-DE" sz="600" dirty="0" smtClean="0">
                <a:solidFill>
                  <a:srgbClr val="000000"/>
                </a:solidFill>
              </a:rPr>
              <a:t>  	05/ 2012  	Christoph Behler / FA-EBG AMD </a:t>
            </a:r>
          </a:p>
        </p:txBody>
      </p:sp>
    </p:spTree>
    <p:extLst>
      <p:ext uri="{BB962C8B-B14F-4D97-AF65-F5344CB8AC3E}">
        <p14:creationId xmlns:p14="http://schemas.microsoft.com/office/powerpoint/2010/main" val="2772077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  <p:sldLayoutId id="2147483883" r:id="rId2"/>
    <p:sldLayoutId id="2147483884" r:id="rId3"/>
    <p:sldLayoutId id="2147483885" r:id="rId4"/>
    <p:sldLayoutId id="2147483886" r:id="rId5"/>
    <p:sldLayoutId id="2147483887" r:id="rId6"/>
    <p:sldLayoutId id="2147483888" r:id="rId7"/>
    <p:sldLayoutId id="2147483889" r:id="rId8"/>
    <p:sldLayoutId id="2147483890" r:id="rId9"/>
    <p:sldLayoutId id="2147483891" r:id="rId10"/>
    <p:sldLayoutId id="2147483892" r:id="rId11"/>
    <p:sldLayoutId id="2147483893" r:id="rId12"/>
    <p:sldLayoutId id="2147483894" r:id="rId13"/>
    <p:sldLayoutId id="2147483895" r:id="rId14"/>
    <p:sldLayoutId id="2147483896" r:id="rId15"/>
    <p:sldLayoutId id="2147483897" r:id="rId16"/>
    <p:sldLayoutId id="2147483898" r:id="rId17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MS PGothic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MS PGothic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MS PGothic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MS PGothic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2DDE0C-668F-4992-A49E-DB1F9824BF5D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60310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61" r:id="rId9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0" descr="E_PPT_グループ会社用_01"/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82738" y="107950"/>
            <a:ext cx="6013450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/>
            </a:r>
            <a:br>
              <a:rPr lang="en-US" altLang="ja-JP" smtClean="0"/>
            </a:br>
            <a:r>
              <a:rPr lang="en-US" altLang="ja-JP" smtClean="0"/>
              <a:t> 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08050"/>
            <a:ext cx="8229600" cy="547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Content</a:t>
            </a:r>
            <a:endParaRPr lang="ja-JP" altLang="en-US" smtClean="0"/>
          </a:p>
          <a:p>
            <a:pPr lvl="1"/>
            <a:r>
              <a:rPr lang="en-US" altLang="ja-JP" smtClean="0"/>
              <a:t>Content</a:t>
            </a:r>
            <a:endParaRPr lang="ja-JP" altLang="en-US" smtClean="0"/>
          </a:p>
          <a:p>
            <a:pPr lvl="2"/>
            <a:r>
              <a:rPr lang="en-US" altLang="ja-JP" smtClean="0"/>
              <a:t>Content</a:t>
            </a:r>
            <a:endParaRPr lang="ja-JP" altLang="en-US" smtClean="0"/>
          </a:p>
          <a:p>
            <a:pPr lvl="3"/>
            <a:r>
              <a:rPr lang="en-US" altLang="ja-JP" smtClean="0"/>
              <a:t>Content</a:t>
            </a:r>
            <a:endParaRPr lang="ja-JP" altLang="en-US" smtClean="0"/>
          </a:p>
          <a:p>
            <a:pPr lvl="4"/>
            <a:r>
              <a:rPr lang="en-US" altLang="ja-JP" smtClean="0"/>
              <a:t>Content</a:t>
            </a:r>
            <a:endParaRPr lang="ja-JP" altLang="en-US" smtClean="0"/>
          </a:p>
        </p:txBody>
      </p:sp>
    </p:spTree>
    <p:extLst>
      <p:ext uri="{BB962C8B-B14F-4D97-AF65-F5344CB8AC3E}">
        <p14:creationId xmlns:p14="http://schemas.microsoft.com/office/powerpoint/2010/main" val="1161697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>
          <a:solidFill>
            <a:schemeClr val="tx2"/>
          </a:solidFill>
          <a:latin typeface="Arial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>
          <a:solidFill>
            <a:schemeClr val="tx2"/>
          </a:solidFill>
          <a:latin typeface="Arial" charset="0"/>
          <a:ea typeface="MS PGothic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>
          <a:solidFill>
            <a:schemeClr val="tx2"/>
          </a:solidFill>
          <a:latin typeface="Arial" charset="0"/>
          <a:ea typeface="MS PGothic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>
          <a:solidFill>
            <a:schemeClr val="tx2"/>
          </a:solidFill>
          <a:latin typeface="Arial" charset="0"/>
          <a:ea typeface="MS PGothic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>
          <a:solidFill>
            <a:schemeClr val="tx2"/>
          </a:solidFill>
          <a:latin typeface="Arial" charset="0"/>
          <a:ea typeface="MS PGothic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Arial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Arial" pitchFamily="34" charset="0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Arial" pitchFamily="34" charset="0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Arial" pitchFamily="34" charset="0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Arial" pitchFamily="34" charset="0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0" descr="E_PPT_グループ会社用_01"/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82738" y="107950"/>
            <a:ext cx="6013450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/>
            </a:r>
            <a:br>
              <a:rPr lang="en-US" altLang="ja-JP" smtClean="0"/>
            </a:br>
            <a:r>
              <a:rPr lang="en-US" altLang="ja-JP" smtClean="0"/>
              <a:t> 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08050"/>
            <a:ext cx="8229600" cy="547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Content</a:t>
            </a:r>
            <a:endParaRPr lang="ja-JP" altLang="en-US" smtClean="0"/>
          </a:p>
          <a:p>
            <a:pPr lvl="1"/>
            <a:r>
              <a:rPr lang="en-US" altLang="ja-JP" smtClean="0"/>
              <a:t>Content</a:t>
            </a:r>
            <a:endParaRPr lang="ja-JP" altLang="en-US" smtClean="0"/>
          </a:p>
          <a:p>
            <a:pPr lvl="2"/>
            <a:r>
              <a:rPr lang="en-US" altLang="ja-JP" smtClean="0"/>
              <a:t>Content</a:t>
            </a:r>
            <a:endParaRPr lang="ja-JP" altLang="en-US" smtClean="0"/>
          </a:p>
          <a:p>
            <a:pPr lvl="3"/>
            <a:r>
              <a:rPr lang="en-US" altLang="ja-JP" smtClean="0"/>
              <a:t>Content</a:t>
            </a:r>
            <a:endParaRPr lang="ja-JP" altLang="en-US" smtClean="0"/>
          </a:p>
          <a:p>
            <a:pPr lvl="4"/>
            <a:r>
              <a:rPr lang="en-US" altLang="ja-JP" smtClean="0"/>
              <a:t>Content</a:t>
            </a:r>
            <a:endParaRPr lang="ja-JP" altLang="en-US" smtClean="0"/>
          </a:p>
        </p:txBody>
      </p:sp>
    </p:spTree>
    <p:extLst>
      <p:ext uri="{BB962C8B-B14F-4D97-AF65-F5344CB8AC3E}">
        <p14:creationId xmlns:p14="http://schemas.microsoft.com/office/powerpoint/2010/main" val="2889847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>
          <a:solidFill>
            <a:schemeClr val="tx2"/>
          </a:solidFill>
          <a:latin typeface="Arial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>
          <a:solidFill>
            <a:schemeClr val="tx2"/>
          </a:solidFill>
          <a:latin typeface="Arial" charset="0"/>
          <a:ea typeface="MS PGothic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>
          <a:solidFill>
            <a:schemeClr val="tx2"/>
          </a:solidFill>
          <a:latin typeface="Arial" charset="0"/>
          <a:ea typeface="MS PGothic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>
          <a:solidFill>
            <a:schemeClr val="tx2"/>
          </a:solidFill>
          <a:latin typeface="Arial" charset="0"/>
          <a:ea typeface="MS PGothic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>
          <a:solidFill>
            <a:schemeClr val="tx2"/>
          </a:solidFill>
          <a:latin typeface="Arial" charset="0"/>
          <a:ea typeface="MS PGothic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Arial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Arial" pitchFamily="34" charset="0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Arial" pitchFamily="34" charset="0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Arial" pitchFamily="34" charset="0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Arial" pitchFamily="34" charset="0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0" descr="E_PPT_グループ会社用_01"/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82738" y="107950"/>
            <a:ext cx="6013450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/>
            </a:r>
            <a:br>
              <a:rPr lang="en-US" altLang="ja-JP" smtClean="0"/>
            </a:br>
            <a:r>
              <a:rPr lang="en-US" altLang="ja-JP" smtClean="0"/>
              <a:t> 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08050"/>
            <a:ext cx="8229600" cy="547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Content</a:t>
            </a:r>
            <a:endParaRPr lang="ja-JP" altLang="en-US" smtClean="0"/>
          </a:p>
          <a:p>
            <a:pPr lvl="1"/>
            <a:r>
              <a:rPr lang="en-US" altLang="ja-JP" smtClean="0"/>
              <a:t>Content</a:t>
            </a:r>
            <a:endParaRPr lang="ja-JP" altLang="en-US" smtClean="0"/>
          </a:p>
          <a:p>
            <a:pPr lvl="2"/>
            <a:r>
              <a:rPr lang="en-US" altLang="ja-JP" smtClean="0"/>
              <a:t>Content</a:t>
            </a:r>
            <a:endParaRPr lang="ja-JP" altLang="en-US" smtClean="0"/>
          </a:p>
          <a:p>
            <a:pPr lvl="3"/>
            <a:r>
              <a:rPr lang="en-US" altLang="ja-JP" smtClean="0"/>
              <a:t>Content</a:t>
            </a:r>
            <a:endParaRPr lang="ja-JP" altLang="en-US" smtClean="0"/>
          </a:p>
          <a:p>
            <a:pPr lvl="4"/>
            <a:r>
              <a:rPr lang="en-US" altLang="ja-JP" smtClean="0"/>
              <a:t>Content</a:t>
            </a:r>
            <a:endParaRPr lang="ja-JP" altLang="en-US" smtClean="0"/>
          </a:p>
        </p:txBody>
      </p:sp>
    </p:spTree>
    <p:extLst>
      <p:ext uri="{BB962C8B-B14F-4D97-AF65-F5344CB8AC3E}">
        <p14:creationId xmlns:p14="http://schemas.microsoft.com/office/powerpoint/2010/main" val="2413993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>
          <a:solidFill>
            <a:schemeClr val="tx2"/>
          </a:solidFill>
          <a:latin typeface="Arial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>
          <a:solidFill>
            <a:schemeClr val="tx2"/>
          </a:solidFill>
          <a:latin typeface="Arial" charset="0"/>
          <a:ea typeface="MS PGothic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>
          <a:solidFill>
            <a:schemeClr val="tx2"/>
          </a:solidFill>
          <a:latin typeface="Arial" charset="0"/>
          <a:ea typeface="MS PGothic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>
          <a:solidFill>
            <a:schemeClr val="tx2"/>
          </a:solidFill>
          <a:latin typeface="Arial" charset="0"/>
          <a:ea typeface="MS PGothic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>
          <a:solidFill>
            <a:schemeClr val="tx2"/>
          </a:solidFill>
          <a:latin typeface="Arial" charset="0"/>
          <a:ea typeface="MS PGothic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Arial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Arial" pitchFamily="34" charset="0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Arial" pitchFamily="34" charset="0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Arial" pitchFamily="34" charset="0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Arial" pitchFamily="34" charset="0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0" descr="E_PPT_グループ会社用_01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82738" y="107950"/>
            <a:ext cx="6013450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/>
            </a:r>
            <a:br>
              <a:rPr lang="en-US" altLang="ja-JP" smtClean="0"/>
            </a:br>
            <a:r>
              <a:rPr lang="en-US" altLang="ja-JP" smtClean="0"/>
              <a:t> 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08050"/>
            <a:ext cx="8229600" cy="547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Content</a:t>
            </a:r>
            <a:endParaRPr lang="ja-JP" altLang="en-US" smtClean="0"/>
          </a:p>
          <a:p>
            <a:pPr lvl="1"/>
            <a:r>
              <a:rPr lang="en-US" altLang="ja-JP" smtClean="0"/>
              <a:t>Content</a:t>
            </a:r>
            <a:endParaRPr lang="ja-JP" altLang="en-US" smtClean="0"/>
          </a:p>
          <a:p>
            <a:pPr lvl="2"/>
            <a:r>
              <a:rPr lang="en-US" altLang="ja-JP" smtClean="0"/>
              <a:t>Content</a:t>
            </a:r>
            <a:endParaRPr lang="ja-JP" altLang="en-US" smtClean="0"/>
          </a:p>
          <a:p>
            <a:pPr lvl="3"/>
            <a:r>
              <a:rPr lang="en-US" altLang="ja-JP" smtClean="0"/>
              <a:t>Content</a:t>
            </a:r>
            <a:endParaRPr lang="ja-JP" altLang="en-US" smtClean="0"/>
          </a:p>
          <a:p>
            <a:pPr lvl="4"/>
            <a:r>
              <a:rPr lang="en-US" altLang="ja-JP" smtClean="0"/>
              <a:t>Content</a:t>
            </a:r>
            <a:endParaRPr lang="ja-JP" altLang="en-US" smtClean="0"/>
          </a:p>
        </p:txBody>
      </p:sp>
    </p:spTree>
    <p:extLst>
      <p:ext uri="{BB962C8B-B14F-4D97-AF65-F5344CB8AC3E}">
        <p14:creationId xmlns:p14="http://schemas.microsoft.com/office/powerpoint/2010/main" val="1315880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8" r:id="rId3"/>
    <p:sldLayoutId id="2147483739" r:id="rId4"/>
    <p:sldLayoutId id="2147483740" r:id="rId5"/>
    <p:sldLayoutId id="2147483741" r:id="rId6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>
          <a:solidFill>
            <a:schemeClr val="tx2"/>
          </a:solidFill>
          <a:latin typeface="Arial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>
          <a:solidFill>
            <a:schemeClr val="tx2"/>
          </a:solidFill>
          <a:latin typeface="Arial" charset="0"/>
          <a:ea typeface="MS PGothic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>
          <a:solidFill>
            <a:schemeClr val="tx2"/>
          </a:solidFill>
          <a:latin typeface="Arial" charset="0"/>
          <a:ea typeface="MS PGothic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>
          <a:solidFill>
            <a:schemeClr val="tx2"/>
          </a:solidFill>
          <a:latin typeface="Arial" charset="0"/>
          <a:ea typeface="MS PGothic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>
          <a:solidFill>
            <a:schemeClr val="tx2"/>
          </a:solidFill>
          <a:latin typeface="Arial" charset="0"/>
          <a:ea typeface="MS PGothic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Arial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Arial" pitchFamily="34" charset="0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Arial" pitchFamily="34" charset="0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Arial" pitchFamily="34" charset="0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Arial" pitchFamily="34" charset="0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0" descr="E_PPT_グループ会社用_01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82738" y="107950"/>
            <a:ext cx="6013450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/>
            </a:r>
            <a:br>
              <a:rPr lang="en-US" altLang="ja-JP" smtClean="0"/>
            </a:br>
            <a:r>
              <a:rPr lang="en-US" altLang="ja-JP" smtClean="0"/>
              <a:t> 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08050"/>
            <a:ext cx="8229600" cy="547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Content</a:t>
            </a:r>
            <a:endParaRPr lang="ja-JP" altLang="en-US" smtClean="0"/>
          </a:p>
          <a:p>
            <a:pPr lvl="1"/>
            <a:r>
              <a:rPr lang="en-US" altLang="ja-JP" smtClean="0"/>
              <a:t>Content</a:t>
            </a:r>
            <a:endParaRPr lang="ja-JP" altLang="en-US" smtClean="0"/>
          </a:p>
          <a:p>
            <a:pPr lvl="2"/>
            <a:r>
              <a:rPr lang="en-US" altLang="ja-JP" smtClean="0"/>
              <a:t>Content</a:t>
            </a:r>
            <a:endParaRPr lang="ja-JP" altLang="en-US" smtClean="0"/>
          </a:p>
          <a:p>
            <a:pPr lvl="3"/>
            <a:r>
              <a:rPr lang="en-US" altLang="ja-JP" smtClean="0"/>
              <a:t>Content</a:t>
            </a:r>
            <a:endParaRPr lang="ja-JP" altLang="en-US" smtClean="0"/>
          </a:p>
          <a:p>
            <a:pPr lvl="4"/>
            <a:r>
              <a:rPr lang="en-US" altLang="ja-JP" smtClean="0"/>
              <a:t>Content</a:t>
            </a:r>
            <a:endParaRPr lang="ja-JP" altLang="en-US" smtClean="0"/>
          </a:p>
        </p:txBody>
      </p:sp>
    </p:spTree>
    <p:extLst>
      <p:ext uri="{BB962C8B-B14F-4D97-AF65-F5344CB8AC3E}">
        <p14:creationId xmlns:p14="http://schemas.microsoft.com/office/powerpoint/2010/main" val="270462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8" r:id="rId3"/>
    <p:sldLayoutId id="2147483749" r:id="rId4"/>
    <p:sldLayoutId id="2147483750" r:id="rId5"/>
    <p:sldLayoutId id="2147483752" r:id="rId6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>
          <a:solidFill>
            <a:schemeClr val="tx2"/>
          </a:solidFill>
          <a:latin typeface="Arial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>
          <a:solidFill>
            <a:schemeClr val="tx2"/>
          </a:solidFill>
          <a:latin typeface="Arial" charset="0"/>
          <a:ea typeface="MS PGothic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>
          <a:solidFill>
            <a:schemeClr val="tx2"/>
          </a:solidFill>
          <a:latin typeface="Arial" charset="0"/>
          <a:ea typeface="MS PGothic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>
          <a:solidFill>
            <a:schemeClr val="tx2"/>
          </a:solidFill>
          <a:latin typeface="Arial" charset="0"/>
          <a:ea typeface="MS PGothic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>
          <a:solidFill>
            <a:schemeClr val="tx2"/>
          </a:solidFill>
          <a:latin typeface="Arial" charset="0"/>
          <a:ea typeface="MS PGothic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Arial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Arial" pitchFamily="34" charset="0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Arial" pitchFamily="34" charset="0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Arial" pitchFamily="34" charset="0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Arial" pitchFamily="34" charset="0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0" descr="E_PPT_グループ会社用_01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82738" y="107950"/>
            <a:ext cx="6013450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/>
            </a:r>
            <a:br>
              <a:rPr lang="en-US" altLang="ja-JP" smtClean="0"/>
            </a:br>
            <a:r>
              <a:rPr lang="en-US" altLang="ja-JP" smtClean="0"/>
              <a:t> 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08050"/>
            <a:ext cx="8229600" cy="547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Content</a:t>
            </a:r>
            <a:endParaRPr lang="ja-JP" altLang="en-US" smtClean="0"/>
          </a:p>
          <a:p>
            <a:pPr lvl="1"/>
            <a:r>
              <a:rPr lang="en-US" altLang="ja-JP" smtClean="0"/>
              <a:t>Content</a:t>
            </a:r>
            <a:endParaRPr lang="ja-JP" altLang="en-US" smtClean="0"/>
          </a:p>
          <a:p>
            <a:pPr lvl="2"/>
            <a:r>
              <a:rPr lang="en-US" altLang="ja-JP" smtClean="0"/>
              <a:t>Content</a:t>
            </a:r>
            <a:endParaRPr lang="ja-JP" altLang="en-US" smtClean="0"/>
          </a:p>
          <a:p>
            <a:pPr lvl="3"/>
            <a:r>
              <a:rPr lang="en-US" altLang="ja-JP" smtClean="0"/>
              <a:t>Content</a:t>
            </a:r>
            <a:endParaRPr lang="ja-JP" altLang="en-US" smtClean="0"/>
          </a:p>
          <a:p>
            <a:pPr lvl="4"/>
            <a:r>
              <a:rPr lang="en-US" altLang="ja-JP" smtClean="0"/>
              <a:t>Content</a:t>
            </a:r>
            <a:endParaRPr lang="ja-JP" altLang="en-US" smtClean="0"/>
          </a:p>
        </p:txBody>
      </p:sp>
    </p:spTree>
    <p:extLst>
      <p:ext uri="{BB962C8B-B14F-4D97-AF65-F5344CB8AC3E}">
        <p14:creationId xmlns:p14="http://schemas.microsoft.com/office/powerpoint/2010/main" val="715374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1" r:id="rId7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>
          <a:solidFill>
            <a:schemeClr val="tx2"/>
          </a:solidFill>
          <a:latin typeface="Arial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>
          <a:solidFill>
            <a:schemeClr val="tx2"/>
          </a:solidFill>
          <a:latin typeface="Arial" charset="0"/>
          <a:ea typeface="MS PGothic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>
          <a:solidFill>
            <a:schemeClr val="tx2"/>
          </a:solidFill>
          <a:latin typeface="Arial" charset="0"/>
          <a:ea typeface="MS PGothic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>
          <a:solidFill>
            <a:schemeClr val="tx2"/>
          </a:solidFill>
          <a:latin typeface="Arial" charset="0"/>
          <a:ea typeface="MS PGothic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>
          <a:solidFill>
            <a:schemeClr val="tx2"/>
          </a:solidFill>
          <a:latin typeface="Arial" charset="0"/>
          <a:ea typeface="MS PGothic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Arial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Arial" pitchFamily="34" charset="0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Arial" pitchFamily="34" charset="0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Arial" pitchFamily="34" charset="0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Arial" pitchFamily="34" charset="0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0" descr="E_PPT_グループ会社用_01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82738" y="107950"/>
            <a:ext cx="6013450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/>
            </a:r>
            <a:br>
              <a:rPr lang="en-US" altLang="ja-JP" smtClean="0"/>
            </a:br>
            <a:r>
              <a:rPr lang="en-US" altLang="ja-JP" smtClean="0"/>
              <a:t> 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08050"/>
            <a:ext cx="8229600" cy="547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Content</a:t>
            </a:r>
            <a:endParaRPr lang="ja-JP" altLang="en-US" smtClean="0"/>
          </a:p>
          <a:p>
            <a:pPr lvl="1"/>
            <a:r>
              <a:rPr lang="en-US" altLang="ja-JP" smtClean="0"/>
              <a:t>Content</a:t>
            </a:r>
            <a:endParaRPr lang="ja-JP" altLang="en-US" smtClean="0"/>
          </a:p>
          <a:p>
            <a:pPr lvl="2"/>
            <a:r>
              <a:rPr lang="en-US" altLang="ja-JP" smtClean="0"/>
              <a:t>Content</a:t>
            </a:r>
            <a:endParaRPr lang="ja-JP" altLang="en-US" smtClean="0"/>
          </a:p>
          <a:p>
            <a:pPr lvl="3"/>
            <a:r>
              <a:rPr lang="en-US" altLang="ja-JP" smtClean="0"/>
              <a:t>Content</a:t>
            </a:r>
            <a:endParaRPr lang="ja-JP" altLang="en-US" smtClean="0"/>
          </a:p>
          <a:p>
            <a:pPr lvl="4"/>
            <a:r>
              <a:rPr lang="en-US" altLang="ja-JP" smtClean="0"/>
              <a:t>Content</a:t>
            </a:r>
            <a:endParaRPr lang="ja-JP" altLang="en-US" smtClean="0"/>
          </a:p>
        </p:txBody>
      </p:sp>
    </p:spTree>
    <p:extLst>
      <p:ext uri="{BB962C8B-B14F-4D97-AF65-F5344CB8AC3E}">
        <p14:creationId xmlns:p14="http://schemas.microsoft.com/office/powerpoint/2010/main" val="1149523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8" r:id="rId4"/>
    <p:sldLayoutId id="2147483769" r:id="rId5"/>
    <p:sldLayoutId id="2147483770" r:id="rId6"/>
    <p:sldLayoutId id="2147483771" r:id="rId7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>
          <a:solidFill>
            <a:schemeClr val="tx2"/>
          </a:solidFill>
          <a:latin typeface="Arial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>
          <a:solidFill>
            <a:schemeClr val="tx2"/>
          </a:solidFill>
          <a:latin typeface="Arial" charset="0"/>
          <a:ea typeface="MS PGothic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>
          <a:solidFill>
            <a:schemeClr val="tx2"/>
          </a:solidFill>
          <a:latin typeface="Arial" charset="0"/>
          <a:ea typeface="MS PGothic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>
          <a:solidFill>
            <a:schemeClr val="tx2"/>
          </a:solidFill>
          <a:latin typeface="Arial" charset="0"/>
          <a:ea typeface="MS PGothic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>
          <a:solidFill>
            <a:schemeClr val="tx2"/>
          </a:solidFill>
          <a:latin typeface="Arial" charset="0"/>
          <a:ea typeface="MS PGothic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Arial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Arial" pitchFamily="34" charset="0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Arial" pitchFamily="34" charset="0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Arial" pitchFamily="34" charset="0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Arial" pitchFamily="34" charset="0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Master%20FAG%20Smartcheck%202011.wmv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83.xml"/><Relationship Id="rId4" Type="http://schemas.openxmlformats.org/officeDocument/2006/relationships/image" Target="../media/image4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2.xml"/><Relationship Id="rId5" Type="http://schemas.openxmlformats.org/officeDocument/2006/relationships/image" Target="../media/image41.png"/><Relationship Id="rId4" Type="http://schemas.openxmlformats.org/officeDocument/2006/relationships/image" Target="../media/image4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13" Type="http://schemas.openxmlformats.org/officeDocument/2006/relationships/image" Target="../media/image49.png"/><Relationship Id="rId18" Type="http://schemas.openxmlformats.org/officeDocument/2006/relationships/image" Target="../media/image53.png"/><Relationship Id="rId3" Type="http://schemas.openxmlformats.org/officeDocument/2006/relationships/diagramData" Target="../diagrams/data1.xml"/><Relationship Id="rId21" Type="http://schemas.openxmlformats.org/officeDocument/2006/relationships/image" Target="../media/image56.jpeg"/><Relationship Id="rId7" Type="http://schemas.microsoft.com/office/2007/relationships/diagramDrawing" Target="../diagrams/drawing1.xml"/><Relationship Id="rId12" Type="http://schemas.openxmlformats.org/officeDocument/2006/relationships/image" Target="../media/image48.png"/><Relationship Id="rId17" Type="http://schemas.openxmlformats.org/officeDocument/2006/relationships/image" Target="../media/image52.png"/><Relationship Id="rId2" Type="http://schemas.openxmlformats.org/officeDocument/2006/relationships/slideLayout" Target="../slideLayouts/slideLayout10.xml"/><Relationship Id="rId16" Type="http://schemas.openxmlformats.org/officeDocument/2006/relationships/image" Target="../media/image51.jpeg"/><Relationship Id="rId20" Type="http://schemas.openxmlformats.org/officeDocument/2006/relationships/image" Target="../media/image55.png"/><Relationship Id="rId1" Type="http://schemas.openxmlformats.org/officeDocument/2006/relationships/vmlDrawing" Target="../drawings/vmlDrawing1.v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45.emf"/><Relationship Id="rId5" Type="http://schemas.openxmlformats.org/officeDocument/2006/relationships/diagramQuickStyle" Target="../diagrams/quickStyle1.xml"/><Relationship Id="rId15" Type="http://schemas.openxmlformats.org/officeDocument/2006/relationships/hyperlink" Target="http://duden.de/_media_/full/L/Laptop-201020393490.jpg" TargetMode="External"/><Relationship Id="rId23" Type="http://schemas.openxmlformats.org/officeDocument/2006/relationships/image" Target="../media/image58.png"/><Relationship Id="rId10" Type="http://schemas.openxmlformats.org/officeDocument/2006/relationships/oleObject" Target="../embeddings/oleObject1.bin"/><Relationship Id="rId19" Type="http://schemas.openxmlformats.org/officeDocument/2006/relationships/image" Target="../media/image54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47.jpeg"/><Relationship Id="rId14" Type="http://schemas.openxmlformats.org/officeDocument/2006/relationships/image" Target="../media/image50.jpeg"/><Relationship Id="rId22" Type="http://schemas.openxmlformats.org/officeDocument/2006/relationships/image" Target="../media/image5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2.xml"/><Relationship Id="rId4" Type="http://schemas.openxmlformats.org/officeDocument/2006/relationships/image" Target="../media/image6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jpeg"/><Relationship Id="rId13" Type="http://schemas.openxmlformats.org/officeDocument/2006/relationships/image" Target="../media/image70.png"/><Relationship Id="rId3" Type="http://schemas.openxmlformats.org/officeDocument/2006/relationships/image" Target="../media/image61.emf"/><Relationship Id="rId7" Type="http://schemas.openxmlformats.org/officeDocument/2006/relationships/image" Target="../media/image65.jpeg"/><Relationship Id="rId12" Type="http://schemas.openxmlformats.org/officeDocument/2006/relationships/image" Target="../media/image6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3.xml"/><Relationship Id="rId6" Type="http://schemas.openxmlformats.org/officeDocument/2006/relationships/image" Target="../media/image64.jpeg"/><Relationship Id="rId11" Type="http://schemas.openxmlformats.org/officeDocument/2006/relationships/image" Target="../media/image68.jpeg"/><Relationship Id="rId5" Type="http://schemas.openxmlformats.org/officeDocument/2006/relationships/image" Target="../media/image63.png"/><Relationship Id="rId10" Type="http://schemas.openxmlformats.org/officeDocument/2006/relationships/image" Target="../media/image12.png"/><Relationship Id="rId4" Type="http://schemas.openxmlformats.org/officeDocument/2006/relationships/image" Target="../media/image62.png"/><Relationship Id="rId9" Type="http://schemas.openxmlformats.org/officeDocument/2006/relationships/image" Target="../media/image67.png"/><Relationship Id="rId14" Type="http://schemas.openxmlformats.org/officeDocument/2006/relationships/image" Target="../media/image71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73.jpeg"/><Relationship Id="rId7" Type="http://schemas.openxmlformats.org/officeDocument/2006/relationships/image" Target="../media/image77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08.xml"/><Relationship Id="rId6" Type="http://schemas.openxmlformats.org/officeDocument/2006/relationships/image" Target="../media/image76.jpeg"/><Relationship Id="rId5" Type="http://schemas.openxmlformats.org/officeDocument/2006/relationships/image" Target="../media/image75.png"/><Relationship Id="rId10" Type="http://schemas.openxmlformats.org/officeDocument/2006/relationships/image" Target="../media/image80.jpeg"/><Relationship Id="rId4" Type="http://schemas.openxmlformats.org/officeDocument/2006/relationships/image" Target="../media/image74.jpeg"/><Relationship Id="rId9" Type="http://schemas.openxmlformats.org/officeDocument/2006/relationships/image" Target="../media/image7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Master%20FAG%20Smartcheck%202011.wmv" TargetMode="Externa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0.xml"/><Relationship Id="rId5" Type="http://schemas.openxmlformats.org/officeDocument/2006/relationships/hyperlink" Target="mailto:bonifacio.stage@it.mee.com" TargetMode="External"/><Relationship Id="rId4" Type="http://schemas.openxmlformats.org/officeDocument/2006/relationships/hyperlink" Target="mailto:alberto.griffini@it.mee.co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pn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3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slideLayout" Target="../slideLayouts/slideLayout50.xml"/><Relationship Id="rId4" Type="http://schemas.openxmlformats.org/officeDocument/2006/relationships/image" Target="../media/image38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quarter" idx="10"/>
          </p:nvPr>
        </p:nvSpPr>
        <p:spPr>
          <a:xfrm>
            <a:off x="179512" y="1125538"/>
            <a:ext cx="8783860" cy="1511374"/>
          </a:xfrm>
        </p:spPr>
        <p:txBody>
          <a:bodyPr/>
          <a:lstStyle/>
          <a:p>
            <a:pPr marL="0" indent="0" algn="ctr">
              <a:buNone/>
            </a:pPr>
            <a:r>
              <a:rPr lang="en-US" sz="3600" b="1" dirty="0" smtClean="0">
                <a:solidFill>
                  <a:srgbClr val="FF0000"/>
                </a:solidFill>
              </a:rPr>
              <a:t>Smart Condition Monitoring</a:t>
            </a:r>
          </a:p>
          <a:p>
            <a:pPr marL="0" indent="0" algn="ctr">
              <a:buNone/>
            </a:pPr>
            <a:r>
              <a:rPr lang="en-US" sz="3600" b="1" dirty="0" smtClean="0">
                <a:solidFill>
                  <a:srgbClr val="FF0000"/>
                </a:solidFill>
              </a:rPr>
              <a:t>(SCM)</a:t>
            </a:r>
            <a:endParaRPr lang="en-US" sz="6000" b="1" dirty="0" smtClean="0">
              <a:solidFill>
                <a:srgbClr val="FF0000"/>
              </a:solidFill>
            </a:endParaRPr>
          </a:p>
        </p:txBody>
      </p:sp>
      <p:pic>
        <p:nvPicPr>
          <p:cNvPr id="5" name="Picture 3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931" y="3184549"/>
            <a:ext cx="2447925" cy="2154238"/>
          </a:xfrm>
          <a:prstGeom prst="rect">
            <a:avLst/>
          </a:prstGeom>
          <a:solidFill>
            <a:schemeClr val="bg1"/>
          </a:solidFill>
          <a:ln w="19050" algn="ctr">
            <a:solidFill>
              <a:schemeClr val="bg1"/>
            </a:solidFill>
            <a:miter lim="800000"/>
            <a:headEnd/>
            <a:tailEnd/>
          </a:ln>
          <a:ex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362027"/>
            <a:ext cx="194310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rnd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9966" y="4355951"/>
            <a:ext cx="1484313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rnd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362027"/>
            <a:ext cx="2165350" cy="1671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6315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8" descr="110261_1_SmartCheck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2" y="1340768"/>
            <a:ext cx="3192089" cy="2808312"/>
          </a:xfrm>
          <a:prstGeom prst="rect">
            <a:avLst/>
          </a:prstGeom>
          <a:noFill/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987824" y="764704"/>
            <a:ext cx="6120680" cy="5688632"/>
          </a:xfrm>
          <a:prstGeom prst="rect">
            <a:avLst/>
          </a:prstGeom>
          <a:noFill/>
          <a:ln/>
        </p:spPr>
        <p:txBody>
          <a:bodyPr lIns="91440" tIns="45720" rIns="91440" bIns="45720"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spcBef>
                <a:spcPct val="50000"/>
              </a:spcBef>
              <a:buFontTx/>
              <a:buBlip>
                <a:blip r:embed="rId3"/>
              </a:buBlip>
            </a:pPr>
            <a:r>
              <a:rPr lang="en-US" sz="1800" kern="0" dirty="0" smtClean="0">
                <a:solidFill>
                  <a:srgbClr val="000000"/>
                </a:solidFill>
              </a:rPr>
              <a:t>Cost down for unexpected shutdown  </a:t>
            </a:r>
            <a:endParaRPr lang="en-US" sz="1800" kern="0" dirty="0">
              <a:solidFill>
                <a:srgbClr val="000000"/>
              </a:solidFill>
            </a:endParaRPr>
          </a:p>
          <a:p>
            <a:pPr lvl="1">
              <a:spcBef>
                <a:spcPct val="50000"/>
              </a:spcBef>
              <a:buFontTx/>
              <a:buBlip>
                <a:blip r:embed="rId3"/>
              </a:buBlip>
            </a:pPr>
            <a:r>
              <a:rPr lang="en-US" sz="1400" kern="0" dirty="0">
                <a:solidFill>
                  <a:srgbClr val="000000"/>
                </a:solidFill>
              </a:rPr>
              <a:t>Reliable real time machine and process online monitoring with status </a:t>
            </a:r>
            <a:r>
              <a:rPr lang="en-US" sz="1400" kern="0" dirty="0" smtClean="0">
                <a:solidFill>
                  <a:srgbClr val="000000"/>
                </a:solidFill>
              </a:rPr>
              <a:t>alarm (Safe Alarm)</a:t>
            </a:r>
          </a:p>
          <a:p>
            <a:pPr lvl="1">
              <a:spcBef>
                <a:spcPct val="50000"/>
              </a:spcBef>
              <a:buFontTx/>
              <a:buBlip>
                <a:blip r:embed="rId3"/>
              </a:buBlip>
            </a:pPr>
            <a:r>
              <a:rPr lang="en-US" sz="1400" kern="0" dirty="0" smtClean="0">
                <a:solidFill>
                  <a:srgbClr val="000000"/>
                </a:solidFill>
              </a:rPr>
              <a:t>Plannable </a:t>
            </a:r>
            <a:r>
              <a:rPr lang="en-US" sz="1400" kern="0" dirty="0">
                <a:solidFill>
                  <a:srgbClr val="000000"/>
                </a:solidFill>
              </a:rPr>
              <a:t>service, because of </a:t>
            </a:r>
            <a:r>
              <a:rPr lang="en-US" sz="1400" kern="0" dirty="0" smtClean="0">
                <a:solidFill>
                  <a:srgbClr val="000000"/>
                </a:solidFill>
              </a:rPr>
              <a:t>long pre-warning period</a:t>
            </a:r>
            <a:endParaRPr lang="en-US" sz="1400" kern="0" dirty="0">
              <a:solidFill>
                <a:srgbClr val="000000"/>
              </a:solidFill>
            </a:endParaRPr>
          </a:p>
          <a:p>
            <a:pPr>
              <a:spcBef>
                <a:spcPct val="50000"/>
              </a:spcBef>
              <a:buFontTx/>
              <a:buBlip>
                <a:blip r:embed="rId3"/>
              </a:buBlip>
            </a:pPr>
            <a:r>
              <a:rPr lang="en-US" sz="1800" kern="0" dirty="0" smtClean="0">
                <a:solidFill>
                  <a:srgbClr val="000000"/>
                </a:solidFill>
              </a:rPr>
              <a:t>Cost down of employee qualification</a:t>
            </a:r>
          </a:p>
          <a:p>
            <a:pPr lvl="1">
              <a:spcBef>
                <a:spcPct val="50000"/>
              </a:spcBef>
              <a:buFontTx/>
              <a:buBlip>
                <a:blip r:embed="rId3"/>
              </a:buBlip>
            </a:pPr>
            <a:r>
              <a:rPr lang="en-US" sz="1400" kern="0" dirty="0" smtClean="0">
                <a:solidFill>
                  <a:srgbClr val="000000"/>
                </a:solidFill>
              </a:rPr>
              <a:t>Simple </a:t>
            </a:r>
            <a:r>
              <a:rPr lang="en-US" sz="1400" kern="0" dirty="0">
                <a:solidFill>
                  <a:srgbClr val="000000"/>
                </a:solidFill>
              </a:rPr>
              <a:t>Alarm indication via intuitive </a:t>
            </a:r>
            <a:r>
              <a:rPr lang="en-US" sz="1400" kern="0" dirty="0" smtClean="0">
                <a:solidFill>
                  <a:srgbClr val="000000"/>
                </a:solidFill>
              </a:rPr>
              <a:t>LED’s</a:t>
            </a:r>
          </a:p>
          <a:p>
            <a:pPr lvl="1">
              <a:spcBef>
                <a:spcPct val="50000"/>
              </a:spcBef>
              <a:buFontTx/>
              <a:buBlip>
                <a:blip r:embed="rId3"/>
              </a:buBlip>
            </a:pPr>
            <a:r>
              <a:rPr lang="en-US" sz="1400" kern="0" dirty="0" smtClean="0">
                <a:solidFill>
                  <a:srgbClr val="000000"/>
                </a:solidFill>
              </a:rPr>
              <a:t>Pre </a:t>
            </a:r>
            <a:r>
              <a:rPr lang="en-US" sz="1400" kern="0" dirty="0">
                <a:solidFill>
                  <a:srgbClr val="000000"/>
                </a:solidFill>
              </a:rPr>
              <a:t>configured and Automatic alarm level </a:t>
            </a:r>
            <a:r>
              <a:rPr lang="en-US" sz="1400" kern="0" dirty="0" smtClean="0">
                <a:solidFill>
                  <a:srgbClr val="000000"/>
                </a:solidFill>
              </a:rPr>
              <a:t>setting</a:t>
            </a:r>
            <a:endParaRPr lang="en-US" sz="1400" kern="0" dirty="0">
              <a:solidFill>
                <a:srgbClr val="000000"/>
              </a:solidFill>
            </a:endParaRPr>
          </a:p>
          <a:p>
            <a:pPr>
              <a:spcBef>
                <a:spcPct val="50000"/>
              </a:spcBef>
              <a:buFontTx/>
              <a:buBlip>
                <a:blip r:embed="rId3"/>
              </a:buBlip>
            </a:pPr>
            <a:r>
              <a:rPr lang="en-US" sz="1800" kern="0" dirty="0" smtClean="0">
                <a:solidFill>
                  <a:srgbClr val="000000"/>
                </a:solidFill>
              </a:rPr>
              <a:t>Maintenance and reconditioning costs down </a:t>
            </a:r>
          </a:p>
          <a:p>
            <a:pPr lvl="1">
              <a:spcBef>
                <a:spcPct val="50000"/>
              </a:spcBef>
              <a:buBlip>
                <a:blip r:embed="rId3"/>
              </a:buBlip>
            </a:pPr>
            <a:r>
              <a:rPr lang="en-US" sz="1400" kern="0" dirty="0">
                <a:solidFill>
                  <a:srgbClr val="000000"/>
                </a:solidFill>
              </a:rPr>
              <a:t>Easy to install </a:t>
            </a:r>
            <a:r>
              <a:rPr lang="en-US" sz="1400" kern="0" dirty="0" smtClean="0">
                <a:solidFill>
                  <a:srgbClr val="000000"/>
                </a:solidFill>
              </a:rPr>
              <a:t>and start </a:t>
            </a:r>
            <a:r>
              <a:rPr lang="en-US" sz="1400" kern="0" dirty="0">
                <a:solidFill>
                  <a:srgbClr val="000000"/>
                </a:solidFill>
              </a:rPr>
              <a:t>up in new or existing applications </a:t>
            </a:r>
            <a:r>
              <a:rPr lang="en-US" sz="1400" kern="0" dirty="0" smtClean="0">
                <a:solidFill>
                  <a:srgbClr val="000000"/>
                </a:solidFill>
              </a:rPr>
              <a:t>(retrofit)</a:t>
            </a:r>
            <a:endParaRPr lang="en-US" sz="1400" kern="0" dirty="0">
              <a:solidFill>
                <a:srgbClr val="000000"/>
              </a:solidFill>
            </a:endParaRPr>
          </a:p>
          <a:p>
            <a:pPr lvl="1">
              <a:spcBef>
                <a:spcPct val="50000"/>
              </a:spcBef>
              <a:buFontTx/>
              <a:buBlip>
                <a:blip r:embed="rId3"/>
              </a:buBlip>
            </a:pPr>
            <a:r>
              <a:rPr lang="en-US" sz="1400" kern="0" dirty="0" smtClean="0">
                <a:solidFill>
                  <a:srgbClr val="000000"/>
                </a:solidFill>
              </a:rPr>
              <a:t>Proposal </a:t>
            </a:r>
            <a:r>
              <a:rPr lang="en-US" sz="1400" kern="0" dirty="0">
                <a:solidFill>
                  <a:srgbClr val="000000"/>
                </a:solidFill>
              </a:rPr>
              <a:t>for </a:t>
            </a:r>
            <a:r>
              <a:rPr lang="en-US" sz="1400" kern="0" dirty="0" smtClean="0">
                <a:solidFill>
                  <a:srgbClr val="000000"/>
                </a:solidFill>
              </a:rPr>
              <a:t>maintenance operation via SmartController and GOT </a:t>
            </a:r>
            <a:br>
              <a:rPr lang="en-US" sz="1400" kern="0" dirty="0" smtClean="0">
                <a:solidFill>
                  <a:srgbClr val="000000"/>
                </a:solidFill>
              </a:rPr>
            </a:br>
            <a:r>
              <a:rPr lang="en-US" sz="1400" kern="0" dirty="0" smtClean="0">
                <a:solidFill>
                  <a:srgbClr val="000000"/>
                </a:solidFill>
              </a:rPr>
              <a:t>(bearing damage, lack of lubricant, unbalance or other failure)</a:t>
            </a:r>
          </a:p>
          <a:p>
            <a:pPr lvl="1">
              <a:spcBef>
                <a:spcPct val="50000"/>
              </a:spcBef>
              <a:buBlip>
                <a:blip r:embed="rId3"/>
              </a:buBlip>
            </a:pPr>
            <a:r>
              <a:rPr lang="en-US" sz="1400" kern="0" dirty="0">
                <a:solidFill>
                  <a:srgbClr val="000000"/>
                </a:solidFill>
              </a:rPr>
              <a:t>Exact reconditioning when it is needed</a:t>
            </a:r>
          </a:p>
          <a:p>
            <a:pPr lvl="1">
              <a:spcBef>
                <a:spcPct val="50000"/>
              </a:spcBef>
              <a:buFontTx/>
              <a:buBlip>
                <a:blip r:embed="rId3"/>
              </a:buBlip>
            </a:pPr>
            <a:r>
              <a:rPr lang="en-US" sz="1400" kern="0" dirty="0" smtClean="0">
                <a:solidFill>
                  <a:srgbClr val="000000"/>
                </a:solidFill>
              </a:rPr>
              <a:t>Reduce number of spare parts (motors, gears, </a:t>
            </a:r>
            <a:r>
              <a:rPr lang="en-US" sz="1400" kern="0" dirty="0" err="1" smtClean="0">
                <a:solidFill>
                  <a:srgbClr val="000000"/>
                </a:solidFill>
              </a:rPr>
              <a:t>etc</a:t>
            </a:r>
            <a:r>
              <a:rPr lang="en-US" sz="1400" kern="0" dirty="0" smtClean="0">
                <a:solidFill>
                  <a:srgbClr val="000000"/>
                </a:solidFill>
              </a:rPr>
              <a:t>)  in stock</a:t>
            </a:r>
            <a:endParaRPr lang="en-US" sz="1400" kern="0" dirty="0">
              <a:solidFill>
                <a:srgbClr val="000000"/>
              </a:solidFill>
            </a:endParaRPr>
          </a:p>
          <a:p>
            <a:pPr lvl="1">
              <a:spcBef>
                <a:spcPct val="50000"/>
              </a:spcBef>
              <a:buFontTx/>
              <a:buBlip>
                <a:blip r:embed="rId3"/>
              </a:buBlip>
            </a:pPr>
            <a:r>
              <a:rPr lang="en-US" sz="1400" kern="0" dirty="0" smtClean="0">
                <a:solidFill>
                  <a:srgbClr val="000000"/>
                </a:solidFill>
              </a:rPr>
              <a:t>Web based online diagnostic as well via remote access</a:t>
            </a:r>
          </a:p>
          <a:p>
            <a:pPr lvl="1">
              <a:spcBef>
                <a:spcPct val="50000"/>
              </a:spcBef>
              <a:buFontTx/>
              <a:buBlip>
                <a:blip r:embed="rId3"/>
              </a:buBlip>
            </a:pPr>
            <a:r>
              <a:rPr lang="en-US" sz="1400" kern="0" dirty="0" smtClean="0">
                <a:solidFill>
                  <a:srgbClr val="000000"/>
                </a:solidFill>
              </a:rPr>
              <a:t>Historical data storing shows trend </a:t>
            </a:r>
          </a:p>
          <a:p>
            <a:pPr lvl="1">
              <a:spcBef>
                <a:spcPct val="50000"/>
              </a:spcBef>
              <a:buBlip>
                <a:blip r:embed="rId3"/>
              </a:buBlip>
            </a:pPr>
            <a:r>
              <a:rPr lang="en-US" sz="1400" kern="0" dirty="0">
                <a:solidFill>
                  <a:srgbClr val="000000"/>
                </a:solidFill>
              </a:rPr>
              <a:t>Prove of quality after the maintenance</a:t>
            </a:r>
          </a:p>
          <a:p>
            <a:pPr lvl="1">
              <a:spcBef>
                <a:spcPct val="50000"/>
              </a:spcBef>
              <a:buFontTx/>
              <a:buBlip>
                <a:blip r:embed="rId3"/>
              </a:buBlip>
            </a:pPr>
            <a:r>
              <a:rPr lang="en-US" sz="1400" kern="0" dirty="0" smtClean="0">
                <a:solidFill>
                  <a:srgbClr val="000000"/>
                </a:solidFill>
              </a:rPr>
              <a:t>Connection </a:t>
            </a:r>
            <a:r>
              <a:rPr lang="en-US" sz="1400" kern="0" dirty="0">
                <a:solidFill>
                  <a:srgbClr val="000000"/>
                </a:solidFill>
              </a:rPr>
              <a:t>through SmartController to the SCADA </a:t>
            </a:r>
            <a:r>
              <a:rPr lang="en-US" sz="1400" kern="0" dirty="0" smtClean="0">
                <a:solidFill>
                  <a:srgbClr val="000000"/>
                </a:solidFill>
              </a:rPr>
              <a:t/>
            </a:r>
            <a:br>
              <a:rPr lang="en-US" sz="1400" kern="0" dirty="0" smtClean="0">
                <a:solidFill>
                  <a:srgbClr val="000000"/>
                </a:solidFill>
              </a:rPr>
            </a:br>
            <a:r>
              <a:rPr lang="en-US" sz="1400" kern="0" dirty="0" smtClean="0">
                <a:solidFill>
                  <a:srgbClr val="000000"/>
                </a:solidFill>
              </a:rPr>
              <a:t>and </a:t>
            </a:r>
            <a:r>
              <a:rPr lang="en-US" sz="1400" kern="0" dirty="0">
                <a:solidFill>
                  <a:srgbClr val="000000"/>
                </a:solidFill>
              </a:rPr>
              <a:t>MES / ERP </a:t>
            </a:r>
            <a:r>
              <a:rPr lang="en-US" sz="1400" kern="0" dirty="0" smtClean="0">
                <a:solidFill>
                  <a:srgbClr val="000000"/>
                </a:solidFill>
              </a:rPr>
              <a:t>level</a:t>
            </a:r>
          </a:p>
          <a:p>
            <a:pPr marL="457200" lvl="1" indent="0">
              <a:spcBef>
                <a:spcPct val="50000"/>
              </a:spcBef>
              <a:buNone/>
            </a:pPr>
            <a:endParaRPr lang="en-US" sz="1400" kern="0" dirty="0" smtClean="0">
              <a:solidFill>
                <a:srgbClr val="000000"/>
              </a:solidFill>
            </a:endParaRPr>
          </a:p>
          <a:p>
            <a:pPr lvl="1">
              <a:spcBef>
                <a:spcPct val="50000"/>
              </a:spcBef>
              <a:buFontTx/>
              <a:buBlip>
                <a:blip r:embed="rId3"/>
              </a:buBlip>
            </a:pPr>
            <a:endParaRPr lang="en-US" sz="1800" kern="0" dirty="0" smtClean="0">
              <a:solidFill>
                <a:srgbClr val="000000"/>
              </a:solidFill>
            </a:endParaRPr>
          </a:p>
          <a:p>
            <a:pPr>
              <a:spcBef>
                <a:spcPct val="50000"/>
              </a:spcBef>
              <a:buFontTx/>
              <a:buBlip>
                <a:blip r:embed="rId3"/>
              </a:buBlip>
            </a:pPr>
            <a:endParaRPr lang="en-US" sz="1800" kern="0" dirty="0" smtClean="0">
              <a:solidFill>
                <a:srgbClr val="000000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50" y="4378576"/>
            <a:ext cx="2975425" cy="1930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593850" y="146050"/>
            <a:ext cx="5937250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de-DE" sz="2800" dirty="0" smtClean="0">
                <a:solidFill>
                  <a:srgbClr val="0070C0"/>
                </a:solidFill>
              </a:rPr>
              <a:t>Il valore della soluzione SCM</a:t>
            </a:r>
            <a:endParaRPr lang="en-US" altLang="de-DE" sz="2400" b="1" dirty="0">
              <a:solidFill>
                <a:srgbClr val="0070C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8998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2" name="Rectangle 19"/>
          <p:cNvSpPr>
            <a:spLocks noChangeArrowheads="1"/>
          </p:cNvSpPr>
          <p:nvPr/>
        </p:nvSpPr>
        <p:spPr bwMode="auto">
          <a:xfrm>
            <a:off x="3347864" y="1052736"/>
            <a:ext cx="5511800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defTabSz="757238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360363" indent="-274638" defTabSz="757238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defTabSz="757238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defTabSz="757238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defTabSz="757238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7572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7572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7572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7572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lvl="1">
              <a:spcBef>
                <a:spcPct val="0"/>
              </a:spcBef>
              <a:buSzPct val="80000"/>
              <a:buFont typeface="Wingdings" pitchFamily="2" charset="2"/>
              <a:buChar char="n"/>
            </a:pPr>
            <a:r>
              <a:rPr lang="en-US" altLang="de-DE" sz="2000" dirty="0" err="1" smtClean="0">
                <a:solidFill>
                  <a:srgbClr val="000000"/>
                </a:solidFill>
              </a:rPr>
              <a:t>Supporto</a:t>
            </a:r>
            <a:r>
              <a:rPr lang="en-US" altLang="de-DE" sz="2000" dirty="0" smtClean="0">
                <a:solidFill>
                  <a:srgbClr val="000000"/>
                </a:solidFill>
              </a:rPr>
              <a:t> per  </a:t>
            </a:r>
            <a:r>
              <a:rPr lang="en-US" altLang="de-DE" sz="2000" dirty="0" err="1">
                <a:solidFill>
                  <a:srgbClr val="000000"/>
                </a:solidFill>
              </a:rPr>
              <a:t>IoT</a:t>
            </a:r>
            <a:r>
              <a:rPr lang="en-US" altLang="de-DE" sz="2000" dirty="0">
                <a:solidFill>
                  <a:srgbClr val="000000"/>
                </a:solidFill>
              </a:rPr>
              <a:t> - </a:t>
            </a:r>
            <a:r>
              <a:rPr lang="en-US" altLang="de-DE" sz="2000" dirty="0" err="1" smtClean="0">
                <a:solidFill>
                  <a:srgbClr val="FF0000"/>
                </a:solidFill>
              </a:rPr>
              <a:t>Industria</a:t>
            </a:r>
            <a:r>
              <a:rPr lang="en-US" altLang="de-DE" sz="2000" dirty="0" smtClean="0">
                <a:solidFill>
                  <a:srgbClr val="FF0000"/>
                </a:solidFill>
              </a:rPr>
              <a:t> </a:t>
            </a:r>
            <a:r>
              <a:rPr lang="en-US" altLang="de-DE" sz="2000" dirty="0">
                <a:solidFill>
                  <a:srgbClr val="FF0000"/>
                </a:solidFill>
              </a:rPr>
              <a:t>4.0 </a:t>
            </a:r>
            <a:r>
              <a:rPr lang="en-US" altLang="de-DE" sz="2000" dirty="0">
                <a:solidFill>
                  <a:srgbClr val="000000"/>
                </a:solidFill>
              </a:rPr>
              <a:t>- OEE  </a:t>
            </a:r>
          </a:p>
          <a:p>
            <a:pPr lvl="1">
              <a:spcBef>
                <a:spcPct val="0"/>
              </a:spcBef>
              <a:buSzPct val="80000"/>
              <a:buFont typeface="Wingdings" pitchFamily="2" charset="2"/>
              <a:buChar char="n"/>
            </a:pPr>
            <a:endParaRPr lang="en-US" altLang="de-DE" sz="2000" dirty="0">
              <a:solidFill>
                <a:srgbClr val="000000"/>
              </a:solidFill>
            </a:endParaRPr>
          </a:p>
          <a:p>
            <a:pPr lvl="1">
              <a:spcBef>
                <a:spcPct val="0"/>
              </a:spcBef>
              <a:buSzPct val="80000"/>
              <a:buFont typeface="Wingdings" pitchFamily="2" charset="2"/>
              <a:buChar char="n"/>
            </a:pPr>
            <a:r>
              <a:rPr lang="en-US" altLang="de-DE" sz="2000" dirty="0" err="1" smtClean="0">
                <a:solidFill>
                  <a:srgbClr val="000000"/>
                </a:solidFill>
              </a:rPr>
              <a:t>Applicabilità</a:t>
            </a:r>
            <a:r>
              <a:rPr lang="en-US" altLang="de-DE" sz="2000" dirty="0" smtClean="0">
                <a:solidFill>
                  <a:srgbClr val="000000"/>
                </a:solidFill>
              </a:rPr>
              <a:t> a </a:t>
            </a:r>
            <a:r>
              <a:rPr lang="en-US" altLang="de-DE" sz="2000" dirty="0" err="1" smtClean="0">
                <a:solidFill>
                  <a:srgbClr val="000000"/>
                </a:solidFill>
              </a:rPr>
              <a:t>macchine</a:t>
            </a:r>
            <a:r>
              <a:rPr lang="en-US" altLang="de-DE" sz="2000" dirty="0" smtClean="0">
                <a:solidFill>
                  <a:srgbClr val="000000"/>
                </a:solidFill>
              </a:rPr>
              <a:t> e </a:t>
            </a:r>
            <a:r>
              <a:rPr lang="en-US" altLang="de-DE" sz="2000" dirty="0" err="1" smtClean="0">
                <a:solidFill>
                  <a:srgbClr val="000000"/>
                </a:solidFill>
              </a:rPr>
              <a:t>impianti</a:t>
            </a:r>
            <a:r>
              <a:rPr lang="en-US" altLang="de-DE" sz="2000" dirty="0" smtClean="0">
                <a:solidFill>
                  <a:srgbClr val="000000"/>
                </a:solidFill>
              </a:rPr>
              <a:t> di </a:t>
            </a:r>
            <a:r>
              <a:rPr lang="en-US" altLang="de-DE" sz="2000" dirty="0" err="1" smtClean="0">
                <a:solidFill>
                  <a:srgbClr val="000000"/>
                </a:solidFill>
              </a:rPr>
              <a:t>ogni</a:t>
            </a:r>
            <a:r>
              <a:rPr lang="en-US" altLang="de-DE" sz="2000" dirty="0" smtClean="0">
                <a:solidFill>
                  <a:srgbClr val="000000"/>
                </a:solidFill>
              </a:rPr>
              <a:t> </a:t>
            </a:r>
            <a:r>
              <a:rPr lang="en-US" altLang="de-DE" sz="2000" dirty="0" err="1" smtClean="0">
                <a:solidFill>
                  <a:srgbClr val="000000"/>
                </a:solidFill>
              </a:rPr>
              <a:t>tipo</a:t>
            </a:r>
            <a:endParaRPr lang="en-US" altLang="de-DE" sz="2000" dirty="0">
              <a:solidFill>
                <a:srgbClr val="000000"/>
              </a:solidFill>
            </a:endParaRPr>
          </a:p>
          <a:p>
            <a:pPr lvl="1">
              <a:spcBef>
                <a:spcPct val="0"/>
              </a:spcBef>
              <a:buSzPct val="80000"/>
              <a:buFont typeface="Wingdings" pitchFamily="2" charset="2"/>
              <a:buChar char="n"/>
            </a:pPr>
            <a:endParaRPr lang="en-US" altLang="de-DE" sz="2000" dirty="0">
              <a:solidFill>
                <a:srgbClr val="000000"/>
              </a:solidFill>
            </a:endParaRPr>
          </a:p>
          <a:p>
            <a:pPr lvl="1">
              <a:spcBef>
                <a:spcPct val="0"/>
              </a:spcBef>
              <a:buSzPct val="80000"/>
              <a:buFont typeface="Wingdings" pitchFamily="2" charset="2"/>
              <a:buChar char="n"/>
            </a:pPr>
            <a:r>
              <a:rPr lang="en-US" altLang="de-DE" sz="2000" dirty="0" err="1" smtClean="0">
                <a:solidFill>
                  <a:srgbClr val="000000"/>
                </a:solidFill>
              </a:rPr>
              <a:t>Sistema</a:t>
            </a:r>
            <a:r>
              <a:rPr lang="en-US" altLang="de-DE" sz="2000" dirty="0" smtClean="0">
                <a:solidFill>
                  <a:srgbClr val="000000"/>
                </a:solidFill>
              </a:rPr>
              <a:t> </a:t>
            </a:r>
            <a:r>
              <a:rPr lang="en-US" altLang="de-DE" sz="2000" dirty="0" err="1" smtClean="0">
                <a:solidFill>
                  <a:srgbClr val="000000"/>
                </a:solidFill>
              </a:rPr>
              <a:t>scalabile</a:t>
            </a:r>
            <a:r>
              <a:rPr lang="en-US" altLang="de-DE" sz="2000" dirty="0" smtClean="0">
                <a:solidFill>
                  <a:srgbClr val="000000"/>
                </a:solidFill>
              </a:rPr>
              <a:t> in base </a:t>
            </a:r>
            <a:r>
              <a:rPr lang="en-US" altLang="de-DE" sz="2000" dirty="0" err="1" smtClean="0">
                <a:solidFill>
                  <a:srgbClr val="000000"/>
                </a:solidFill>
              </a:rPr>
              <a:t>all’applicazione</a:t>
            </a:r>
            <a:r>
              <a:rPr lang="en-US" altLang="de-DE" sz="2000" dirty="0" smtClean="0">
                <a:solidFill>
                  <a:srgbClr val="000000"/>
                </a:solidFill>
              </a:rPr>
              <a:t> e di facile </a:t>
            </a:r>
            <a:r>
              <a:rPr lang="en-US" altLang="de-DE" sz="2000" dirty="0" err="1" smtClean="0">
                <a:solidFill>
                  <a:srgbClr val="000000"/>
                </a:solidFill>
              </a:rPr>
              <a:t>utilizzo</a:t>
            </a:r>
            <a:endParaRPr lang="en-US" altLang="de-DE" sz="2000" dirty="0">
              <a:solidFill>
                <a:srgbClr val="000000"/>
              </a:solidFill>
            </a:endParaRPr>
          </a:p>
          <a:p>
            <a:pPr lvl="1">
              <a:spcBef>
                <a:spcPct val="0"/>
              </a:spcBef>
              <a:buSzPct val="80000"/>
              <a:buFont typeface="Wingdings" pitchFamily="2" charset="2"/>
              <a:buChar char="n"/>
            </a:pPr>
            <a:endParaRPr lang="en-US" altLang="de-DE" sz="2000" dirty="0">
              <a:solidFill>
                <a:srgbClr val="000000"/>
              </a:solidFill>
            </a:endParaRPr>
          </a:p>
          <a:p>
            <a:pPr lvl="1">
              <a:spcBef>
                <a:spcPct val="0"/>
              </a:spcBef>
              <a:buSzPct val="80000"/>
              <a:buFont typeface="Wingdings" pitchFamily="2" charset="2"/>
              <a:buChar char="n"/>
            </a:pPr>
            <a:r>
              <a:rPr lang="en-US" altLang="de-DE" sz="2000" dirty="0" err="1" smtClean="0">
                <a:solidFill>
                  <a:srgbClr val="000000"/>
                </a:solidFill>
              </a:rPr>
              <a:t>Accesso</a:t>
            </a:r>
            <a:r>
              <a:rPr lang="en-US" altLang="de-DE" sz="2000" dirty="0" smtClean="0">
                <a:solidFill>
                  <a:srgbClr val="000000"/>
                </a:solidFill>
              </a:rPr>
              <a:t> </a:t>
            </a:r>
            <a:r>
              <a:rPr lang="en-US" altLang="de-DE" sz="2000" dirty="0" err="1" smtClean="0">
                <a:solidFill>
                  <a:srgbClr val="000000"/>
                </a:solidFill>
              </a:rPr>
              <a:t>alle</a:t>
            </a:r>
            <a:r>
              <a:rPr lang="en-US" altLang="de-DE" sz="2000" dirty="0" smtClean="0">
                <a:solidFill>
                  <a:srgbClr val="000000"/>
                </a:solidFill>
              </a:rPr>
              <a:t> </a:t>
            </a:r>
            <a:r>
              <a:rPr lang="en-US" altLang="de-DE" sz="2000" dirty="0" err="1" smtClean="0">
                <a:solidFill>
                  <a:srgbClr val="000000"/>
                </a:solidFill>
              </a:rPr>
              <a:t>informazioni</a:t>
            </a:r>
            <a:r>
              <a:rPr lang="en-US" altLang="de-DE" sz="2000" dirty="0" smtClean="0">
                <a:solidFill>
                  <a:srgbClr val="000000"/>
                </a:solidFill>
              </a:rPr>
              <a:t> </a:t>
            </a:r>
            <a:r>
              <a:rPr lang="en-US" altLang="de-DE" sz="2000" dirty="0" err="1" smtClean="0">
                <a:solidFill>
                  <a:srgbClr val="000000"/>
                </a:solidFill>
              </a:rPr>
              <a:t>storicizzate</a:t>
            </a:r>
            <a:r>
              <a:rPr lang="en-US" altLang="de-DE" sz="2000" dirty="0" smtClean="0">
                <a:solidFill>
                  <a:srgbClr val="000000"/>
                </a:solidFill>
              </a:rPr>
              <a:t> per </a:t>
            </a:r>
            <a:r>
              <a:rPr lang="en-US" altLang="de-DE" sz="2000" dirty="0" err="1" smtClean="0">
                <a:solidFill>
                  <a:srgbClr val="000000"/>
                </a:solidFill>
              </a:rPr>
              <a:t>l’analisi</a:t>
            </a:r>
            <a:r>
              <a:rPr lang="en-US" altLang="de-DE" sz="2000" dirty="0" smtClean="0">
                <a:solidFill>
                  <a:srgbClr val="000000"/>
                </a:solidFill>
              </a:rPr>
              <a:t> </a:t>
            </a:r>
            <a:r>
              <a:rPr lang="en-US" altLang="de-DE" sz="2000" dirty="0" err="1" smtClean="0">
                <a:solidFill>
                  <a:srgbClr val="000000"/>
                </a:solidFill>
              </a:rPr>
              <a:t>degli</a:t>
            </a:r>
            <a:r>
              <a:rPr lang="en-US" altLang="de-DE" sz="2000" dirty="0" smtClean="0">
                <a:solidFill>
                  <a:srgbClr val="000000"/>
                </a:solidFill>
              </a:rPr>
              <a:t> </a:t>
            </a:r>
            <a:r>
              <a:rPr lang="en-US" altLang="de-DE" sz="2000" dirty="0" err="1" smtClean="0">
                <a:solidFill>
                  <a:srgbClr val="000000"/>
                </a:solidFill>
              </a:rPr>
              <a:t>andamenti</a:t>
            </a:r>
            <a:endParaRPr lang="en-US" altLang="de-DE" sz="2000" dirty="0">
              <a:solidFill>
                <a:srgbClr val="000000"/>
              </a:solidFill>
            </a:endParaRPr>
          </a:p>
          <a:p>
            <a:pPr lvl="1">
              <a:spcBef>
                <a:spcPct val="0"/>
              </a:spcBef>
              <a:buSzPct val="80000"/>
              <a:buFont typeface="Wingdings" pitchFamily="2" charset="2"/>
              <a:buChar char="n"/>
            </a:pPr>
            <a:endParaRPr lang="en-US" altLang="de-DE" sz="2000" dirty="0">
              <a:solidFill>
                <a:srgbClr val="000000"/>
              </a:solidFill>
            </a:endParaRPr>
          </a:p>
          <a:p>
            <a:pPr lvl="1">
              <a:spcBef>
                <a:spcPct val="0"/>
              </a:spcBef>
              <a:buSzPct val="80000"/>
              <a:buFont typeface="Wingdings" pitchFamily="2" charset="2"/>
              <a:buChar char="n"/>
            </a:pPr>
            <a:r>
              <a:rPr lang="en-US" altLang="de-DE" sz="2000" dirty="0" err="1" smtClean="0">
                <a:solidFill>
                  <a:srgbClr val="000000"/>
                </a:solidFill>
              </a:rPr>
              <a:t>Minimizzazione</a:t>
            </a:r>
            <a:r>
              <a:rPr lang="en-US" altLang="de-DE" sz="2000" dirty="0" smtClean="0">
                <a:solidFill>
                  <a:srgbClr val="000000"/>
                </a:solidFill>
              </a:rPr>
              <a:t> </a:t>
            </a:r>
            <a:r>
              <a:rPr lang="en-US" altLang="de-DE" sz="2000" dirty="0" err="1" smtClean="0">
                <a:solidFill>
                  <a:srgbClr val="000000"/>
                </a:solidFill>
              </a:rPr>
              <a:t>dei</a:t>
            </a:r>
            <a:r>
              <a:rPr lang="en-US" altLang="de-DE" sz="2000" dirty="0" smtClean="0">
                <a:solidFill>
                  <a:srgbClr val="000000"/>
                </a:solidFill>
              </a:rPr>
              <a:t> </a:t>
            </a:r>
            <a:r>
              <a:rPr lang="en-US" altLang="de-DE" sz="2000" dirty="0" err="1" smtClean="0">
                <a:solidFill>
                  <a:srgbClr val="000000"/>
                </a:solidFill>
              </a:rPr>
              <a:t>costi</a:t>
            </a:r>
            <a:r>
              <a:rPr lang="en-US" altLang="de-DE" sz="2000" dirty="0" smtClean="0">
                <a:solidFill>
                  <a:srgbClr val="000000"/>
                </a:solidFill>
              </a:rPr>
              <a:t> di </a:t>
            </a:r>
            <a:r>
              <a:rPr lang="en-US" altLang="de-DE" sz="2000" dirty="0" err="1" smtClean="0">
                <a:solidFill>
                  <a:srgbClr val="000000"/>
                </a:solidFill>
              </a:rPr>
              <a:t>produzione</a:t>
            </a:r>
            <a:endParaRPr lang="en-US" altLang="de-DE" sz="2000" dirty="0">
              <a:solidFill>
                <a:srgbClr val="000000"/>
              </a:solidFill>
            </a:endParaRPr>
          </a:p>
          <a:p>
            <a:pPr lvl="1">
              <a:spcBef>
                <a:spcPct val="0"/>
              </a:spcBef>
              <a:buSzPct val="80000"/>
              <a:buFont typeface="Wingdings" pitchFamily="2" charset="2"/>
              <a:buChar char="n"/>
            </a:pPr>
            <a:endParaRPr lang="en-US" altLang="de-DE" sz="2000" dirty="0" smtClean="0">
              <a:solidFill>
                <a:srgbClr val="000000"/>
              </a:solidFill>
            </a:endParaRPr>
          </a:p>
          <a:p>
            <a:pPr lvl="1">
              <a:spcBef>
                <a:spcPct val="0"/>
              </a:spcBef>
              <a:buSzPct val="80000"/>
              <a:buFont typeface="Wingdings" pitchFamily="2" charset="2"/>
              <a:buChar char="n"/>
            </a:pPr>
            <a:r>
              <a:rPr lang="en-US" altLang="de-DE" sz="2000" dirty="0" err="1" smtClean="0">
                <a:solidFill>
                  <a:srgbClr val="000000"/>
                </a:solidFill>
              </a:rPr>
              <a:t>Supporto</a:t>
            </a:r>
            <a:r>
              <a:rPr lang="en-US" altLang="de-DE" sz="2000" dirty="0" smtClean="0">
                <a:solidFill>
                  <a:srgbClr val="000000"/>
                </a:solidFill>
              </a:rPr>
              <a:t> </a:t>
            </a:r>
            <a:r>
              <a:rPr lang="en-US" altLang="de-DE" sz="2000" dirty="0" err="1" smtClean="0">
                <a:solidFill>
                  <a:srgbClr val="000000"/>
                </a:solidFill>
              </a:rPr>
              <a:t>tecnico</a:t>
            </a:r>
            <a:endParaRPr lang="en-US" altLang="de-DE" sz="2000" dirty="0">
              <a:solidFill>
                <a:srgbClr val="000000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de-DE" sz="2800" dirty="0">
              <a:solidFill>
                <a:srgbClr val="000000"/>
              </a:solidFill>
            </a:endParaRPr>
          </a:p>
        </p:txBody>
      </p:sp>
      <p:grpSp>
        <p:nvGrpSpPr>
          <p:cNvPr id="119814" name="Gruppieren 1"/>
          <p:cNvGrpSpPr>
            <a:grpSpLocks/>
          </p:cNvGrpSpPr>
          <p:nvPr/>
        </p:nvGrpSpPr>
        <p:grpSpPr bwMode="auto">
          <a:xfrm>
            <a:off x="250081" y="1250479"/>
            <a:ext cx="3025775" cy="2152650"/>
            <a:chOff x="230188" y="1322487"/>
            <a:chExt cx="3025775" cy="2152650"/>
          </a:xfrm>
        </p:grpSpPr>
        <p:pic>
          <p:nvPicPr>
            <p:cNvPr id="119815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188" y="1322487"/>
              <a:ext cx="3025775" cy="2152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9816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26196" y="2420888"/>
              <a:ext cx="590550" cy="358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9817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5696" y="1974850"/>
              <a:ext cx="485775" cy="266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13" y="3717032"/>
            <a:ext cx="2975425" cy="1930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feld 12"/>
          <p:cNvSpPr txBox="1">
            <a:spLocks noChangeArrowheads="1"/>
          </p:cNvSpPr>
          <p:nvPr/>
        </p:nvSpPr>
        <p:spPr bwMode="auto">
          <a:xfrm>
            <a:off x="252536" y="5796553"/>
            <a:ext cx="871195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de-DE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MS PGothic" pitchFamily="34" charset="-128"/>
              </a:rPr>
              <a:t>Smart Condition Monitoring (</a:t>
            </a:r>
            <a:r>
              <a:rPr kumimoji="1" lang="en-US" altLang="de-DE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MS PGothic" pitchFamily="34" charset="-128"/>
              </a:rPr>
              <a:t>Manutenzione</a:t>
            </a:r>
            <a:r>
              <a:rPr kumimoji="1" lang="en-US" altLang="de-DE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MS PGothic" pitchFamily="34" charset="-128"/>
              </a:rPr>
              <a:t> </a:t>
            </a:r>
            <a:r>
              <a:rPr kumimoji="1" lang="en-US" altLang="de-DE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MS PGothic" pitchFamily="34" charset="-128"/>
              </a:rPr>
              <a:t>Preventiva</a:t>
            </a:r>
            <a:r>
              <a:rPr kumimoji="1" lang="en-US" altLang="de-DE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MS PGothic" pitchFamily="34" charset="-128"/>
              </a:rPr>
              <a:t>) </a:t>
            </a:r>
            <a:r>
              <a:rPr kumimoji="1" lang="en-US" altLang="de-DE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MS PGothic" pitchFamily="34" charset="-128"/>
              </a:rPr>
              <a:t>tramite</a:t>
            </a:r>
            <a:r>
              <a:rPr kumimoji="1" lang="en-US" altLang="de-DE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MS PGothic" pitchFamily="34" charset="-128"/>
              </a:rPr>
              <a:t> FAG </a:t>
            </a:r>
            <a:r>
              <a:rPr kumimoji="1" lang="en-US" altLang="de-DE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MS PGothic" pitchFamily="34" charset="-128"/>
              </a:rPr>
              <a:t>SmartCheck</a:t>
            </a:r>
            <a:r>
              <a:rPr kumimoji="1" lang="en-US" altLang="de-DE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MS PGothic" pitchFamily="34" charset="-128"/>
              </a:rPr>
              <a:t> </a:t>
            </a:r>
            <a:r>
              <a:rPr kumimoji="1" lang="en-US" altLang="de-DE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MS PGothic" pitchFamily="34" charset="-128"/>
              </a:rPr>
              <a:t>fornisce</a:t>
            </a:r>
            <a:r>
              <a:rPr kumimoji="1" lang="en-US" altLang="de-DE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MS PGothic" pitchFamily="34" charset="-128"/>
              </a:rPr>
              <a:t> </a:t>
            </a:r>
            <a:r>
              <a:rPr kumimoji="1" lang="en-US" altLang="de-DE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MS PGothic" pitchFamily="34" charset="-128"/>
              </a:rPr>
              <a:t>i</a:t>
            </a:r>
            <a:r>
              <a:rPr kumimoji="1" lang="en-US" altLang="de-DE" sz="1600" b="0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MS PGothic" pitchFamily="34" charset="-128"/>
              </a:rPr>
              <a:t> </a:t>
            </a:r>
            <a:r>
              <a:rPr kumimoji="1" lang="en-US" altLang="de-DE" sz="1600" b="0" i="0" u="none" strike="noStrike" kern="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MS PGothic" pitchFamily="34" charset="-128"/>
              </a:rPr>
              <a:t>dati</a:t>
            </a:r>
            <a:r>
              <a:rPr kumimoji="1" lang="en-US" altLang="de-DE" sz="1600" b="0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MS PGothic" pitchFamily="34" charset="-128"/>
              </a:rPr>
              <a:t> </a:t>
            </a:r>
            <a:r>
              <a:rPr kumimoji="1" lang="en-US" altLang="de-DE" sz="1600" b="0" i="0" u="none" strike="noStrike" kern="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MS PGothic" pitchFamily="34" charset="-128"/>
              </a:rPr>
              <a:t>dell’applicazione</a:t>
            </a:r>
            <a:r>
              <a:rPr kumimoji="1" lang="en-US" altLang="de-DE" sz="1600" b="0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MS PGothic" pitchFamily="34" charset="-128"/>
              </a:rPr>
              <a:t> a </a:t>
            </a:r>
            <a:r>
              <a:rPr kumimoji="1" lang="en-US" altLang="de-DE" sz="1600" b="0" i="0" u="none" strike="noStrike" kern="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MS PGothic" pitchFamily="34" charset="-128"/>
              </a:rPr>
              <a:t>tutti</a:t>
            </a:r>
            <a:r>
              <a:rPr kumimoji="1" lang="en-US" altLang="de-DE" sz="1600" b="0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MS PGothic" pitchFamily="34" charset="-128"/>
              </a:rPr>
              <a:t> I </a:t>
            </a:r>
            <a:r>
              <a:rPr kumimoji="1" lang="en-US" altLang="de-DE" sz="1600" b="0" i="0" u="none" strike="noStrike" kern="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MS PGothic" pitchFamily="34" charset="-128"/>
              </a:rPr>
              <a:t>livelli</a:t>
            </a:r>
            <a:endParaRPr kumimoji="1" lang="en-US" altLang="de-DE" sz="16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MS PGothic" pitchFamily="34" charset="-128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1593850" y="146050"/>
            <a:ext cx="5937250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de-DE" sz="2800" dirty="0" smtClean="0">
                <a:solidFill>
                  <a:srgbClr val="0070C0"/>
                </a:solidFill>
              </a:rPr>
              <a:t>Il valore della soluzione SCM</a:t>
            </a:r>
            <a:endParaRPr lang="en-US" altLang="de-DE" sz="2400" b="1" dirty="0">
              <a:solidFill>
                <a:srgbClr val="0070C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75702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1835695" y="253504"/>
            <a:ext cx="5795129" cy="439191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grpSp>
        <p:nvGrpSpPr>
          <p:cNvPr id="2" name="Gruppieren 1"/>
          <p:cNvGrpSpPr/>
          <p:nvPr/>
        </p:nvGrpSpPr>
        <p:grpSpPr>
          <a:xfrm>
            <a:off x="323528" y="1052736"/>
            <a:ext cx="8833999" cy="5241941"/>
            <a:chOff x="32756" y="922020"/>
            <a:chExt cx="9219272" cy="5524500"/>
          </a:xfrm>
        </p:grpSpPr>
        <p:graphicFrame>
          <p:nvGraphicFramePr>
            <p:cNvPr id="4" name="Diagramm 3"/>
            <p:cNvGraphicFramePr/>
            <p:nvPr>
              <p:extLst>
                <p:ext uri="{D42A27DB-BD31-4B8C-83A1-F6EECF244321}">
                  <p14:modId xmlns:p14="http://schemas.microsoft.com/office/powerpoint/2010/main" val="3764878407"/>
                </p:ext>
              </p:extLst>
            </p:nvPr>
          </p:nvGraphicFramePr>
          <p:xfrm>
            <a:off x="182033" y="922020"/>
            <a:ext cx="8663940" cy="55245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pic>
          <p:nvPicPr>
            <p:cNvPr id="5" name="Grafik 4" descr="SmartController.jpg"/>
            <p:cNvPicPr>
              <a:picLocks noChangeAspect="1"/>
            </p:cNvPicPr>
            <p:nvPr/>
          </p:nvPicPr>
          <p:blipFill>
            <a:blip r:embed="rId8" cstate="print"/>
            <a:srcRect l="16756" t="14841" r="15728" b="9462"/>
            <a:stretch>
              <a:fillRect/>
            </a:stretch>
          </p:blipFill>
          <p:spPr>
            <a:xfrm>
              <a:off x="2636674" y="4365104"/>
              <a:ext cx="495166" cy="404807"/>
            </a:xfrm>
            <a:prstGeom prst="rect">
              <a:avLst/>
            </a:prstGeom>
          </p:spPr>
        </p:pic>
        <p:pic>
          <p:nvPicPr>
            <p:cNvPr id="6" name="Picture 4" descr="http://www.industrialsolutions.ie/Mitsu/Q-Series2.jpg"/>
            <p:cNvPicPr>
              <a:picLocks noChangeAspect="1" noChangeArrowheads="1"/>
            </p:cNvPicPr>
            <p:nvPr/>
          </p:nvPicPr>
          <p:blipFill>
            <a:blip r:embed="rId9" cstate="print">
              <a:grayscl/>
            </a:blip>
            <a:srcRect l="1148" t="3549" r="2327" b="4677"/>
            <a:stretch>
              <a:fillRect/>
            </a:stretch>
          </p:blipFill>
          <p:spPr bwMode="auto">
            <a:xfrm>
              <a:off x="3639824" y="3933056"/>
              <a:ext cx="751999" cy="326526"/>
            </a:xfrm>
            <a:prstGeom prst="rect">
              <a:avLst/>
            </a:prstGeom>
            <a:noFill/>
          </p:spPr>
        </p:pic>
        <p:graphicFrame>
          <p:nvGraphicFramePr>
            <p:cNvPr id="7" name="Object 2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83817749"/>
                </p:ext>
              </p:extLst>
            </p:nvPr>
          </p:nvGraphicFramePr>
          <p:xfrm>
            <a:off x="6228184" y="2132856"/>
            <a:ext cx="848931" cy="85117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310" name="Visio" r:id="rId10" imgW="1973580" imgH="1977390" progId="">
                    <p:embed/>
                  </p:oleObj>
                </mc:Choice>
                <mc:Fallback>
                  <p:oleObj name="Visio" r:id="rId10" imgW="1973580" imgH="197739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28184" y="2132856"/>
                          <a:ext cx="848931" cy="85117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0" name="Picture 10" descr="I:\Bilder\SmartCheck\SmartCheck_3_klein.png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2945246" y="5521779"/>
              <a:ext cx="603139" cy="741862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11" name="Grafik 10" descr="SmartController.jpg"/>
            <p:cNvPicPr>
              <a:picLocks noChangeAspect="1"/>
            </p:cNvPicPr>
            <p:nvPr/>
          </p:nvPicPr>
          <p:blipFill>
            <a:blip r:embed="rId8" cstate="print"/>
            <a:srcRect l="16756" t="14841" r="15728" b="9462"/>
            <a:stretch>
              <a:fillRect/>
            </a:stretch>
          </p:blipFill>
          <p:spPr>
            <a:xfrm>
              <a:off x="3788802" y="4560893"/>
              <a:ext cx="495166" cy="404807"/>
            </a:xfrm>
            <a:prstGeom prst="rect">
              <a:avLst/>
            </a:prstGeom>
          </p:spPr>
        </p:pic>
        <p:sp>
          <p:nvSpPr>
            <p:cNvPr id="12" name="Rechteck 11"/>
            <p:cNvSpPr/>
            <p:nvPr/>
          </p:nvSpPr>
          <p:spPr>
            <a:xfrm>
              <a:off x="3228449" y="2727434"/>
              <a:ext cx="1203960" cy="571500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sz="1600" b="1" dirty="0" smtClean="0">
                  <a:solidFill>
                    <a:srgbClr val="282828"/>
                  </a:solidFill>
                </a:rPr>
                <a:t>SCADA</a:t>
              </a:r>
            </a:p>
            <a:p>
              <a:pPr algn="ctr"/>
              <a:r>
                <a:rPr lang="de-DE" sz="1000" dirty="0" smtClean="0">
                  <a:solidFill>
                    <a:srgbClr val="282828"/>
                  </a:solidFill>
                </a:rPr>
                <a:t>i.e. </a:t>
              </a:r>
              <a:r>
                <a:rPr lang="de-DE" sz="1000" dirty="0" err="1" smtClean="0">
                  <a:solidFill>
                    <a:srgbClr val="282828"/>
                  </a:solidFill>
                </a:rPr>
                <a:t>PMSX®pro</a:t>
              </a:r>
              <a:r>
                <a:rPr lang="de-DE" sz="1000" smtClean="0">
                  <a:solidFill>
                    <a:srgbClr val="282828"/>
                  </a:solidFill>
                </a:rPr>
                <a:t>, MAPS SCADA</a:t>
              </a:r>
              <a:endParaRPr lang="de-DE" sz="1000" dirty="0" smtClean="0">
                <a:solidFill>
                  <a:srgbClr val="282828"/>
                </a:solidFill>
              </a:endParaRPr>
            </a:p>
          </p:txBody>
        </p:sp>
        <p:pic>
          <p:nvPicPr>
            <p:cNvPr id="13" name="Picture 4" descr="http://www.brandsoftheworld.com/sites/default/files/styles/logo-thumbnail/public/122012/logo_sap.png"/>
            <p:cNvPicPr>
              <a:picLocks noChangeAspect="1" noChangeArrowheads="1"/>
            </p:cNvPicPr>
            <p:nvPr/>
          </p:nvPicPr>
          <p:blipFill>
            <a:blip r:embed="rId13" cstate="print">
              <a:grayscl/>
            </a:blip>
            <a:srcRect t="25480" b="25205"/>
            <a:stretch>
              <a:fillRect/>
            </a:stretch>
          </p:blipFill>
          <p:spPr bwMode="auto">
            <a:xfrm>
              <a:off x="4137660" y="1516381"/>
              <a:ext cx="777240" cy="383296"/>
            </a:xfrm>
            <a:prstGeom prst="rect">
              <a:avLst/>
            </a:prstGeom>
            <a:noFill/>
          </p:spPr>
        </p:pic>
        <p:sp>
          <p:nvSpPr>
            <p:cNvPr id="14" name="Pfeil nach links und rechts 13"/>
            <p:cNvSpPr/>
            <p:nvPr/>
          </p:nvSpPr>
          <p:spPr>
            <a:xfrm>
              <a:off x="3577590" y="2226310"/>
              <a:ext cx="1893570" cy="151130"/>
            </a:xfrm>
            <a:prstGeom prst="leftRightArrow">
              <a:avLst>
                <a:gd name="adj1" fmla="val 100000"/>
                <a:gd name="adj2" fmla="val 54630"/>
              </a:avLst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sz="1200" b="1" dirty="0" smtClean="0">
                  <a:solidFill>
                    <a:srgbClr val="282828"/>
                  </a:solidFill>
                </a:rPr>
                <a:t>Ethernet</a:t>
              </a:r>
            </a:p>
          </p:txBody>
        </p:sp>
        <p:sp>
          <p:nvSpPr>
            <p:cNvPr id="16" name="Textfeld 15"/>
            <p:cNvSpPr txBox="1"/>
            <p:nvPr/>
          </p:nvSpPr>
          <p:spPr>
            <a:xfrm>
              <a:off x="2996512" y="1422241"/>
              <a:ext cx="763638" cy="492443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de-DE" sz="1600" b="1" dirty="0" smtClean="0">
                  <a:solidFill>
                    <a:srgbClr val="282828"/>
                  </a:solidFill>
                </a:rPr>
                <a:t>ERP</a:t>
              </a:r>
            </a:p>
            <a:p>
              <a:pPr algn="ctr"/>
              <a:r>
                <a:rPr lang="de-DE" sz="1600" b="1" dirty="0" smtClean="0">
                  <a:solidFill>
                    <a:srgbClr val="282828"/>
                  </a:solidFill>
                </a:rPr>
                <a:t>Level</a:t>
              </a:r>
            </a:p>
          </p:txBody>
        </p:sp>
        <p:sp>
          <p:nvSpPr>
            <p:cNvPr id="17" name="Textfeld 16"/>
            <p:cNvSpPr txBox="1"/>
            <p:nvPr/>
          </p:nvSpPr>
          <p:spPr>
            <a:xfrm>
              <a:off x="2049780" y="2596859"/>
              <a:ext cx="753241" cy="492443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de-DE" sz="1600" b="1" dirty="0" smtClean="0">
                  <a:solidFill>
                    <a:srgbClr val="282828"/>
                  </a:solidFill>
                </a:rPr>
                <a:t>MES</a:t>
              </a:r>
            </a:p>
            <a:p>
              <a:pPr algn="ctr"/>
              <a:r>
                <a:rPr lang="de-DE" sz="1600" b="1" dirty="0" smtClean="0">
                  <a:solidFill>
                    <a:srgbClr val="282828"/>
                  </a:solidFill>
                </a:rPr>
                <a:t>Level</a:t>
              </a:r>
            </a:p>
          </p:txBody>
        </p:sp>
        <p:sp>
          <p:nvSpPr>
            <p:cNvPr id="18" name="Textfeld 17"/>
            <p:cNvSpPr txBox="1"/>
            <p:nvPr/>
          </p:nvSpPr>
          <p:spPr>
            <a:xfrm>
              <a:off x="705458" y="4037040"/>
              <a:ext cx="1148982" cy="492443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de-DE" sz="1600" b="1" dirty="0" smtClean="0">
                  <a:solidFill>
                    <a:srgbClr val="282828"/>
                  </a:solidFill>
                </a:rPr>
                <a:t>Controller</a:t>
              </a:r>
            </a:p>
            <a:p>
              <a:pPr algn="ctr"/>
              <a:r>
                <a:rPr lang="de-DE" sz="1600" b="1" dirty="0" smtClean="0">
                  <a:solidFill>
                    <a:srgbClr val="282828"/>
                  </a:solidFill>
                </a:rPr>
                <a:t>Level</a:t>
              </a:r>
            </a:p>
          </p:txBody>
        </p:sp>
        <p:sp>
          <p:nvSpPr>
            <p:cNvPr id="19" name="Textfeld 18"/>
            <p:cNvSpPr txBox="1"/>
            <p:nvPr/>
          </p:nvSpPr>
          <p:spPr>
            <a:xfrm>
              <a:off x="32756" y="5210731"/>
              <a:ext cx="770546" cy="492443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de-DE" sz="1600" b="1" dirty="0" smtClean="0">
                  <a:solidFill>
                    <a:srgbClr val="282828"/>
                  </a:solidFill>
                </a:rPr>
                <a:t>Field</a:t>
              </a:r>
            </a:p>
            <a:p>
              <a:pPr algn="ctr"/>
              <a:r>
                <a:rPr lang="de-DE" sz="1600" b="1" dirty="0" smtClean="0">
                  <a:solidFill>
                    <a:srgbClr val="282828"/>
                  </a:solidFill>
                </a:rPr>
                <a:t>Level</a:t>
              </a:r>
            </a:p>
          </p:txBody>
        </p:sp>
        <p:cxnSp>
          <p:nvCxnSpPr>
            <p:cNvPr id="20" name="Gerade Verbindung mit Pfeil 39"/>
            <p:cNvCxnSpPr/>
            <p:nvPr/>
          </p:nvCxnSpPr>
          <p:spPr>
            <a:xfrm rot="10800000">
              <a:off x="2729784" y="4791705"/>
              <a:ext cx="215462" cy="974000"/>
            </a:xfrm>
            <a:prstGeom prst="bentConnector2">
              <a:avLst/>
            </a:prstGeom>
            <a:ln w="25400">
              <a:solidFill>
                <a:srgbClr val="282828"/>
              </a:solidFill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feld 20"/>
            <p:cNvSpPr txBox="1"/>
            <p:nvPr/>
          </p:nvSpPr>
          <p:spPr>
            <a:xfrm rot="16200000">
              <a:off x="2275845" y="5352157"/>
              <a:ext cx="708660" cy="184666"/>
            </a:xfrm>
            <a:prstGeom prst="rect">
              <a:avLst/>
            </a:prstGeom>
            <a:ln w="0">
              <a:noFill/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282828"/>
                  </a:solidFill>
                </a:rPr>
                <a:t>SLMP</a:t>
              </a:r>
            </a:p>
          </p:txBody>
        </p:sp>
        <p:cxnSp>
          <p:nvCxnSpPr>
            <p:cNvPr id="24" name="Gerade Verbindung mit Pfeil 60"/>
            <p:cNvCxnSpPr>
              <a:endCxn id="11" idx="2"/>
            </p:cNvCxnSpPr>
            <p:nvPr/>
          </p:nvCxnSpPr>
          <p:spPr>
            <a:xfrm rot="5400000" flipH="1" flipV="1">
              <a:off x="3419525" y="5143861"/>
              <a:ext cx="795020" cy="438699"/>
            </a:xfrm>
            <a:prstGeom prst="bentConnector3">
              <a:avLst>
                <a:gd name="adj1" fmla="val 159"/>
              </a:avLst>
            </a:prstGeom>
            <a:ln w="25400">
              <a:solidFill>
                <a:srgbClr val="282828"/>
              </a:solidFill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feld 24"/>
            <p:cNvSpPr txBox="1"/>
            <p:nvPr/>
          </p:nvSpPr>
          <p:spPr>
            <a:xfrm rot="16200000">
              <a:off x="3571245" y="5336917"/>
              <a:ext cx="708660" cy="184666"/>
            </a:xfrm>
            <a:prstGeom prst="rect">
              <a:avLst/>
            </a:prstGeom>
            <a:ln w="0">
              <a:noFill/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282828"/>
                  </a:solidFill>
                </a:rPr>
                <a:t>SLMP</a:t>
              </a:r>
            </a:p>
          </p:txBody>
        </p:sp>
        <p:cxnSp>
          <p:nvCxnSpPr>
            <p:cNvPr id="26" name="Gerade Verbindung mit Pfeil 25"/>
            <p:cNvCxnSpPr/>
            <p:nvPr/>
          </p:nvCxnSpPr>
          <p:spPr>
            <a:xfrm flipH="1" flipV="1">
              <a:off x="2903833" y="3754419"/>
              <a:ext cx="11983" cy="754701"/>
            </a:xfrm>
            <a:prstGeom prst="straightConnector1">
              <a:avLst/>
            </a:prstGeom>
            <a:ln w="25400">
              <a:solidFill>
                <a:srgbClr val="282828"/>
              </a:solidFill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 Verbindung mit Pfeil 26"/>
            <p:cNvCxnSpPr/>
            <p:nvPr/>
          </p:nvCxnSpPr>
          <p:spPr>
            <a:xfrm flipV="1">
              <a:off x="4089193" y="3756660"/>
              <a:ext cx="0" cy="297180"/>
            </a:xfrm>
            <a:prstGeom prst="straightConnector1">
              <a:avLst/>
            </a:prstGeom>
            <a:ln w="25400">
              <a:solidFill>
                <a:srgbClr val="282828"/>
              </a:solidFill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 Verbindung mit Pfeil 27"/>
            <p:cNvCxnSpPr/>
            <p:nvPr/>
          </p:nvCxnSpPr>
          <p:spPr>
            <a:xfrm flipV="1">
              <a:off x="6084168" y="3330232"/>
              <a:ext cx="0" cy="267494"/>
            </a:xfrm>
            <a:prstGeom prst="straightConnector1">
              <a:avLst/>
            </a:prstGeom>
            <a:ln w="25400">
              <a:solidFill>
                <a:srgbClr val="282828"/>
              </a:solidFill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Gerade Verbindung mit Pfeil 28"/>
            <p:cNvCxnSpPr>
              <a:endCxn id="6" idx="2"/>
            </p:cNvCxnSpPr>
            <p:nvPr/>
          </p:nvCxnSpPr>
          <p:spPr>
            <a:xfrm flipH="1" flipV="1">
              <a:off x="4015824" y="4259582"/>
              <a:ext cx="2084" cy="549485"/>
            </a:xfrm>
            <a:prstGeom prst="straightConnector1">
              <a:avLst/>
            </a:prstGeom>
            <a:ln w="25400">
              <a:solidFill>
                <a:srgbClr val="282828"/>
              </a:solidFill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feld 29"/>
            <p:cNvSpPr txBox="1"/>
            <p:nvPr/>
          </p:nvSpPr>
          <p:spPr>
            <a:xfrm>
              <a:off x="3503300" y="4316760"/>
              <a:ext cx="708660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de-DE" sz="800" dirty="0" smtClean="0">
                  <a:solidFill>
                    <a:srgbClr val="055274"/>
                  </a:solidFill>
                </a:rPr>
                <a:t>Modbus </a:t>
              </a:r>
            </a:p>
            <a:p>
              <a:pPr algn="ctr"/>
              <a:r>
                <a:rPr lang="de-DE" sz="800" dirty="0" smtClean="0">
                  <a:solidFill>
                    <a:srgbClr val="055274"/>
                  </a:solidFill>
                </a:rPr>
                <a:t>TCP</a:t>
              </a:r>
            </a:p>
          </p:txBody>
        </p:sp>
        <p:cxnSp>
          <p:nvCxnSpPr>
            <p:cNvPr id="34" name="Gerade Verbindung mit Pfeil 33"/>
            <p:cNvCxnSpPr/>
            <p:nvPr/>
          </p:nvCxnSpPr>
          <p:spPr>
            <a:xfrm flipV="1">
              <a:off x="5292080" y="3322320"/>
              <a:ext cx="0" cy="274320"/>
            </a:xfrm>
            <a:prstGeom prst="straightConnector1">
              <a:avLst/>
            </a:prstGeom>
            <a:ln w="25400">
              <a:solidFill>
                <a:srgbClr val="282828"/>
              </a:solidFill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Gerade Verbindung mit Pfeil 34"/>
            <p:cNvCxnSpPr>
              <a:stCxn id="15" idx="1"/>
              <a:endCxn id="14" idx="5"/>
            </p:cNvCxnSpPr>
            <p:nvPr/>
          </p:nvCxnSpPr>
          <p:spPr>
            <a:xfrm flipH="1" flipV="1">
              <a:off x="4524375" y="2377440"/>
              <a:ext cx="15666" cy="1212427"/>
            </a:xfrm>
            <a:prstGeom prst="straightConnector1">
              <a:avLst/>
            </a:prstGeom>
            <a:ln w="25400">
              <a:solidFill>
                <a:srgbClr val="282828"/>
              </a:solidFill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Gerade Verbindung mit Pfeil 35"/>
            <p:cNvCxnSpPr/>
            <p:nvPr/>
          </p:nvCxnSpPr>
          <p:spPr>
            <a:xfrm flipV="1">
              <a:off x="4295775" y="1899677"/>
              <a:ext cx="1905" cy="326633"/>
            </a:xfrm>
            <a:prstGeom prst="straightConnector1">
              <a:avLst/>
            </a:prstGeom>
            <a:ln w="25400">
              <a:solidFill>
                <a:srgbClr val="282828"/>
              </a:solidFill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feld 36"/>
            <p:cNvSpPr txBox="1"/>
            <p:nvPr/>
          </p:nvSpPr>
          <p:spPr>
            <a:xfrm>
              <a:off x="4264011" y="4082589"/>
              <a:ext cx="2540237" cy="138499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de-DE" sz="900" b="1" dirty="0" smtClean="0"/>
                <a:t>PLC</a:t>
              </a:r>
              <a:r>
                <a:rPr lang="de-DE" sz="600" b="1" dirty="0" smtClean="0"/>
                <a:t>     (e.g. SIEMENS, Schneider, Rockwell, </a:t>
              </a:r>
              <a:r>
                <a:rPr lang="de-DE" sz="600" b="1" dirty="0" err="1" smtClean="0"/>
                <a:t>Beckhoff</a:t>
              </a:r>
              <a:r>
                <a:rPr lang="de-DE" sz="600" b="1" dirty="0" smtClean="0"/>
                <a:t>, …)</a:t>
              </a:r>
            </a:p>
          </p:txBody>
        </p:sp>
        <p:sp>
          <p:nvSpPr>
            <p:cNvPr id="38" name="Textfeld 37"/>
            <p:cNvSpPr txBox="1"/>
            <p:nvPr/>
          </p:nvSpPr>
          <p:spPr>
            <a:xfrm>
              <a:off x="2907040" y="4874677"/>
              <a:ext cx="944880" cy="138499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de-DE" sz="900" b="1" dirty="0" smtClean="0">
                  <a:solidFill>
                    <a:srgbClr val="FF0000"/>
                  </a:solidFill>
                </a:rPr>
                <a:t>SmartController</a:t>
              </a:r>
            </a:p>
          </p:txBody>
        </p:sp>
        <p:pic>
          <p:nvPicPr>
            <p:cNvPr id="39" name="Picture 8" descr="http://www.polenum.com/politik_energie_umwelt_meinung/wp-content/uploads/2014/06/Smartphone.jpg"/>
            <p:cNvPicPr>
              <a:picLocks noChangeAspect="1" noChangeArrowheads="1"/>
            </p:cNvPicPr>
            <p:nvPr/>
          </p:nvPicPr>
          <p:blipFill>
            <a:blip r:embed="rId14" cstate="print">
              <a:grayscl/>
            </a:blip>
            <a:srcRect l="29696" r="29181" b="1506"/>
            <a:stretch>
              <a:fillRect/>
            </a:stretch>
          </p:blipFill>
          <p:spPr bwMode="auto">
            <a:xfrm rot="997143">
              <a:off x="8184047" y="2454592"/>
              <a:ext cx="337726" cy="631508"/>
            </a:xfrm>
            <a:prstGeom prst="rect">
              <a:avLst/>
            </a:prstGeom>
            <a:noFill/>
          </p:spPr>
        </p:pic>
        <p:grpSp>
          <p:nvGrpSpPr>
            <p:cNvPr id="40" name="Group 77"/>
            <p:cNvGrpSpPr/>
            <p:nvPr/>
          </p:nvGrpSpPr>
          <p:grpSpPr>
            <a:xfrm>
              <a:off x="7329723" y="2048765"/>
              <a:ext cx="737952" cy="602996"/>
              <a:chOff x="3681413" y="4051300"/>
              <a:chExt cx="1223962" cy="1000125"/>
            </a:xfrm>
          </p:grpSpPr>
          <p:grpSp>
            <p:nvGrpSpPr>
              <p:cNvPr id="41" name="Gruppieren 127"/>
              <p:cNvGrpSpPr>
                <a:grpSpLocks/>
              </p:cNvGrpSpPr>
              <p:nvPr/>
            </p:nvGrpSpPr>
            <p:grpSpPr bwMode="auto">
              <a:xfrm>
                <a:off x="3681413" y="4051300"/>
                <a:ext cx="1223962" cy="1000125"/>
                <a:chOff x="3681182" y="4653136"/>
                <a:chExt cx="1223963" cy="1000249"/>
              </a:xfrm>
            </p:grpSpPr>
            <p:pic>
              <p:nvPicPr>
                <p:cNvPr id="45" name="Picture 4" descr="Vollbild anzeigen">
                  <a:hlinkClick r:id="rId15"/>
                </p:cNvPr>
                <p:cNvPicPr>
                  <a:picLocks noChangeAspect="1" noChangeArrowheads="1"/>
                </p:cNvPicPr>
                <p:nvPr/>
              </p:nvPicPr>
              <p:blipFill>
                <a:blip r:embed="rId16" cstate="print">
                  <a:grayscl/>
                </a:blip>
                <a:srcRect/>
                <a:stretch>
                  <a:fillRect/>
                </a:stretch>
              </p:blipFill>
              <p:spPr bwMode="auto">
                <a:xfrm>
                  <a:off x="3681182" y="4653136"/>
                  <a:ext cx="1223963" cy="100024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6" name="Picture 75"/>
                <p:cNvPicPr>
                  <a:picLocks noChangeAspect="1" noChangeArrowheads="1"/>
                </p:cNvPicPr>
                <p:nvPr/>
              </p:nvPicPr>
              <p:blipFill>
                <a:blip r:embed="rId17" cstate="print">
                  <a:grayscl/>
                </a:blip>
                <a:srcRect/>
                <a:stretch>
                  <a:fillRect/>
                </a:stretch>
              </p:blipFill>
              <p:spPr bwMode="auto">
                <a:xfrm>
                  <a:off x="3802763" y="4698087"/>
                  <a:ext cx="950212" cy="48231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pic>
            <p:nvPicPr>
              <p:cNvPr id="42" name="Picture 41"/>
              <p:cNvPicPr>
                <a:picLocks noChangeAspect="1" noChangeArrowheads="1"/>
              </p:cNvPicPr>
              <p:nvPr/>
            </p:nvPicPr>
            <p:blipFill>
              <a:blip r:embed="rId18" cstate="print">
                <a:grayscl/>
              </a:blip>
              <a:srcRect/>
              <a:stretch>
                <a:fillRect/>
              </a:stretch>
            </p:blipFill>
            <p:spPr bwMode="auto">
              <a:xfrm>
                <a:off x="3860800" y="4340225"/>
                <a:ext cx="219075" cy="215900"/>
              </a:xfrm>
              <a:prstGeom prst="rect">
                <a:avLst/>
              </a:prstGeom>
              <a:noFill/>
              <a:ln w="19050" algn="ctr">
                <a:noFill/>
                <a:miter lim="800000"/>
                <a:headEnd/>
                <a:tailEnd/>
              </a:ln>
            </p:spPr>
          </p:pic>
          <p:pic>
            <p:nvPicPr>
              <p:cNvPr id="43" name="Picture 2"/>
              <p:cNvPicPr>
                <a:picLocks noChangeAspect="1" noChangeArrowheads="1"/>
              </p:cNvPicPr>
              <p:nvPr/>
            </p:nvPicPr>
            <p:blipFill>
              <a:blip r:embed="rId19" cstate="print">
                <a:grayscl/>
              </a:blip>
              <a:srcRect/>
              <a:stretch>
                <a:fillRect/>
              </a:stretch>
            </p:blipFill>
            <p:spPr bwMode="auto">
              <a:xfrm>
                <a:off x="4151313" y="4340225"/>
                <a:ext cx="219075" cy="215900"/>
              </a:xfrm>
              <a:prstGeom prst="rect">
                <a:avLst/>
              </a:prstGeom>
              <a:noFill/>
              <a:ln w="19050" algn="ctr">
                <a:noFill/>
                <a:miter lim="800000"/>
                <a:headEnd/>
                <a:tailEnd/>
              </a:ln>
            </p:spPr>
          </p:pic>
          <p:pic>
            <p:nvPicPr>
              <p:cNvPr id="44" name="Picture 3"/>
              <p:cNvPicPr>
                <a:picLocks noChangeAspect="1" noChangeArrowheads="1"/>
              </p:cNvPicPr>
              <p:nvPr/>
            </p:nvPicPr>
            <p:blipFill>
              <a:blip r:embed="rId20" cstate="print">
                <a:grayscl/>
              </a:blip>
              <a:srcRect/>
              <a:stretch>
                <a:fillRect/>
              </a:stretch>
            </p:blipFill>
            <p:spPr bwMode="auto">
              <a:xfrm>
                <a:off x="4430713" y="4341813"/>
                <a:ext cx="212725" cy="212725"/>
              </a:xfrm>
              <a:prstGeom prst="rect">
                <a:avLst/>
              </a:prstGeom>
              <a:noFill/>
              <a:ln w="19050" algn="ctr">
                <a:noFill/>
                <a:miter lim="800000"/>
                <a:headEnd/>
                <a:tailEnd/>
              </a:ln>
            </p:spPr>
          </p:pic>
        </p:grpSp>
        <p:pic>
          <p:nvPicPr>
            <p:cNvPr id="47" name="Picture 10" descr="http://www.vatanbilgisayar.com/UPLOAD/PRODUCT/APPLE/Thumb/v2-75882_large.jpg"/>
            <p:cNvPicPr>
              <a:picLocks noChangeAspect="1" noChangeArrowheads="1"/>
            </p:cNvPicPr>
            <p:nvPr/>
          </p:nvPicPr>
          <p:blipFill>
            <a:blip r:embed="rId21" cstate="print">
              <a:grayscl/>
            </a:blip>
            <a:srcRect l="17854" t="4654" r="17971" b="4372"/>
            <a:stretch>
              <a:fillRect/>
            </a:stretch>
          </p:blipFill>
          <p:spPr bwMode="auto">
            <a:xfrm rot="1071657">
              <a:off x="8117898" y="1569720"/>
              <a:ext cx="553661" cy="784860"/>
            </a:xfrm>
            <a:prstGeom prst="rect">
              <a:avLst/>
            </a:prstGeom>
            <a:noFill/>
          </p:spPr>
        </p:pic>
        <p:sp>
          <p:nvSpPr>
            <p:cNvPr id="48" name="Textfeld 47"/>
            <p:cNvSpPr txBox="1"/>
            <p:nvPr/>
          </p:nvSpPr>
          <p:spPr>
            <a:xfrm rot="20864717">
              <a:off x="6974768" y="1424970"/>
              <a:ext cx="2277260" cy="1868943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prstTxWarp prst="textArchUp">
                <a:avLst>
                  <a:gd name="adj" fmla="val 10933454"/>
                </a:avLst>
              </a:prstTxWarp>
              <a:spAutoFit/>
            </a:bodyPr>
            <a:lstStyle/>
            <a:p>
              <a:pPr algn="ctr"/>
              <a:r>
                <a:rPr lang="de-DE" sz="1000" b="1" dirty="0" smtClean="0"/>
                <a:t>(</a:t>
              </a:r>
              <a:r>
                <a:rPr lang="de-DE" sz="1000" b="1" dirty="0" err="1" smtClean="0"/>
                <a:t>Industral</a:t>
              </a:r>
              <a:r>
                <a:rPr lang="de-DE" sz="1000" b="1" dirty="0" smtClean="0"/>
                <a:t>)PC, </a:t>
              </a:r>
              <a:r>
                <a:rPr lang="de-DE" sz="1000" b="1" dirty="0" err="1" smtClean="0"/>
                <a:t>Tablet</a:t>
              </a:r>
              <a:r>
                <a:rPr lang="de-DE" sz="1000" b="1" dirty="0" smtClean="0"/>
                <a:t>, </a:t>
              </a:r>
              <a:r>
                <a:rPr lang="de-DE" sz="1000" b="1" dirty="0" err="1" smtClean="0"/>
                <a:t>SmartPhone</a:t>
              </a:r>
              <a:endParaRPr lang="de-DE" sz="1000" b="1" dirty="0" smtClean="0"/>
            </a:p>
          </p:txBody>
        </p:sp>
        <p:sp>
          <p:nvSpPr>
            <p:cNvPr id="49" name="Pfeil nach links und rechts 48"/>
            <p:cNvSpPr/>
            <p:nvPr/>
          </p:nvSpPr>
          <p:spPr>
            <a:xfrm rot="19905335">
              <a:off x="6447569" y="2866467"/>
              <a:ext cx="1364417" cy="357482"/>
            </a:xfrm>
            <a:prstGeom prst="leftRightArrow">
              <a:avLst/>
            </a:prstGeom>
            <a:solidFill>
              <a:srgbClr val="D9D9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sz="1200" dirty="0" smtClean="0">
                  <a:solidFill>
                    <a:srgbClr val="282828"/>
                  </a:solidFill>
                </a:rPr>
                <a:t>Remote</a:t>
              </a:r>
            </a:p>
          </p:txBody>
        </p:sp>
        <p:pic>
          <p:nvPicPr>
            <p:cNvPr id="50" name="Picture 10" descr="I:\Bilder\SmartCheck\SmartCheck_3_klein.png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5600288" y="5229200"/>
              <a:ext cx="289560" cy="356159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51" name="Picture 10" descr="I:\Bilder\SmartCheck\SmartCheck_3_klein.png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5592668" y="5579720"/>
              <a:ext cx="289560" cy="356159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52" name="Picture 10" descr="I:\Bilder\SmartCheck\SmartCheck_3_klein.png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5592668" y="5945480"/>
              <a:ext cx="289560" cy="356159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53" name="Textfeld 52"/>
            <p:cNvSpPr txBox="1"/>
            <p:nvPr/>
          </p:nvSpPr>
          <p:spPr>
            <a:xfrm>
              <a:off x="5874608" y="5983921"/>
              <a:ext cx="929640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r>
                <a:rPr lang="de-DE" sz="2000" b="1" dirty="0" smtClean="0">
                  <a:solidFill>
                    <a:srgbClr val="282828"/>
                  </a:solidFill>
                </a:rPr>
                <a:t>1…25</a:t>
              </a:r>
            </a:p>
          </p:txBody>
        </p:sp>
        <p:sp>
          <p:nvSpPr>
            <p:cNvPr id="56" name="Textfeld 55"/>
            <p:cNvSpPr txBox="1"/>
            <p:nvPr/>
          </p:nvSpPr>
          <p:spPr>
            <a:xfrm>
              <a:off x="5015468" y="4507953"/>
              <a:ext cx="708660" cy="461665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de-DE" sz="1000" b="1" dirty="0" smtClean="0">
                  <a:solidFill>
                    <a:srgbClr val="282828"/>
                  </a:solidFill>
                </a:rPr>
                <a:t>Analog/ </a:t>
              </a:r>
            </a:p>
            <a:p>
              <a:pPr algn="ctr"/>
              <a:r>
                <a:rPr lang="de-DE" sz="1000" b="1" dirty="0" smtClean="0">
                  <a:solidFill>
                    <a:srgbClr val="282828"/>
                  </a:solidFill>
                </a:rPr>
                <a:t>Digital</a:t>
              </a:r>
            </a:p>
            <a:p>
              <a:pPr algn="ctr"/>
              <a:r>
                <a:rPr lang="de-DE" sz="1000" b="1" dirty="0" smtClean="0">
                  <a:solidFill>
                    <a:srgbClr val="282828"/>
                  </a:solidFill>
                </a:rPr>
                <a:t>In/Out</a:t>
              </a:r>
            </a:p>
          </p:txBody>
        </p:sp>
        <p:sp>
          <p:nvSpPr>
            <p:cNvPr id="57" name="Textfeld 56"/>
            <p:cNvSpPr txBox="1"/>
            <p:nvPr/>
          </p:nvSpPr>
          <p:spPr>
            <a:xfrm>
              <a:off x="6372200" y="2373001"/>
              <a:ext cx="623842" cy="33591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de-DE" sz="1100" b="1" dirty="0" err="1" smtClean="0">
                  <a:solidFill>
                    <a:srgbClr val="282828"/>
                  </a:solidFill>
                </a:rPr>
                <a:t>Cloud</a:t>
              </a:r>
              <a:r>
                <a:rPr lang="de-DE" sz="1100" b="1" dirty="0" smtClean="0">
                  <a:solidFill>
                    <a:srgbClr val="282828"/>
                  </a:solidFill>
                </a:rPr>
                <a:t>/ Internet</a:t>
              </a:r>
            </a:p>
          </p:txBody>
        </p:sp>
        <p:sp>
          <p:nvSpPr>
            <p:cNvPr id="59" name="Textfeld 58"/>
            <p:cNvSpPr txBox="1"/>
            <p:nvPr/>
          </p:nvSpPr>
          <p:spPr>
            <a:xfrm>
              <a:off x="2071796" y="5919921"/>
              <a:ext cx="944880" cy="276999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de-DE" sz="900" b="1" dirty="0" smtClean="0">
                  <a:solidFill>
                    <a:srgbClr val="FF0000"/>
                  </a:solidFill>
                </a:rPr>
                <a:t> </a:t>
              </a:r>
            </a:p>
            <a:p>
              <a:pPr algn="ctr"/>
              <a:r>
                <a:rPr lang="de-DE" sz="900" b="1" dirty="0" smtClean="0">
                  <a:solidFill>
                    <a:srgbClr val="FF0000"/>
                  </a:solidFill>
                </a:rPr>
                <a:t>SmartCheck</a:t>
              </a:r>
            </a:p>
          </p:txBody>
        </p:sp>
        <p:sp>
          <p:nvSpPr>
            <p:cNvPr id="60" name="Textfeld 59"/>
            <p:cNvSpPr txBox="1"/>
            <p:nvPr/>
          </p:nvSpPr>
          <p:spPr>
            <a:xfrm>
              <a:off x="4110989" y="1914773"/>
              <a:ext cx="1518285" cy="276999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de-DE" sz="900" b="1" dirty="0" err="1" smtClean="0"/>
                <a:t>Our</a:t>
              </a:r>
              <a:r>
                <a:rPr lang="de-DE" sz="900" b="1" dirty="0" smtClean="0"/>
                <a:t> </a:t>
              </a:r>
              <a:r>
                <a:rPr lang="de-DE" sz="900" b="1" dirty="0" err="1" smtClean="0"/>
                <a:t>partner</a:t>
              </a:r>
              <a:r>
                <a:rPr lang="de-DE" sz="900" b="1" dirty="0" smtClean="0"/>
                <a:t>:</a:t>
              </a:r>
            </a:p>
            <a:p>
              <a:pPr algn="ctr"/>
              <a:r>
                <a:rPr lang="de-DE" sz="900" b="1" dirty="0" smtClean="0"/>
                <a:t>AUTINITY Systems</a:t>
              </a:r>
            </a:p>
          </p:txBody>
        </p:sp>
        <p:sp>
          <p:nvSpPr>
            <p:cNvPr id="63" name="Textfeld 80"/>
            <p:cNvSpPr txBox="1"/>
            <p:nvPr/>
          </p:nvSpPr>
          <p:spPr>
            <a:xfrm>
              <a:off x="4441107" y="4310589"/>
              <a:ext cx="422030" cy="69249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r>
                <a:rPr lang="de-DE" sz="900" smtClean="0">
                  <a:solidFill>
                    <a:srgbClr val="055274"/>
                  </a:solidFill>
                </a:rPr>
                <a:t>****</a:t>
              </a:r>
            </a:p>
            <a:p>
              <a:pPr>
                <a:buFont typeface="Symbol" pitchFamily="18" charset="2"/>
                <a:buChar char="-"/>
              </a:pPr>
              <a:r>
                <a:rPr lang="de-DE" sz="600" smtClean="0">
                  <a:solidFill>
                    <a:srgbClr val="055274"/>
                  </a:solidFill>
                </a:rPr>
                <a:t> Profibus</a:t>
              </a:r>
            </a:p>
            <a:p>
              <a:pPr>
                <a:buFont typeface="Symbol" pitchFamily="18" charset="2"/>
                <a:buChar char="-"/>
              </a:pPr>
              <a:r>
                <a:rPr lang="en-US" sz="600" smtClean="0">
                  <a:solidFill>
                    <a:srgbClr val="055274"/>
                  </a:solidFill>
                </a:rPr>
                <a:t> Profinet</a:t>
              </a:r>
            </a:p>
            <a:p>
              <a:pPr>
                <a:buFont typeface="Symbol" pitchFamily="18" charset="2"/>
                <a:buChar char="-"/>
              </a:pPr>
              <a:r>
                <a:rPr lang="en-US" sz="600" smtClean="0">
                  <a:solidFill>
                    <a:srgbClr val="055274"/>
                  </a:solidFill>
                </a:rPr>
                <a:t> CANopen</a:t>
              </a:r>
            </a:p>
            <a:p>
              <a:pPr>
                <a:buFont typeface="Symbol" pitchFamily="18" charset="2"/>
                <a:buChar char="-"/>
              </a:pPr>
              <a:r>
                <a:rPr lang="en-US" sz="600" smtClean="0">
                  <a:solidFill>
                    <a:srgbClr val="055274"/>
                  </a:solidFill>
                </a:rPr>
                <a:t> CC-Link</a:t>
              </a:r>
            </a:p>
            <a:p>
              <a:pPr>
                <a:buFont typeface="Symbol" pitchFamily="18" charset="2"/>
                <a:buChar char="-"/>
              </a:pPr>
              <a:r>
                <a:rPr lang="en-US" sz="600" smtClean="0">
                  <a:solidFill>
                    <a:srgbClr val="055274"/>
                  </a:solidFill>
                </a:rPr>
                <a:t> DeviceNet</a:t>
              </a:r>
            </a:p>
            <a:p>
              <a:pPr>
                <a:buFont typeface="Symbol" pitchFamily="18" charset="2"/>
                <a:buChar char="-"/>
              </a:pPr>
              <a:r>
                <a:rPr lang="en-US" sz="600" smtClean="0">
                  <a:solidFill>
                    <a:srgbClr val="055274"/>
                  </a:solidFill>
                </a:rPr>
                <a:t> EtherCAT</a:t>
              </a:r>
              <a:endParaRPr lang="de-DE" sz="600" dirty="0" smtClean="0">
                <a:solidFill>
                  <a:srgbClr val="055274"/>
                </a:solidFill>
              </a:endParaRPr>
            </a:p>
          </p:txBody>
        </p:sp>
        <p:cxnSp>
          <p:nvCxnSpPr>
            <p:cNvPr id="64" name="Gerade Verbindung mit Pfeil 39"/>
            <p:cNvCxnSpPr>
              <a:endCxn id="65" idx="3"/>
            </p:cNvCxnSpPr>
            <p:nvPr/>
          </p:nvCxnSpPr>
          <p:spPr>
            <a:xfrm rot="16200000" flipV="1">
              <a:off x="1885952" y="5077884"/>
              <a:ext cx="1439333" cy="901699"/>
            </a:xfrm>
            <a:prstGeom prst="bentConnector3">
              <a:avLst>
                <a:gd name="adj1" fmla="val 2941"/>
              </a:avLst>
            </a:prstGeom>
            <a:ln w="25400">
              <a:solidFill>
                <a:srgbClr val="282828"/>
              </a:solidFill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Zylinder 64"/>
            <p:cNvSpPr/>
            <p:nvPr/>
          </p:nvSpPr>
          <p:spPr>
            <a:xfrm>
              <a:off x="2006601" y="4326467"/>
              <a:ext cx="296334" cy="482600"/>
            </a:xfrm>
            <a:prstGeom prst="can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0"/>
            </a:gra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800" dirty="0" smtClean="0">
                  <a:solidFill>
                    <a:srgbClr val="282828"/>
                  </a:solidFill>
                </a:rPr>
                <a:t>DB</a:t>
              </a:r>
            </a:p>
            <a:p>
              <a:pPr algn="ctr"/>
              <a:r>
                <a:rPr lang="en-US" sz="800" dirty="0" smtClean="0">
                  <a:solidFill>
                    <a:srgbClr val="282828"/>
                  </a:solidFill>
                </a:rPr>
                <a:t>Agent</a:t>
              </a:r>
            </a:p>
          </p:txBody>
        </p:sp>
        <p:cxnSp>
          <p:nvCxnSpPr>
            <p:cNvPr id="66" name="Gerade Verbindung mit Pfeil 65"/>
            <p:cNvCxnSpPr>
              <a:stCxn id="65" idx="1"/>
            </p:cNvCxnSpPr>
            <p:nvPr/>
          </p:nvCxnSpPr>
          <p:spPr>
            <a:xfrm flipV="1">
              <a:off x="2154768" y="3742267"/>
              <a:ext cx="567741" cy="584200"/>
            </a:xfrm>
            <a:prstGeom prst="straightConnector1">
              <a:avLst/>
            </a:prstGeom>
            <a:ln w="25400">
              <a:solidFill>
                <a:srgbClr val="282828"/>
              </a:solidFill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Textfeld 66"/>
            <p:cNvSpPr txBox="1"/>
            <p:nvPr/>
          </p:nvSpPr>
          <p:spPr>
            <a:xfrm rot="16200000">
              <a:off x="1715352" y="5403809"/>
              <a:ext cx="708660" cy="184666"/>
            </a:xfrm>
            <a:prstGeom prst="rect">
              <a:avLst/>
            </a:prstGeom>
            <a:ln w="0">
              <a:noFill/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282828"/>
                  </a:solidFill>
                </a:rPr>
                <a:t>TCP/IP</a:t>
              </a:r>
            </a:p>
          </p:txBody>
        </p:sp>
        <p:pic>
          <p:nvPicPr>
            <p:cNvPr id="71" name="Picture 76"/>
            <p:cNvPicPr/>
            <p:nvPr/>
          </p:nvPicPr>
          <p:blipFill>
            <a:blip r:embed="rId22" cstate="print"/>
            <a:srcRect/>
            <a:stretch>
              <a:fillRect/>
            </a:stretch>
          </p:blipFill>
          <p:spPr bwMode="auto">
            <a:xfrm>
              <a:off x="4644008" y="2751018"/>
              <a:ext cx="1048190" cy="55111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72" name="Picture 3"/>
            <p:cNvPicPr>
              <a:picLocks noChangeAspect="1" noChangeArrowheads="1"/>
            </p:cNvPicPr>
            <p:nvPr/>
          </p:nvPicPr>
          <p:blipFill>
            <a:blip r:embed="rId23" cstate="print"/>
            <a:srcRect/>
            <a:stretch>
              <a:fillRect/>
            </a:stretch>
          </p:blipFill>
          <p:spPr bwMode="auto">
            <a:xfrm>
              <a:off x="5724128" y="3338586"/>
              <a:ext cx="697973" cy="1624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73" name="Gerade Verbindung mit Pfeil 72"/>
            <p:cNvCxnSpPr/>
            <p:nvPr/>
          </p:nvCxnSpPr>
          <p:spPr>
            <a:xfrm flipV="1">
              <a:off x="3749040" y="3299460"/>
              <a:ext cx="0" cy="297180"/>
            </a:xfrm>
            <a:prstGeom prst="straightConnector1">
              <a:avLst/>
            </a:prstGeom>
            <a:ln w="25400">
              <a:solidFill>
                <a:srgbClr val="282828"/>
              </a:solidFill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Textfeld 73"/>
            <p:cNvSpPr txBox="1"/>
            <p:nvPr/>
          </p:nvSpPr>
          <p:spPr>
            <a:xfrm>
              <a:off x="5724128" y="3203104"/>
              <a:ext cx="708660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de-DE" sz="1000" b="1" dirty="0" smtClean="0">
                  <a:solidFill>
                    <a:srgbClr val="282828"/>
                  </a:solidFill>
                </a:rPr>
                <a:t>Gateway</a:t>
              </a:r>
            </a:p>
          </p:txBody>
        </p:sp>
        <p:sp>
          <p:nvSpPr>
            <p:cNvPr id="15" name="Pfeil nach links und rechts 14"/>
            <p:cNvSpPr/>
            <p:nvPr/>
          </p:nvSpPr>
          <p:spPr>
            <a:xfrm>
              <a:off x="2421467" y="3589867"/>
              <a:ext cx="4237148" cy="173143"/>
            </a:xfrm>
            <a:prstGeom prst="leftRightArrow">
              <a:avLst>
                <a:gd name="adj1" fmla="val 100000"/>
                <a:gd name="adj2" fmla="val 54630"/>
              </a:avLst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sz="1200" b="1" dirty="0" smtClean="0">
                  <a:solidFill>
                    <a:srgbClr val="282828"/>
                  </a:solidFill>
                </a:rPr>
                <a:t>Ethernet</a:t>
              </a:r>
            </a:p>
          </p:txBody>
        </p:sp>
      </p:grpSp>
      <p:sp>
        <p:nvSpPr>
          <p:cNvPr id="62" name="Rectangle 2"/>
          <p:cNvSpPr txBox="1">
            <a:spLocks noChangeArrowheads="1"/>
          </p:cNvSpPr>
          <p:nvPr/>
        </p:nvSpPr>
        <p:spPr bwMode="auto">
          <a:xfrm>
            <a:off x="1593850" y="146050"/>
            <a:ext cx="5937250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de-DE" sz="2800" dirty="0" smtClean="0">
                <a:solidFill>
                  <a:srgbClr val="0070C0"/>
                </a:solidFill>
              </a:rPr>
              <a:t>Connettività semplice e veloce</a:t>
            </a:r>
            <a:endParaRPr lang="en-US" altLang="de-DE" sz="2400" b="1" dirty="0">
              <a:solidFill>
                <a:srgbClr val="0070C0"/>
              </a:solidFill>
              <a:cs typeface="Arial" pitchFamily="34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323528" y="1616697"/>
            <a:ext cx="19818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>
                <a:solidFill>
                  <a:srgbClr val="FF0000"/>
                </a:solidFill>
              </a:rPr>
              <a:t>INDUSTRIA 4.0</a:t>
            </a:r>
            <a:endParaRPr lang="it-IT" sz="2000" dirty="0">
              <a:solidFill>
                <a:srgbClr val="FF0000"/>
              </a:solidFill>
            </a:endParaRPr>
          </a:p>
        </p:txBody>
      </p:sp>
      <p:sp>
        <p:nvSpPr>
          <p:cNvPr id="22" name="Rettangolo arrotondato 21"/>
          <p:cNvSpPr/>
          <p:nvPr/>
        </p:nvSpPr>
        <p:spPr bwMode="auto">
          <a:xfrm>
            <a:off x="323528" y="1527372"/>
            <a:ext cx="2033333" cy="512294"/>
          </a:xfrm>
          <a:prstGeom prst="roundRect">
            <a:avLst/>
          </a:prstGeom>
          <a:noFill/>
          <a:ln w="25400" cap="flat" cmpd="sng" algn="ctr">
            <a:solidFill>
              <a:srgbClr val="649EC8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10078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title"/>
          </p:nvPr>
        </p:nvSpPr>
        <p:spPr>
          <a:xfrm>
            <a:off x="317500" y="749300"/>
            <a:ext cx="8489950" cy="591468"/>
          </a:xfrm>
        </p:spPr>
        <p:txBody>
          <a:bodyPr/>
          <a:lstStyle/>
          <a:p>
            <a:pPr eaLnBrk="1" hangingPunct="1"/>
            <a:r>
              <a:rPr lang="en-GB" altLang="de-DE" sz="2400" dirty="0" err="1" smtClean="0">
                <a:solidFill>
                  <a:schemeClr val="tx1"/>
                </a:solidFill>
                <a:cs typeface="Arial" pitchFamily="34" charset="0"/>
              </a:rPr>
              <a:t>Soluzione</a:t>
            </a:r>
            <a:r>
              <a:rPr lang="en-GB" altLang="de-DE" sz="2400" dirty="0" smtClean="0">
                <a:solidFill>
                  <a:schemeClr val="tx1"/>
                </a:solidFill>
                <a:cs typeface="Arial" pitchFamily="34" charset="0"/>
              </a:rPr>
              <a:t> pre-</a:t>
            </a:r>
            <a:r>
              <a:rPr lang="de-DE" altLang="de-DE" sz="2400" dirty="0" err="1" smtClean="0">
                <a:solidFill>
                  <a:schemeClr val="tx1"/>
                </a:solidFill>
                <a:cs typeface="Arial" pitchFamily="34" charset="0"/>
              </a:rPr>
              <a:t>configurata</a:t>
            </a:r>
            <a:r>
              <a:rPr lang="de-DE" altLang="de-DE" sz="2400" dirty="0" smtClean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de-DE" altLang="de-DE" sz="2400" dirty="0" err="1" smtClean="0">
                <a:solidFill>
                  <a:schemeClr val="tx1"/>
                </a:solidFill>
                <a:cs typeface="Arial" pitchFamily="34" charset="0"/>
              </a:rPr>
              <a:t>nel</a:t>
            </a:r>
            <a:r>
              <a:rPr lang="de-DE" altLang="de-DE" sz="2400" dirty="0" smtClean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de-DE" altLang="de-DE" sz="2400" dirty="0" err="1" smtClean="0">
                <a:solidFill>
                  <a:schemeClr val="tx1"/>
                </a:solidFill>
                <a:cs typeface="Arial" pitchFamily="34" charset="0"/>
              </a:rPr>
              <a:t>dettaglio</a:t>
            </a:r>
            <a:r>
              <a:rPr lang="de-DE" altLang="de-DE" sz="2400" dirty="0" smtClean="0">
                <a:solidFill>
                  <a:schemeClr val="tx1"/>
                </a:solidFill>
                <a:cs typeface="Arial" pitchFamily="34" charset="0"/>
              </a:rPr>
              <a:t>:</a:t>
            </a:r>
            <a:endParaRPr lang="en-GB" altLang="de-DE" sz="2400" dirty="0" smtClean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79513" y="1230313"/>
            <a:ext cx="7964487" cy="4862512"/>
          </a:xfrm>
        </p:spPr>
        <p:txBody>
          <a:bodyPr/>
          <a:lstStyle/>
          <a:p>
            <a:pPr marL="85725" lvl="1" indent="0" defTabSz="757238">
              <a:lnSpc>
                <a:spcPct val="150000"/>
              </a:lnSpc>
              <a:spcBef>
                <a:spcPct val="0"/>
              </a:spcBef>
              <a:buClr>
                <a:srgbClr val="F7931E"/>
              </a:buClr>
              <a:buSzPct val="80000"/>
              <a:buFontTx/>
              <a:buNone/>
            </a:pPr>
            <a:r>
              <a:rPr lang="en-US" altLang="de-DE" sz="1600" b="1" dirty="0" smtClean="0">
                <a:solidFill>
                  <a:srgbClr val="000000"/>
                </a:solidFill>
              </a:rPr>
              <a:t>SCM Kit </a:t>
            </a:r>
            <a:r>
              <a:rPr lang="en-US" altLang="de-DE" sz="1600" b="1" dirty="0" err="1" smtClean="0">
                <a:solidFill>
                  <a:srgbClr val="000000"/>
                </a:solidFill>
              </a:rPr>
              <a:t>applicabile</a:t>
            </a:r>
            <a:r>
              <a:rPr lang="en-US" altLang="de-DE" sz="1600" b="1" dirty="0" smtClean="0">
                <a:solidFill>
                  <a:srgbClr val="000000"/>
                </a:solidFill>
              </a:rPr>
              <a:t> ad </a:t>
            </a:r>
            <a:r>
              <a:rPr lang="en-US" altLang="de-DE" sz="1600" b="1" dirty="0" err="1" smtClean="0">
                <a:solidFill>
                  <a:srgbClr val="000000"/>
                </a:solidFill>
              </a:rPr>
              <a:t>una</a:t>
            </a:r>
            <a:r>
              <a:rPr lang="en-US" altLang="de-DE" sz="1600" b="1" dirty="0" smtClean="0">
                <a:solidFill>
                  <a:srgbClr val="000000"/>
                </a:solidFill>
              </a:rPr>
              <a:t> </a:t>
            </a:r>
            <a:r>
              <a:rPr lang="en-US" altLang="de-DE" sz="1600" b="1" dirty="0" err="1" smtClean="0">
                <a:solidFill>
                  <a:srgbClr val="000000"/>
                </a:solidFill>
              </a:rPr>
              <a:t>macchina</a:t>
            </a:r>
            <a:r>
              <a:rPr lang="en-US" altLang="de-DE" sz="1600" b="1" dirty="0" smtClean="0">
                <a:solidFill>
                  <a:srgbClr val="000000"/>
                </a:solidFill>
              </a:rPr>
              <a:t> </a:t>
            </a:r>
            <a:r>
              <a:rPr lang="en-US" altLang="de-DE" sz="1600" b="1" dirty="0" err="1" smtClean="0">
                <a:solidFill>
                  <a:srgbClr val="000000"/>
                </a:solidFill>
              </a:rPr>
              <a:t>esistente</a:t>
            </a:r>
            <a:r>
              <a:rPr lang="en-US" altLang="de-DE" sz="1600" b="1" dirty="0" smtClean="0">
                <a:solidFill>
                  <a:srgbClr val="000000"/>
                </a:solidFill>
              </a:rPr>
              <a:t> o </a:t>
            </a:r>
            <a:r>
              <a:rPr lang="en-US" altLang="de-DE" sz="1600" b="1" dirty="0" err="1" smtClean="0">
                <a:solidFill>
                  <a:srgbClr val="000000"/>
                </a:solidFill>
              </a:rPr>
              <a:t>nuova</a:t>
            </a:r>
            <a:endParaRPr lang="en-US" altLang="de-DE" sz="1400" dirty="0" smtClean="0">
              <a:solidFill>
                <a:srgbClr val="000000"/>
              </a:solidFill>
            </a:endParaRPr>
          </a:p>
        </p:txBody>
      </p:sp>
      <p:pic>
        <p:nvPicPr>
          <p:cNvPr id="184324" name="Grafik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333875"/>
            <a:ext cx="2879725" cy="204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25" name="Grafik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773238"/>
            <a:ext cx="2825750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26" name="Textfeld 1"/>
          <p:cNvSpPr txBox="1">
            <a:spLocks noChangeArrowheads="1"/>
          </p:cNvSpPr>
          <p:nvPr/>
        </p:nvSpPr>
        <p:spPr bwMode="auto">
          <a:xfrm>
            <a:off x="3851275" y="1652588"/>
            <a:ext cx="4968875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200150" indent="-28575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de-DE" sz="1800" dirty="0" smtClean="0"/>
              <a:t>Function</a:t>
            </a:r>
            <a:endParaRPr lang="en-US" altLang="de-DE" sz="1800" dirty="0"/>
          </a:p>
          <a:p>
            <a:pPr lvl="1" eaLnBrk="1" hangingPunct="1">
              <a:spcBef>
                <a:spcPct val="0"/>
              </a:spcBef>
              <a:buFont typeface="Arial" pitchFamily="34" charset="0"/>
              <a:buChar char="•"/>
            </a:pPr>
            <a:r>
              <a:rPr lang="en-US" altLang="de-DE" sz="1800" dirty="0" smtClean="0"/>
              <a:t>Status</a:t>
            </a:r>
            <a:endParaRPr lang="en-US" altLang="de-DE" sz="1800" dirty="0"/>
          </a:p>
          <a:p>
            <a:pPr lvl="2" eaLnBrk="1" hangingPunct="1">
              <a:spcBef>
                <a:spcPct val="0"/>
              </a:spcBef>
            </a:pPr>
            <a:r>
              <a:rPr lang="en-US" altLang="de-DE" sz="1800" dirty="0" smtClean="0"/>
              <a:t>Status </a:t>
            </a:r>
            <a:r>
              <a:rPr lang="en-US" altLang="de-DE" sz="1800" dirty="0"/>
              <a:t>OK, </a:t>
            </a:r>
            <a:r>
              <a:rPr lang="en-US" altLang="de-DE" sz="1800" dirty="0" smtClean="0"/>
              <a:t>Pre-Alarm, </a:t>
            </a:r>
            <a:r>
              <a:rPr lang="en-US" altLang="de-DE" sz="1800" dirty="0"/>
              <a:t>Main-Alarm</a:t>
            </a:r>
          </a:p>
          <a:p>
            <a:pPr lvl="2" eaLnBrk="1" hangingPunct="1">
              <a:spcBef>
                <a:spcPct val="0"/>
              </a:spcBef>
            </a:pPr>
            <a:r>
              <a:rPr lang="en-US" altLang="de-DE" sz="1800" dirty="0"/>
              <a:t>Communication status Ethernet</a:t>
            </a:r>
          </a:p>
          <a:p>
            <a:pPr lvl="1" eaLnBrk="1" hangingPunct="1">
              <a:spcBef>
                <a:spcPct val="0"/>
              </a:spcBef>
              <a:buFont typeface="Arial" pitchFamily="34" charset="0"/>
              <a:buChar char="•"/>
            </a:pPr>
            <a:r>
              <a:rPr lang="en-US" altLang="de-DE" sz="1800" dirty="0"/>
              <a:t>Analysis with text information</a:t>
            </a:r>
          </a:p>
          <a:p>
            <a:pPr lvl="2" eaLnBrk="1" hangingPunct="1">
              <a:spcBef>
                <a:spcPct val="0"/>
              </a:spcBef>
            </a:pPr>
            <a:r>
              <a:rPr lang="en-US" altLang="de-DE" sz="1800" dirty="0"/>
              <a:t>Bearing defect</a:t>
            </a:r>
          </a:p>
          <a:p>
            <a:pPr lvl="2" eaLnBrk="1" hangingPunct="1">
              <a:spcBef>
                <a:spcPct val="0"/>
              </a:spcBef>
            </a:pPr>
            <a:r>
              <a:rPr lang="en-US" altLang="de-DE" sz="1800" dirty="0"/>
              <a:t>Leak of Lubricants </a:t>
            </a:r>
          </a:p>
          <a:p>
            <a:pPr lvl="2" eaLnBrk="1" hangingPunct="1">
              <a:spcBef>
                <a:spcPct val="0"/>
              </a:spcBef>
            </a:pPr>
            <a:r>
              <a:rPr lang="en-US" altLang="de-DE" sz="1800" dirty="0"/>
              <a:t>Unbalance</a:t>
            </a:r>
          </a:p>
          <a:p>
            <a:pPr lvl="2" eaLnBrk="1" hangingPunct="1">
              <a:spcBef>
                <a:spcPct val="0"/>
              </a:spcBef>
            </a:pPr>
            <a:r>
              <a:rPr lang="en-US" altLang="de-DE" sz="1800" dirty="0"/>
              <a:t>Other error – deeper diagnostic with </a:t>
            </a:r>
            <a:r>
              <a:rPr lang="en-US" altLang="de-DE" sz="1800" dirty="0" err="1"/>
              <a:t>SmartWeb</a:t>
            </a:r>
            <a:r>
              <a:rPr lang="en-US" altLang="de-DE" sz="1800" dirty="0"/>
              <a:t> / </a:t>
            </a:r>
            <a:r>
              <a:rPr lang="en-US" altLang="de-DE" sz="1800" dirty="0" err="1"/>
              <a:t>SmartUtility</a:t>
            </a:r>
            <a:endParaRPr lang="en-US" altLang="de-DE" sz="1800" dirty="0"/>
          </a:p>
          <a:p>
            <a:pPr lvl="1" eaLnBrk="1" hangingPunct="1">
              <a:spcBef>
                <a:spcPct val="0"/>
              </a:spcBef>
              <a:buFont typeface="Arial" pitchFamily="34" charset="0"/>
              <a:buChar char="•"/>
            </a:pPr>
            <a:r>
              <a:rPr lang="en-US" altLang="de-DE" sz="1800" dirty="0"/>
              <a:t>Alarm handling</a:t>
            </a:r>
          </a:p>
          <a:p>
            <a:pPr lvl="2" eaLnBrk="1" hangingPunct="1">
              <a:spcBef>
                <a:spcPct val="0"/>
              </a:spcBef>
            </a:pPr>
            <a:r>
              <a:rPr lang="en-US" altLang="de-DE" sz="1800" dirty="0"/>
              <a:t>Date/Time, acknowledge</a:t>
            </a:r>
          </a:p>
          <a:p>
            <a:pPr lvl="1" eaLnBrk="1" hangingPunct="1">
              <a:spcBef>
                <a:spcPct val="0"/>
              </a:spcBef>
              <a:buFont typeface="Arial" pitchFamily="34" charset="0"/>
              <a:buChar char="•"/>
            </a:pPr>
            <a:r>
              <a:rPr lang="en-US" altLang="de-DE" sz="1800" dirty="0"/>
              <a:t>Absolute Values</a:t>
            </a:r>
          </a:p>
          <a:p>
            <a:pPr lvl="2" eaLnBrk="1" hangingPunct="1">
              <a:spcBef>
                <a:spcPct val="0"/>
              </a:spcBef>
            </a:pPr>
            <a:r>
              <a:rPr lang="en-US" altLang="de-DE" sz="1800" dirty="0"/>
              <a:t>ISO10816, Peek-Peek acceleration, RMS broad band acceleration and demodulation,  Temperature,…..</a:t>
            </a:r>
            <a:r>
              <a:rPr lang="en-US" altLang="de-DE" sz="1800" dirty="0" err="1"/>
              <a:t>etc</a:t>
            </a:r>
            <a:endParaRPr lang="en-US" altLang="de-DE" sz="1800" dirty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593850" y="146050"/>
            <a:ext cx="5937250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de-DE" sz="2800" dirty="0" smtClean="0">
                <a:solidFill>
                  <a:srgbClr val="0070C0"/>
                </a:solidFill>
              </a:rPr>
              <a:t>Smart </a:t>
            </a:r>
            <a:r>
              <a:rPr lang="it-IT" altLang="de-DE" sz="2800" dirty="0" err="1" smtClean="0">
                <a:solidFill>
                  <a:srgbClr val="0070C0"/>
                </a:solidFill>
              </a:rPr>
              <a:t>Condition</a:t>
            </a:r>
            <a:r>
              <a:rPr lang="it-IT" altLang="de-DE" sz="2800" dirty="0" smtClean="0">
                <a:solidFill>
                  <a:srgbClr val="0070C0"/>
                </a:solidFill>
              </a:rPr>
              <a:t> </a:t>
            </a:r>
            <a:r>
              <a:rPr lang="it-IT" altLang="de-DE" sz="2800" dirty="0" err="1" smtClean="0">
                <a:solidFill>
                  <a:srgbClr val="0070C0"/>
                </a:solidFill>
              </a:rPr>
              <a:t>Monitoring</a:t>
            </a:r>
            <a:r>
              <a:rPr lang="it-IT" altLang="de-DE" sz="2800" dirty="0" smtClean="0">
                <a:solidFill>
                  <a:srgbClr val="0070C0"/>
                </a:solidFill>
              </a:rPr>
              <a:t> Kit</a:t>
            </a:r>
            <a:endParaRPr lang="en-US" altLang="de-DE" sz="2400" b="1" dirty="0">
              <a:solidFill>
                <a:srgbClr val="0070C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1607016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1" name="Line 4"/>
          <p:cNvSpPr>
            <a:spLocks noChangeShapeType="1"/>
          </p:cNvSpPr>
          <p:nvPr/>
        </p:nvSpPr>
        <p:spPr bwMode="auto">
          <a:xfrm flipH="1">
            <a:off x="2016125" y="2133600"/>
            <a:ext cx="5040313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76133" name="Line 6"/>
          <p:cNvSpPr>
            <a:spLocks noChangeShapeType="1"/>
          </p:cNvSpPr>
          <p:nvPr/>
        </p:nvSpPr>
        <p:spPr bwMode="auto">
          <a:xfrm>
            <a:off x="1816100" y="1908175"/>
            <a:ext cx="0" cy="21590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76134" name="Text Box 7"/>
          <p:cNvSpPr txBox="1">
            <a:spLocks noChangeArrowheads="1"/>
          </p:cNvSpPr>
          <p:nvPr/>
        </p:nvSpPr>
        <p:spPr bwMode="auto">
          <a:xfrm>
            <a:off x="2762250" y="1762125"/>
            <a:ext cx="2089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GB" altLang="de-DE" sz="1800" b="1" smtClean="0">
                <a:solidFill>
                  <a:srgbClr val="339933"/>
                </a:solidFill>
                <a:ea typeface="Osaka" charset="-128"/>
              </a:rPr>
              <a:t>TCP/IP</a:t>
            </a:r>
          </a:p>
        </p:txBody>
      </p:sp>
      <p:pic>
        <p:nvPicPr>
          <p:cNvPr id="176135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6688" y="971550"/>
            <a:ext cx="1027112" cy="94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6137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300" y="1016000"/>
            <a:ext cx="1416050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6139" name="AutoShape 21"/>
          <p:cNvSpPr>
            <a:spLocks noChangeArrowheads="1"/>
          </p:cNvSpPr>
          <p:nvPr/>
        </p:nvSpPr>
        <p:spPr bwMode="auto">
          <a:xfrm>
            <a:off x="2055813" y="1624013"/>
            <a:ext cx="288925" cy="323850"/>
          </a:xfrm>
          <a:prstGeom prst="can">
            <a:avLst>
              <a:gd name="adj" fmla="val 28022"/>
            </a:avLst>
          </a:prstGeom>
          <a:gradFill rotWithShape="1">
            <a:gsLst>
              <a:gs pos="0">
                <a:srgbClr val="666666"/>
              </a:gs>
              <a:gs pos="50000">
                <a:srgbClr val="DDDDDD"/>
              </a:gs>
              <a:gs pos="100000">
                <a:srgbClr val="666666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 smtClean="0">
              <a:solidFill>
                <a:srgbClr val="000000"/>
              </a:solidFill>
            </a:endParaRPr>
          </a:p>
        </p:txBody>
      </p:sp>
      <p:sp>
        <p:nvSpPr>
          <p:cNvPr id="16" name="Line 25"/>
          <p:cNvSpPr>
            <a:spLocks noChangeShapeType="1"/>
          </p:cNvSpPr>
          <p:nvPr/>
        </p:nvSpPr>
        <p:spPr bwMode="auto">
          <a:xfrm flipH="1" flipV="1">
            <a:off x="3937000" y="3860800"/>
            <a:ext cx="0" cy="612775"/>
          </a:xfrm>
          <a:prstGeom prst="line">
            <a:avLst/>
          </a:prstGeom>
          <a:noFill/>
          <a:ln w="38100">
            <a:solidFill>
              <a:srgbClr val="0080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" name="Line 27"/>
          <p:cNvSpPr>
            <a:spLocks noChangeShapeType="1"/>
          </p:cNvSpPr>
          <p:nvPr/>
        </p:nvSpPr>
        <p:spPr bwMode="auto">
          <a:xfrm flipH="1" flipV="1">
            <a:off x="5521325" y="3860800"/>
            <a:ext cx="0" cy="612775"/>
          </a:xfrm>
          <a:prstGeom prst="line">
            <a:avLst/>
          </a:prstGeom>
          <a:noFill/>
          <a:ln w="38100">
            <a:solidFill>
              <a:srgbClr val="0080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20" name="Picture 30" descr="Bild1_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17" r="27104"/>
          <a:stretch>
            <a:fillRect/>
          </a:stretch>
        </p:blipFill>
        <p:spPr bwMode="auto">
          <a:xfrm>
            <a:off x="3405188" y="4491038"/>
            <a:ext cx="825500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32" descr="Bild1_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17" r="27104"/>
          <a:stretch>
            <a:fillRect/>
          </a:stretch>
        </p:blipFill>
        <p:spPr bwMode="auto">
          <a:xfrm>
            <a:off x="5006975" y="4491038"/>
            <a:ext cx="825500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6146" name="Text Box 33"/>
          <p:cNvSpPr txBox="1">
            <a:spLocks noChangeArrowheads="1"/>
          </p:cNvSpPr>
          <p:nvPr/>
        </p:nvSpPr>
        <p:spPr bwMode="auto">
          <a:xfrm>
            <a:off x="112489" y="2581275"/>
            <a:ext cx="2227263" cy="220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GB" altLang="de-DE" sz="1600" b="1" dirty="0" smtClean="0">
                <a:solidFill>
                  <a:srgbClr val="000000"/>
                </a:solidFill>
                <a:ea typeface="Osaka" charset="-128"/>
              </a:rPr>
              <a:t>Smart Condition Monitoring Kit-1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GB" altLang="de-DE" sz="1200" b="1" dirty="0" smtClean="0">
                <a:solidFill>
                  <a:srgbClr val="000000"/>
                </a:solidFill>
                <a:ea typeface="Osaka" charset="-128"/>
              </a:rPr>
              <a:t>(Housing and one FAG SmartCheck)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GB" altLang="de-DE" sz="1200" b="1" dirty="0" smtClean="0">
                <a:solidFill>
                  <a:srgbClr val="000000"/>
                </a:solidFill>
                <a:ea typeface="Osaka" charset="-128"/>
              </a:rPr>
              <a:t>#283165 with GT2103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GB" altLang="de-DE" sz="1200" b="1" dirty="0" smtClean="0">
                <a:solidFill>
                  <a:srgbClr val="000000"/>
                </a:solidFill>
                <a:ea typeface="Osaka" charset="-128"/>
              </a:rPr>
              <a:t>#279498 with GS2107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GB" altLang="de-DE" sz="1200" b="1" dirty="0" smtClean="0">
                <a:solidFill>
                  <a:srgbClr val="000000"/>
                </a:solidFill>
                <a:ea typeface="Osaka" charset="-128"/>
              </a:rPr>
              <a:t>#290578 COMPACT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GB" altLang="de-DE" sz="1400" b="1" dirty="0" smtClean="0">
              <a:solidFill>
                <a:srgbClr val="000000"/>
              </a:solidFill>
              <a:ea typeface="Osaka" charset="-128"/>
            </a:endParaRPr>
          </a:p>
        </p:txBody>
      </p:sp>
      <p:sp>
        <p:nvSpPr>
          <p:cNvPr id="176147" name="Text Box 10"/>
          <p:cNvSpPr txBox="1">
            <a:spLocks noChangeArrowheads="1"/>
          </p:cNvSpPr>
          <p:nvPr/>
        </p:nvSpPr>
        <p:spPr bwMode="auto">
          <a:xfrm>
            <a:off x="19050" y="976313"/>
            <a:ext cx="1757363" cy="51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GB" altLang="de-DE" sz="1100" b="1" smtClean="0">
                <a:solidFill>
                  <a:srgbClr val="000000"/>
                </a:solidFill>
                <a:ea typeface="Osaka" charset="-128"/>
              </a:rPr>
              <a:t>MAPS visualisation</a:t>
            </a:r>
          </a:p>
          <a:p>
            <a:pPr algn="ctr">
              <a:spcBef>
                <a:spcPct val="50000"/>
              </a:spcBef>
              <a:buFontTx/>
              <a:buNone/>
            </a:pPr>
            <a:r>
              <a:rPr lang="en-GB" altLang="de-DE" sz="1100" b="1" smtClean="0">
                <a:solidFill>
                  <a:srgbClr val="000000"/>
                </a:solidFill>
                <a:ea typeface="Osaka" charset="-128"/>
              </a:rPr>
              <a:t>and / or expert service</a:t>
            </a:r>
          </a:p>
        </p:txBody>
      </p:sp>
      <p:sp>
        <p:nvSpPr>
          <p:cNvPr id="26" name="Line 28"/>
          <p:cNvSpPr>
            <a:spLocks noChangeShapeType="1"/>
          </p:cNvSpPr>
          <p:nvPr/>
        </p:nvSpPr>
        <p:spPr bwMode="auto">
          <a:xfrm flipH="1" flipV="1">
            <a:off x="7142163" y="3860800"/>
            <a:ext cx="0" cy="612775"/>
          </a:xfrm>
          <a:prstGeom prst="line">
            <a:avLst/>
          </a:prstGeom>
          <a:noFill/>
          <a:ln w="38100">
            <a:solidFill>
              <a:srgbClr val="0080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27" name="Picture 31" descr="Bild1_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17" r="27104"/>
          <a:stretch>
            <a:fillRect/>
          </a:stretch>
        </p:blipFill>
        <p:spPr bwMode="auto">
          <a:xfrm>
            <a:off x="6608763" y="4491038"/>
            <a:ext cx="825500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Line 28"/>
          <p:cNvSpPr>
            <a:spLocks noChangeShapeType="1"/>
          </p:cNvSpPr>
          <p:nvPr/>
        </p:nvSpPr>
        <p:spPr bwMode="auto">
          <a:xfrm flipH="1" flipV="1">
            <a:off x="8718550" y="3865563"/>
            <a:ext cx="0" cy="612775"/>
          </a:xfrm>
          <a:prstGeom prst="line">
            <a:avLst/>
          </a:prstGeom>
          <a:noFill/>
          <a:ln w="38100">
            <a:solidFill>
              <a:srgbClr val="0080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29" name="Picture 31" descr="Bild1_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17" r="27104"/>
          <a:stretch>
            <a:fillRect/>
          </a:stretch>
        </p:blipFill>
        <p:spPr bwMode="auto">
          <a:xfrm>
            <a:off x="8212138" y="4492625"/>
            <a:ext cx="823912" cy="98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Line 26"/>
          <p:cNvSpPr>
            <a:spLocks noChangeShapeType="1"/>
          </p:cNvSpPr>
          <p:nvPr/>
        </p:nvSpPr>
        <p:spPr bwMode="auto">
          <a:xfrm flipH="1" flipV="1">
            <a:off x="3059113" y="3860800"/>
            <a:ext cx="877887" cy="0"/>
          </a:xfrm>
          <a:prstGeom prst="line">
            <a:avLst/>
          </a:prstGeom>
          <a:noFill/>
          <a:ln w="38100">
            <a:solidFill>
              <a:srgbClr val="0080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1" name="Text Box 33"/>
          <p:cNvSpPr txBox="1">
            <a:spLocks noChangeArrowheads="1"/>
          </p:cNvSpPr>
          <p:nvPr/>
        </p:nvSpPr>
        <p:spPr bwMode="auto">
          <a:xfrm>
            <a:off x="4171950" y="2655888"/>
            <a:ext cx="4879975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GB" altLang="de-DE" sz="1100" b="1" dirty="0" smtClean="0">
                <a:solidFill>
                  <a:srgbClr val="000000"/>
                </a:solidFill>
                <a:ea typeface="Osaka" charset="-128"/>
              </a:rPr>
              <a:t>Optional for  no. 2 to  no.5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GB" altLang="de-DE" sz="1100" b="1" dirty="0" smtClean="0">
                <a:solidFill>
                  <a:srgbClr val="000000"/>
                </a:solidFill>
                <a:ea typeface="Osaka" charset="-128"/>
              </a:rPr>
              <a:t>- Smart Condition Monitoring  Kit - Extension 10 m </a:t>
            </a:r>
            <a:r>
              <a:rPr lang="en-GB" altLang="de-DE" sz="1100" b="1" dirty="0" err="1" smtClean="0">
                <a:solidFill>
                  <a:srgbClr val="000000"/>
                </a:solidFill>
                <a:ea typeface="Osaka" charset="-128"/>
              </a:rPr>
              <a:t>m</a:t>
            </a:r>
            <a:r>
              <a:rPr lang="en-GB" altLang="de-DE" sz="1100" b="1" dirty="0" smtClean="0">
                <a:solidFill>
                  <a:srgbClr val="000000"/>
                </a:solidFill>
                <a:ea typeface="Osaka" charset="-128"/>
              </a:rPr>
              <a:t> (#272511) or 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GB" altLang="de-DE" sz="1100" b="1" dirty="0" smtClean="0">
                <a:solidFill>
                  <a:srgbClr val="000000"/>
                </a:solidFill>
                <a:ea typeface="Osaka" charset="-128"/>
              </a:rPr>
              <a:t>- Smart Condition Monitoring  Kit - Extension 20m (#272512)</a:t>
            </a:r>
          </a:p>
        </p:txBody>
      </p:sp>
      <p:sp>
        <p:nvSpPr>
          <p:cNvPr id="33" name="Line 26"/>
          <p:cNvSpPr>
            <a:spLocks noChangeShapeType="1"/>
          </p:cNvSpPr>
          <p:nvPr/>
        </p:nvSpPr>
        <p:spPr bwMode="auto">
          <a:xfrm flipH="1" flipV="1">
            <a:off x="4630738" y="3860800"/>
            <a:ext cx="877887" cy="0"/>
          </a:xfrm>
          <a:prstGeom prst="line">
            <a:avLst/>
          </a:prstGeom>
          <a:noFill/>
          <a:ln w="38100">
            <a:solidFill>
              <a:srgbClr val="0080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4" name="Line 26"/>
          <p:cNvSpPr>
            <a:spLocks noChangeShapeType="1"/>
          </p:cNvSpPr>
          <p:nvPr/>
        </p:nvSpPr>
        <p:spPr bwMode="auto">
          <a:xfrm flipH="1" flipV="1">
            <a:off x="6259513" y="3860800"/>
            <a:ext cx="877887" cy="0"/>
          </a:xfrm>
          <a:prstGeom prst="line">
            <a:avLst/>
          </a:prstGeom>
          <a:noFill/>
          <a:ln w="38100">
            <a:solidFill>
              <a:srgbClr val="0080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5" name="Line 26"/>
          <p:cNvSpPr>
            <a:spLocks noChangeShapeType="1"/>
          </p:cNvSpPr>
          <p:nvPr/>
        </p:nvSpPr>
        <p:spPr bwMode="auto">
          <a:xfrm flipH="1" flipV="1">
            <a:off x="7837488" y="3860800"/>
            <a:ext cx="877887" cy="0"/>
          </a:xfrm>
          <a:prstGeom prst="line">
            <a:avLst/>
          </a:prstGeom>
          <a:noFill/>
          <a:ln w="38100">
            <a:solidFill>
              <a:srgbClr val="0080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76165" name="Textfeld 3"/>
          <p:cNvSpPr txBox="1">
            <a:spLocks noChangeArrowheads="1"/>
          </p:cNvSpPr>
          <p:nvPr/>
        </p:nvSpPr>
        <p:spPr bwMode="auto">
          <a:xfrm>
            <a:off x="1819275" y="5470525"/>
            <a:ext cx="8667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sz="1800" smtClean="0">
                <a:solidFill>
                  <a:srgbClr val="000000"/>
                </a:solidFill>
              </a:rPr>
              <a:t>No. 1</a:t>
            </a:r>
          </a:p>
        </p:txBody>
      </p:sp>
      <p:pic>
        <p:nvPicPr>
          <p:cNvPr id="176166" name="Picture 20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8013" y="5878513"/>
            <a:ext cx="747712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20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7575" y="5878513"/>
            <a:ext cx="747713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20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7138" y="5878513"/>
            <a:ext cx="747712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20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5878513"/>
            <a:ext cx="747712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20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4675" y="5878513"/>
            <a:ext cx="747713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6138" name="Line 19"/>
          <p:cNvSpPr>
            <a:spLocks noChangeShapeType="1"/>
          </p:cNvSpPr>
          <p:nvPr/>
        </p:nvSpPr>
        <p:spPr bwMode="auto">
          <a:xfrm>
            <a:off x="1511300" y="2133600"/>
            <a:ext cx="504825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3" name="Gruppieren 2"/>
          <p:cNvGrpSpPr/>
          <p:nvPr/>
        </p:nvGrpSpPr>
        <p:grpSpPr>
          <a:xfrm>
            <a:off x="1803400" y="2133600"/>
            <a:ext cx="1468040" cy="3344863"/>
            <a:chOff x="1803400" y="2133600"/>
            <a:chExt cx="1468040" cy="3344863"/>
          </a:xfrm>
        </p:grpSpPr>
        <p:grpSp>
          <p:nvGrpSpPr>
            <p:cNvPr id="176130" name="Gruppieren 59"/>
            <p:cNvGrpSpPr>
              <a:grpSpLocks/>
            </p:cNvGrpSpPr>
            <p:nvPr/>
          </p:nvGrpSpPr>
          <p:grpSpPr bwMode="auto">
            <a:xfrm>
              <a:off x="2484438" y="2492375"/>
              <a:ext cx="431800" cy="944563"/>
              <a:chOff x="2483768" y="2983433"/>
              <a:chExt cx="432048" cy="944562"/>
            </a:xfrm>
          </p:grpSpPr>
          <p:sp>
            <p:nvSpPr>
              <p:cNvPr id="176190" name="Line 19"/>
              <p:cNvSpPr>
                <a:spLocks noChangeShapeType="1"/>
              </p:cNvSpPr>
              <p:nvPr/>
            </p:nvSpPr>
            <p:spPr bwMode="auto">
              <a:xfrm flipV="1">
                <a:off x="2483768" y="2983433"/>
                <a:ext cx="429021" cy="13519"/>
              </a:xfrm>
              <a:prstGeom prst="line">
                <a:avLst/>
              </a:prstGeom>
              <a:noFill/>
              <a:ln w="38100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76191" name="Line 19"/>
              <p:cNvSpPr>
                <a:spLocks noChangeShapeType="1"/>
              </p:cNvSpPr>
              <p:nvPr/>
            </p:nvSpPr>
            <p:spPr bwMode="auto">
              <a:xfrm>
                <a:off x="2915816" y="2996952"/>
                <a:ext cx="0" cy="931043"/>
              </a:xfrm>
              <a:prstGeom prst="line">
                <a:avLst/>
              </a:prstGeom>
              <a:noFill/>
              <a:ln w="38100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  <p:sp>
          <p:nvSpPr>
            <p:cNvPr id="176132" name="Line 5"/>
            <p:cNvSpPr>
              <a:spLocks noChangeShapeType="1"/>
            </p:cNvSpPr>
            <p:nvPr/>
          </p:nvSpPr>
          <p:spPr bwMode="auto">
            <a:xfrm>
              <a:off x="3000375" y="2133600"/>
              <a:ext cx="6350" cy="1352550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76136" name="Line 11"/>
            <p:cNvSpPr>
              <a:spLocks noChangeShapeType="1"/>
            </p:cNvSpPr>
            <p:nvPr/>
          </p:nvSpPr>
          <p:spPr bwMode="auto">
            <a:xfrm flipV="1">
              <a:off x="2227263" y="3860800"/>
              <a:ext cx="0" cy="612775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76141" name="Line 26"/>
            <p:cNvSpPr>
              <a:spLocks noChangeShapeType="1"/>
            </p:cNvSpPr>
            <p:nvPr/>
          </p:nvSpPr>
          <p:spPr bwMode="auto">
            <a:xfrm flipH="1">
              <a:off x="2206625" y="3851275"/>
              <a:ext cx="503238" cy="0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mtClean="0">
                <a:solidFill>
                  <a:srgbClr val="000000"/>
                </a:solidFill>
                <a:latin typeface="Arial" charset="0"/>
              </a:endParaRPr>
            </a:p>
          </p:txBody>
        </p:sp>
        <p:pic>
          <p:nvPicPr>
            <p:cNvPr id="176143" name="Picture 29" descr="Bild1_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117" r="27104"/>
            <a:stretch>
              <a:fillRect/>
            </a:stretch>
          </p:blipFill>
          <p:spPr bwMode="auto">
            <a:xfrm>
              <a:off x="1803400" y="4491038"/>
              <a:ext cx="823913" cy="987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6148" name="Line 11"/>
            <p:cNvSpPr>
              <a:spLocks noChangeShapeType="1"/>
            </p:cNvSpPr>
            <p:nvPr/>
          </p:nvSpPr>
          <p:spPr bwMode="auto">
            <a:xfrm flipH="1" flipV="1">
              <a:off x="2700338" y="3425825"/>
              <a:ext cx="0" cy="434975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mtClean="0">
                <a:solidFill>
                  <a:srgbClr val="000000"/>
                </a:solidFill>
                <a:latin typeface="Arial" charset="0"/>
              </a:endParaRPr>
            </a:p>
          </p:txBody>
        </p:sp>
        <p:pic>
          <p:nvPicPr>
            <p:cNvPr id="176149" name="Picture 8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8363" y="2765425"/>
              <a:ext cx="746125" cy="500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" name="Rechteck 31"/>
            <p:cNvSpPr/>
            <p:nvPr/>
          </p:nvSpPr>
          <p:spPr bwMode="auto">
            <a:xfrm>
              <a:off x="2016125" y="2276872"/>
              <a:ext cx="1255315" cy="1451129"/>
            </a:xfrm>
            <a:prstGeom prst="rect">
              <a:avLst/>
            </a:prstGeom>
            <a:solidFill>
              <a:schemeClr val="bg1">
                <a:lumMod val="85000"/>
                <a:alpha val="35000"/>
              </a:schemeClr>
            </a:solidFill>
            <a:ln w="41275" cap="rnd" cmpd="sng" algn="ctr">
              <a:solidFill>
                <a:schemeClr val="tx1"/>
              </a:solidFill>
              <a:prstDash val="solid"/>
              <a:bevel/>
              <a:headEnd type="none" w="med" len="med"/>
              <a:tailEnd type="none" w="med" len="med"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txBody>
            <a:bodyPr/>
            <a:lstStyle/>
            <a:p>
              <a:pPr>
                <a:defRPr/>
              </a:pPr>
              <a:endParaRPr lang="de-DE">
                <a:solidFill>
                  <a:srgbClr val="000000"/>
                </a:solidFill>
              </a:endParaRPr>
            </a:p>
          </p:txBody>
        </p:sp>
        <p:pic>
          <p:nvPicPr>
            <p:cNvPr id="176162" name="Picture 2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9175" y="2373313"/>
              <a:ext cx="38735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76171" name="Gruppieren 45"/>
            <p:cNvGrpSpPr>
              <a:grpSpLocks/>
            </p:cNvGrpSpPr>
            <p:nvPr/>
          </p:nvGrpSpPr>
          <p:grpSpPr bwMode="auto">
            <a:xfrm>
              <a:off x="2127250" y="3336925"/>
              <a:ext cx="1030288" cy="303213"/>
              <a:chOff x="1943100" y="2514600"/>
              <a:chExt cx="2042160" cy="525780"/>
            </a:xfrm>
          </p:grpSpPr>
          <p:sp>
            <p:nvSpPr>
              <p:cNvPr id="47" name="Rechteck 46"/>
              <p:cNvSpPr/>
              <p:nvPr/>
            </p:nvSpPr>
            <p:spPr>
              <a:xfrm>
                <a:off x="2185391" y="2704542"/>
                <a:ext cx="138451" cy="137639"/>
              </a:xfrm>
              <a:prstGeom prst="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>
                  <a:solidFill>
                    <a:srgbClr val="FFFFFF"/>
                  </a:solidFill>
                  <a:cs typeface="Arial" pitchFamily="34" charset="0"/>
                </a:endParaRPr>
              </a:p>
            </p:txBody>
          </p:sp>
          <p:sp>
            <p:nvSpPr>
              <p:cNvPr id="48" name="Rechteck 47"/>
              <p:cNvSpPr/>
              <p:nvPr/>
            </p:nvSpPr>
            <p:spPr>
              <a:xfrm>
                <a:off x="2383627" y="2704542"/>
                <a:ext cx="135306" cy="137639"/>
              </a:xfrm>
              <a:prstGeom prst="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>
                  <a:solidFill>
                    <a:srgbClr val="FFFFFF"/>
                  </a:solidFill>
                  <a:cs typeface="Arial" pitchFamily="34" charset="0"/>
                </a:endParaRPr>
              </a:p>
            </p:txBody>
          </p:sp>
          <p:sp>
            <p:nvSpPr>
              <p:cNvPr id="49" name="Rechteck 48"/>
              <p:cNvSpPr/>
              <p:nvPr/>
            </p:nvSpPr>
            <p:spPr>
              <a:xfrm>
                <a:off x="2578718" y="2704542"/>
                <a:ext cx="138451" cy="137639"/>
              </a:xfrm>
              <a:prstGeom prst="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>
                  <a:solidFill>
                    <a:srgbClr val="FFFFFF"/>
                  </a:solidFill>
                  <a:cs typeface="Arial" pitchFamily="34" charset="0"/>
                </a:endParaRPr>
              </a:p>
            </p:txBody>
          </p:sp>
          <p:sp>
            <p:nvSpPr>
              <p:cNvPr id="50" name="Rechteck 49"/>
              <p:cNvSpPr/>
              <p:nvPr/>
            </p:nvSpPr>
            <p:spPr>
              <a:xfrm>
                <a:off x="2773809" y="2704542"/>
                <a:ext cx="138451" cy="137639"/>
              </a:xfrm>
              <a:prstGeom prst="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>
                  <a:solidFill>
                    <a:srgbClr val="FFFFFF"/>
                  </a:solidFill>
                  <a:cs typeface="Arial" pitchFamily="34" charset="0"/>
                </a:endParaRPr>
              </a:p>
            </p:txBody>
          </p:sp>
          <p:sp>
            <p:nvSpPr>
              <p:cNvPr id="51" name="Rechteck 50"/>
              <p:cNvSpPr/>
              <p:nvPr/>
            </p:nvSpPr>
            <p:spPr>
              <a:xfrm>
                <a:off x="3031832" y="2704542"/>
                <a:ext cx="138451" cy="137639"/>
              </a:xfrm>
              <a:prstGeom prst="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>
                  <a:solidFill>
                    <a:srgbClr val="FFFFFF"/>
                  </a:solidFill>
                  <a:cs typeface="Arial" pitchFamily="34" charset="0"/>
                </a:endParaRPr>
              </a:p>
            </p:txBody>
          </p:sp>
          <p:sp>
            <p:nvSpPr>
              <p:cNvPr id="52" name="Rechteck 51"/>
              <p:cNvSpPr/>
              <p:nvPr/>
            </p:nvSpPr>
            <p:spPr>
              <a:xfrm>
                <a:off x="3226923" y="2704542"/>
                <a:ext cx="138451" cy="137639"/>
              </a:xfrm>
              <a:prstGeom prst="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>
                  <a:solidFill>
                    <a:srgbClr val="FFFFFF"/>
                  </a:solidFill>
                  <a:cs typeface="Arial" pitchFamily="34" charset="0"/>
                </a:endParaRPr>
              </a:p>
            </p:txBody>
          </p:sp>
          <p:sp>
            <p:nvSpPr>
              <p:cNvPr id="53" name="Rechteck 52"/>
              <p:cNvSpPr/>
              <p:nvPr/>
            </p:nvSpPr>
            <p:spPr>
              <a:xfrm>
                <a:off x="3422013" y="2704542"/>
                <a:ext cx="138451" cy="137639"/>
              </a:xfrm>
              <a:prstGeom prst="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>
                  <a:solidFill>
                    <a:srgbClr val="FFFFFF"/>
                  </a:solidFill>
                  <a:cs typeface="Arial" pitchFamily="34" charset="0"/>
                </a:endParaRPr>
              </a:p>
            </p:txBody>
          </p:sp>
          <p:sp>
            <p:nvSpPr>
              <p:cNvPr id="54" name="Rechteck 53"/>
              <p:cNvSpPr/>
              <p:nvPr/>
            </p:nvSpPr>
            <p:spPr>
              <a:xfrm>
                <a:off x="3620252" y="2704542"/>
                <a:ext cx="135304" cy="137639"/>
              </a:xfrm>
              <a:prstGeom prst="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>
                  <a:solidFill>
                    <a:srgbClr val="FFFFFF"/>
                  </a:solidFill>
                  <a:cs typeface="Arial" pitchFamily="34" charset="0"/>
                </a:endParaRPr>
              </a:p>
            </p:txBody>
          </p:sp>
          <p:sp>
            <p:nvSpPr>
              <p:cNvPr id="55" name="Rechteck 54"/>
              <p:cNvSpPr/>
              <p:nvPr/>
            </p:nvSpPr>
            <p:spPr>
              <a:xfrm>
                <a:off x="1943100" y="2514600"/>
                <a:ext cx="2042160" cy="52578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>
                  <a:solidFill>
                    <a:srgbClr val="FFFFFF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176172" name="Line 11"/>
            <p:cNvSpPr>
              <a:spLocks noChangeShapeType="1"/>
            </p:cNvSpPr>
            <p:nvPr/>
          </p:nvSpPr>
          <p:spPr bwMode="auto">
            <a:xfrm flipH="1" flipV="1">
              <a:off x="2584450" y="3030538"/>
              <a:ext cx="0" cy="434975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mtClean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58" name="Textfeld 3"/>
          <p:cNvSpPr txBox="1">
            <a:spLocks noChangeArrowheads="1"/>
          </p:cNvSpPr>
          <p:nvPr/>
        </p:nvSpPr>
        <p:spPr bwMode="auto">
          <a:xfrm>
            <a:off x="3248025" y="5470525"/>
            <a:ext cx="58039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sz="1800" smtClean="0">
                <a:solidFill>
                  <a:srgbClr val="000000"/>
                </a:solidFill>
              </a:rPr>
              <a:t>    No. 2                 No. 3                 No.4                No.5 </a:t>
            </a:r>
          </a:p>
        </p:txBody>
      </p:sp>
      <p:grpSp>
        <p:nvGrpSpPr>
          <p:cNvPr id="176174" name="Gruppieren 22"/>
          <p:cNvGrpSpPr>
            <a:grpSpLocks/>
          </p:cNvGrpSpPr>
          <p:nvPr/>
        </p:nvGrpSpPr>
        <p:grpSpPr bwMode="auto">
          <a:xfrm>
            <a:off x="6819900" y="914400"/>
            <a:ext cx="2166938" cy="638175"/>
            <a:chOff x="35496" y="1340768"/>
            <a:chExt cx="2588672" cy="681442"/>
          </a:xfrm>
        </p:grpSpPr>
        <p:pic>
          <p:nvPicPr>
            <p:cNvPr id="176179" name="Picture 22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96" y="1340768"/>
              <a:ext cx="2588672" cy="681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6180" name="Textfeld 24"/>
            <p:cNvSpPr txBox="1">
              <a:spLocks noChangeArrowheads="1"/>
            </p:cNvSpPr>
            <p:nvPr/>
          </p:nvSpPr>
          <p:spPr bwMode="auto">
            <a:xfrm>
              <a:off x="811787" y="1403484"/>
              <a:ext cx="1671981" cy="369332"/>
            </a:xfrm>
            <a:prstGeom prst="rect">
              <a:avLst/>
            </a:prstGeom>
            <a:solidFill>
              <a:srgbClr val="0058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1800" b="1" smtClean="0">
                  <a:solidFill>
                    <a:srgbClr val="FFFFFF"/>
                  </a:solidFill>
                  <a:latin typeface="Arial Black" pitchFamily="34" charset="0"/>
                </a:rPr>
                <a:t>OEE</a:t>
              </a:r>
            </a:p>
          </p:txBody>
        </p:sp>
      </p:grpSp>
      <p:sp>
        <p:nvSpPr>
          <p:cNvPr id="176175" name="Line 86"/>
          <p:cNvSpPr>
            <a:spLocks noChangeShapeType="1"/>
          </p:cNvSpPr>
          <p:nvPr/>
        </p:nvSpPr>
        <p:spPr bwMode="auto">
          <a:xfrm>
            <a:off x="5467350" y="1776413"/>
            <a:ext cx="0" cy="344487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76176" name="Picture 208" descr="http://t0.gstatic.com/images?q=tbn:ANd9GcR9Vcq_bsdDiKAIAVX-ZM3Ht3esSbCMA2kkV18yVRJKW1_bPDYohQ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3225" y="981075"/>
            <a:ext cx="200025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6177" name="Picture 8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1276350"/>
            <a:ext cx="3175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6178" name="Picture 6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981075"/>
            <a:ext cx="1054100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" name="Picture 15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645325"/>
            <a:ext cx="2033796" cy="77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" name="Rectangle 2"/>
          <p:cNvSpPr txBox="1">
            <a:spLocks noChangeArrowheads="1"/>
          </p:cNvSpPr>
          <p:nvPr/>
        </p:nvSpPr>
        <p:spPr bwMode="auto">
          <a:xfrm>
            <a:off x="1593850" y="146050"/>
            <a:ext cx="5937250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de-DE" sz="2800" dirty="0" smtClean="0">
                <a:solidFill>
                  <a:srgbClr val="0070C0"/>
                </a:solidFill>
              </a:rPr>
              <a:t>SCM Kit: configurazione base</a:t>
            </a:r>
            <a:endParaRPr lang="en-US" altLang="de-DE" sz="2400" b="1" dirty="0">
              <a:solidFill>
                <a:srgbClr val="0070C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845728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346" name="Picture 3" descr="C:\_Daten\001 Projects\999 Graphics\001 PNG\oring_po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0688" y="1123950"/>
            <a:ext cx="1755775" cy="210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Gerade Verbindung 6"/>
          <p:cNvCxnSpPr/>
          <p:nvPr/>
        </p:nvCxnSpPr>
        <p:spPr>
          <a:xfrm>
            <a:off x="517525" y="2449513"/>
            <a:ext cx="3148013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7"/>
          <p:cNvCxnSpPr/>
          <p:nvPr/>
        </p:nvCxnSpPr>
        <p:spPr>
          <a:xfrm>
            <a:off x="517525" y="2049463"/>
            <a:ext cx="0" cy="40005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5349" name="Gruppieren 8"/>
          <p:cNvGrpSpPr>
            <a:grpSpLocks/>
          </p:cNvGrpSpPr>
          <p:nvPr/>
        </p:nvGrpSpPr>
        <p:grpSpPr bwMode="auto">
          <a:xfrm>
            <a:off x="1201738" y="2600325"/>
            <a:ext cx="889000" cy="582613"/>
            <a:chOff x="1403648" y="3943434"/>
            <a:chExt cx="2530177" cy="1657266"/>
          </a:xfrm>
        </p:grpSpPr>
        <p:pic>
          <p:nvPicPr>
            <p:cNvPr id="185377" name="Picture 5" descr="C:\_Daten\001 Projects\999 Graphics\004 JPG\HMIGT2103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3648" y="3943434"/>
              <a:ext cx="2530177" cy="16572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5378" name="Picture 6" descr="SNAP000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8000" y="4356000"/>
              <a:ext cx="2118721" cy="84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12" name="Gerade Verbindung 11"/>
          <p:cNvCxnSpPr/>
          <p:nvPr/>
        </p:nvCxnSpPr>
        <p:spPr>
          <a:xfrm flipV="1">
            <a:off x="2027238" y="2736850"/>
            <a:ext cx="1638300" cy="11113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5351" name="Picture 7" descr="C:\_Daten\001 Projects\999 Graphics\001 PNG\Smartcheck00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5788" y="1706563"/>
            <a:ext cx="5778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Gerade Verbindung 13"/>
          <p:cNvCxnSpPr/>
          <p:nvPr/>
        </p:nvCxnSpPr>
        <p:spPr>
          <a:xfrm flipV="1">
            <a:off x="2289175" y="2049463"/>
            <a:ext cx="1376363" cy="1587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5353" name="Textfeld 14"/>
          <p:cNvSpPr txBox="1">
            <a:spLocks noChangeArrowheads="1"/>
          </p:cNvSpPr>
          <p:nvPr/>
        </p:nvSpPr>
        <p:spPr bwMode="auto">
          <a:xfrm>
            <a:off x="517525" y="2249488"/>
            <a:ext cx="922338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900">
                <a:solidFill>
                  <a:srgbClr val="000000"/>
                </a:solidFill>
              </a:rPr>
              <a:t>192.168.3.250</a:t>
            </a:r>
            <a:endParaRPr lang="de-DE" altLang="de-DE" sz="1000">
              <a:solidFill>
                <a:srgbClr val="000000"/>
              </a:solidFill>
            </a:endParaRPr>
          </a:p>
        </p:txBody>
      </p:sp>
      <p:sp>
        <p:nvSpPr>
          <p:cNvPr id="185354" name="Textfeld 15"/>
          <p:cNvSpPr txBox="1">
            <a:spLocks noChangeArrowheads="1"/>
          </p:cNvSpPr>
          <p:nvPr/>
        </p:nvSpPr>
        <p:spPr bwMode="auto">
          <a:xfrm>
            <a:off x="2016125" y="2736850"/>
            <a:ext cx="857250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900">
                <a:solidFill>
                  <a:srgbClr val="000000"/>
                </a:solidFill>
              </a:rPr>
              <a:t>192.168.3.18</a:t>
            </a:r>
            <a:endParaRPr lang="de-DE" altLang="de-DE" sz="1000">
              <a:solidFill>
                <a:srgbClr val="000000"/>
              </a:solidFill>
            </a:endParaRPr>
          </a:p>
        </p:txBody>
      </p:sp>
      <p:sp>
        <p:nvSpPr>
          <p:cNvPr id="185355" name="Textfeld 16"/>
          <p:cNvSpPr txBox="1">
            <a:spLocks noChangeArrowheads="1"/>
          </p:cNvSpPr>
          <p:nvPr/>
        </p:nvSpPr>
        <p:spPr bwMode="auto">
          <a:xfrm>
            <a:off x="2344738" y="1860550"/>
            <a:ext cx="922337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900">
                <a:solidFill>
                  <a:srgbClr val="000000"/>
                </a:solidFill>
              </a:rPr>
              <a:t>192.168.3.100</a:t>
            </a:r>
            <a:endParaRPr lang="de-DE" altLang="de-DE" sz="1000">
              <a:solidFill>
                <a:srgbClr val="000000"/>
              </a:solidFill>
            </a:endParaRPr>
          </a:p>
        </p:txBody>
      </p:sp>
      <p:pic>
        <p:nvPicPr>
          <p:cNvPr id="185356" name="Picture 7" descr="C:\_Daten\001 Projects\999 Graphics\001 PNG\Smartcheck00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5713" y="884238"/>
            <a:ext cx="5778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5357" name="Textfeld 18"/>
          <p:cNvSpPr txBox="1">
            <a:spLocks noChangeArrowheads="1"/>
          </p:cNvSpPr>
          <p:nvPr/>
        </p:nvSpPr>
        <p:spPr bwMode="auto">
          <a:xfrm>
            <a:off x="2122488" y="1366838"/>
            <a:ext cx="922337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900">
                <a:solidFill>
                  <a:srgbClr val="000000"/>
                </a:solidFill>
              </a:rPr>
              <a:t>192.168.3.101</a:t>
            </a:r>
          </a:p>
        </p:txBody>
      </p:sp>
      <p:cxnSp>
        <p:nvCxnSpPr>
          <p:cNvPr id="20" name="Gerade Verbindung 19"/>
          <p:cNvCxnSpPr/>
          <p:nvPr/>
        </p:nvCxnSpPr>
        <p:spPr>
          <a:xfrm>
            <a:off x="2984500" y="1198563"/>
            <a:ext cx="0" cy="50165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20"/>
          <p:cNvCxnSpPr/>
          <p:nvPr/>
        </p:nvCxnSpPr>
        <p:spPr>
          <a:xfrm flipV="1">
            <a:off x="2978150" y="1698625"/>
            <a:ext cx="687388" cy="1588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hteck 21"/>
          <p:cNvSpPr/>
          <p:nvPr/>
        </p:nvSpPr>
        <p:spPr>
          <a:xfrm>
            <a:off x="2209800" y="836613"/>
            <a:ext cx="908050" cy="742950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>
              <a:solidFill>
                <a:srgbClr val="FFFFFF"/>
              </a:solidFill>
            </a:endParaRPr>
          </a:p>
        </p:txBody>
      </p:sp>
      <p:sp>
        <p:nvSpPr>
          <p:cNvPr id="185361" name="Textfeld 22"/>
          <p:cNvSpPr txBox="1">
            <a:spLocks noChangeArrowheads="1"/>
          </p:cNvSpPr>
          <p:nvPr/>
        </p:nvSpPr>
        <p:spPr bwMode="auto">
          <a:xfrm>
            <a:off x="1727200" y="985838"/>
            <a:ext cx="452438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de-DE" altLang="de-DE" sz="1200">
                <a:solidFill>
                  <a:srgbClr val="000000"/>
                </a:solidFill>
              </a:rPr>
              <a:t>Option:</a:t>
            </a:r>
          </a:p>
        </p:txBody>
      </p:sp>
      <p:grpSp>
        <p:nvGrpSpPr>
          <p:cNvPr id="185362" name="Gruppieren 23"/>
          <p:cNvGrpSpPr>
            <a:grpSpLocks/>
          </p:cNvGrpSpPr>
          <p:nvPr/>
        </p:nvGrpSpPr>
        <p:grpSpPr bwMode="auto">
          <a:xfrm>
            <a:off x="1971675" y="3360738"/>
            <a:ext cx="1912938" cy="1147762"/>
            <a:chOff x="5170599" y="3842228"/>
            <a:chExt cx="3366975" cy="2298222"/>
          </a:xfrm>
        </p:grpSpPr>
        <p:pic>
          <p:nvPicPr>
            <p:cNvPr id="185375" name="Picture 4" descr="C:\_Daten\001 Projects\999 Graphics\004 JPG\notebook-studenten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70599" y="3842228"/>
              <a:ext cx="3366975" cy="2298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5376" name="Grafik 1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87194" y="4158606"/>
              <a:ext cx="1872481" cy="1224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185363" name="Gerade Verbindung 25"/>
          <p:cNvCxnSpPr>
            <a:cxnSpLocks noChangeShapeType="1"/>
          </p:cNvCxnSpPr>
          <p:nvPr/>
        </p:nvCxnSpPr>
        <p:spPr bwMode="auto">
          <a:xfrm flipH="1" flipV="1">
            <a:off x="2036763" y="3357563"/>
            <a:ext cx="14287" cy="863600"/>
          </a:xfrm>
          <a:prstGeom prst="line">
            <a:avLst/>
          </a:prstGeom>
          <a:noFill/>
          <a:ln w="5080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5364" name="Gerade Verbindung 29"/>
          <p:cNvCxnSpPr>
            <a:cxnSpLocks noChangeShapeType="1"/>
          </p:cNvCxnSpPr>
          <p:nvPr/>
        </p:nvCxnSpPr>
        <p:spPr bwMode="auto">
          <a:xfrm flipH="1">
            <a:off x="2016125" y="3357563"/>
            <a:ext cx="1620838" cy="0"/>
          </a:xfrm>
          <a:prstGeom prst="line">
            <a:avLst/>
          </a:prstGeom>
          <a:noFill/>
          <a:ln w="5080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5365" name="Gerade Verbindung 34"/>
          <p:cNvCxnSpPr>
            <a:cxnSpLocks noChangeShapeType="1"/>
          </p:cNvCxnSpPr>
          <p:nvPr/>
        </p:nvCxnSpPr>
        <p:spPr bwMode="auto">
          <a:xfrm flipH="1">
            <a:off x="2032000" y="4221163"/>
            <a:ext cx="241300" cy="0"/>
          </a:xfrm>
          <a:prstGeom prst="line">
            <a:avLst/>
          </a:prstGeom>
          <a:noFill/>
          <a:ln w="5080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5366" name="Textfeld 37"/>
          <p:cNvSpPr txBox="1">
            <a:spLocks noChangeArrowheads="1"/>
          </p:cNvSpPr>
          <p:nvPr/>
        </p:nvSpPr>
        <p:spPr bwMode="auto">
          <a:xfrm>
            <a:off x="3452813" y="3790950"/>
            <a:ext cx="844550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900">
                <a:solidFill>
                  <a:srgbClr val="000000"/>
                </a:solidFill>
              </a:rPr>
              <a:t>192.168.3.</a:t>
            </a:r>
            <a:r>
              <a:rPr lang="de-DE" altLang="de-DE" sz="900">
                <a:solidFill>
                  <a:srgbClr val="FF0000"/>
                </a:solidFill>
              </a:rPr>
              <a:t>xx</a:t>
            </a:r>
            <a:endParaRPr lang="de-DE" altLang="de-DE" sz="1000">
              <a:solidFill>
                <a:srgbClr val="FF0000"/>
              </a:solidFill>
            </a:endParaRPr>
          </a:p>
        </p:txBody>
      </p:sp>
      <p:pic>
        <p:nvPicPr>
          <p:cNvPr id="185367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774700"/>
            <a:ext cx="4572000" cy="484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85368" name="Gerade Verbindung mit Pfeil 36"/>
          <p:cNvCxnSpPr>
            <a:cxnSpLocks noChangeShapeType="1"/>
          </p:cNvCxnSpPr>
          <p:nvPr/>
        </p:nvCxnSpPr>
        <p:spPr bwMode="auto">
          <a:xfrm flipH="1">
            <a:off x="3452813" y="2851150"/>
            <a:ext cx="3927475" cy="1657350"/>
          </a:xfrm>
          <a:prstGeom prst="straightConnector1">
            <a:avLst/>
          </a:prstGeom>
          <a:noFill/>
          <a:ln w="38100" algn="ctr">
            <a:solidFill>
              <a:srgbClr val="92D05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5369" name="Gerade Verbindung mit Pfeil 48"/>
          <p:cNvCxnSpPr>
            <a:cxnSpLocks noChangeShapeType="1"/>
          </p:cNvCxnSpPr>
          <p:nvPr/>
        </p:nvCxnSpPr>
        <p:spPr bwMode="auto">
          <a:xfrm flipV="1">
            <a:off x="3452813" y="3373438"/>
            <a:ext cx="974725" cy="306387"/>
          </a:xfrm>
          <a:prstGeom prst="straightConnector1">
            <a:avLst/>
          </a:prstGeom>
          <a:noFill/>
          <a:ln w="38100" algn="ctr">
            <a:solidFill>
              <a:srgbClr val="92D050"/>
            </a:solidFill>
            <a:round/>
            <a:headEnd type="oval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5370" name="Gerade Verbindung 53"/>
          <p:cNvCxnSpPr>
            <a:cxnSpLocks noChangeShapeType="1"/>
          </p:cNvCxnSpPr>
          <p:nvPr/>
        </p:nvCxnSpPr>
        <p:spPr bwMode="auto">
          <a:xfrm flipV="1">
            <a:off x="3665538" y="2894013"/>
            <a:ext cx="0" cy="466725"/>
          </a:xfrm>
          <a:prstGeom prst="line">
            <a:avLst/>
          </a:prstGeom>
          <a:noFill/>
          <a:ln w="5080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5371" name="Gerade Verbindung mit Pfeil 64"/>
          <p:cNvCxnSpPr>
            <a:cxnSpLocks noChangeShapeType="1"/>
          </p:cNvCxnSpPr>
          <p:nvPr/>
        </p:nvCxnSpPr>
        <p:spPr bwMode="auto">
          <a:xfrm>
            <a:off x="1439863" y="3043238"/>
            <a:ext cx="0" cy="1465262"/>
          </a:xfrm>
          <a:prstGeom prst="straightConnector1">
            <a:avLst/>
          </a:prstGeom>
          <a:noFill/>
          <a:ln w="38100" algn="ctr">
            <a:solidFill>
              <a:srgbClr val="92D050"/>
            </a:solidFill>
            <a:round/>
            <a:headEnd type="oval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85373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88" y="4489450"/>
            <a:ext cx="3986212" cy="159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5374" name="Picture 2" descr="http://www.it-production.com/artikel_bilder/pis/2011/09/L-Serie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3" t="8591" r="6532" b="9796"/>
          <a:stretch>
            <a:fillRect/>
          </a:stretch>
        </p:blipFill>
        <p:spPr bwMode="auto">
          <a:xfrm>
            <a:off x="82550" y="1497013"/>
            <a:ext cx="1119188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Rectangle 2"/>
          <p:cNvSpPr txBox="1">
            <a:spLocks noChangeArrowheads="1"/>
          </p:cNvSpPr>
          <p:nvPr/>
        </p:nvSpPr>
        <p:spPr bwMode="auto">
          <a:xfrm>
            <a:off x="1593850" y="146050"/>
            <a:ext cx="5937250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de-DE" sz="2800" dirty="0" smtClean="0">
                <a:solidFill>
                  <a:srgbClr val="0070C0"/>
                </a:solidFill>
              </a:rPr>
              <a:t>SCM Kit: configurazione di rete</a:t>
            </a:r>
            <a:endParaRPr lang="en-US" altLang="de-DE" sz="2400" b="1" dirty="0">
              <a:solidFill>
                <a:srgbClr val="0070C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4492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z="3200" dirty="0" smtClean="0">
                <a:latin typeface="Arial" charset="0"/>
              </a:rPr>
              <a:t>SCM Solution …</a:t>
            </a:r>
            <a:br>
              <a:rPr lang="de-DE" altLang="de-DE" sz="3200" dirty="0" smtClean="0">
                <a:latin typeface="Arial" charset="0"/>
              </a:rPr>
            </a:br>
            <a:endParaRPr lang="de-DE" altLang="de-DE" sz="3200" dirty="0" smtClean="0">
              <a:latin typeface="Arial" charset="0"/>
            </a:endParaRPr>
          </a:p>
        </p:txBody>
      </p:sp>
      <p:pic>
        <p:nvPicPr>
          <p:cNvPr id="84995" name="Picture 3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635125"/>
            <a:ext cx="2447925" cy="2154238"/>
          </a:xfrm>
          <a:prstGeom prst="rect">
            <a:avLst/>
          </a:prstGeom>
          <a:noFill/>
          <a:ln w="19050" algn="ctr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el 1"/>
          <p:cNvSpPr txBox="1">
            <a:spLocks/>
          </p:cNvSpPr>
          <p:nvPr/>
        </p:nvSpPr>
        <p:spPr bwMode="gray">
          <a:xfrm>
            <a:off x="827088" y="1196975"/>
            <a:ext cx="1728787" cy="338138"/>
          </a:xfrm>
          <a:prstGeom prst="rect">
            <a:avLst/>
          </a:prstGeom>
        </p:spPr>
        <p:txBody>
          <a:bodyPr lIns="0" tIns="0" rIns="0" bIns="0"/>
          <a:lstStyle/>
          <a:p>
            <a:pPr defTabSz="226800" fontAlgn="auto">
              <a:spcAft>
                <a:spcPts val="0"/>
              </a:spcAft>
              <a:defRPr/>
            </a:pPr>
            <a:r>
              <a:rPr kumimoji="0" lang="de-DE" sz="2200" b="1" dirty="0">
                <a:solidFill>
                  <a:srgbClr val="404547"/>
                </a:solidFill>
                <a:latin typeface="+mj-lt"/>
                <a:ea typeface="+mj-ea"/>
                <a:cs typeface="+mj-cs"/>
              </a:rPr>
              <a:t>Innovation</a:t>
            </a:r>
          </a:p>
        </p:txBody>
      </p:sp>
      <p:sp>
        <p:nvSpPr>
          <p:cNvPr id="8" name="Titel 1"/>
          <p:cNvSpPr txBox="1">
            <a:spLocks/>
          </p:cNvSpPr>
          <p:nvPr/>
        </p:nvSpPr>
        <p:spPr bwMode="gray">
          <a:xfrm>
            <a:off x="3798888" y="1768475"/>
            <a:ext cx="1728787" cy="338138"/>
          </a:xfrm>
          <a:prstGeom prst="rect">
            <a:avLst/>
          </a:prstGeom>
        </p:spPr>
        <p:txBody>
          <a:bodyPr lIns="0" tIns="0" rIns="0" bIns="0"/>
          <a:lstStyle/>
          <a:p>
            <a:pPr defTabSz="226800" fontAlgn="auto">
              <a:spcAft>
                <a:spcPts val="0"/>
              </a:spcAft>
              <a:defRPr/>
            </a:pPr>
            <a:r>
              <a:rPr kumimoji="0" lang="de-DE" sz="2200" b="1" dirty="0">
                <a:solidFill>
                  <a:srgbClr val="404547"/>
                </a:solidFill>
                <a:latin typeface="+mj-lt"/>
                <a:ea typeface="+mj-ea"/>
                <a:cs typeface="+mj-cs"/>
              </a:rPr>
              <a:t>Solution</a:t>
            </a:r>
          </a:p>
        </p:txBody>
      </p:sp>
      <p:sp>
        <p:nvSpPr>
          <p:cNvPr id="9" name="Titel 1"/>
          <p:cNvSpPr txBox="1">
            <a:spLocks/>
          </p:cNvSpPr>
          <p:nvPr/>
        </p:nvSpPr>
        <p:spPr bwMode="gray">
          <a:xfrm>
            <a:off x="6642100" y="2452688"/>
            <a:ext cx="1728788" cy="339725"/>
          </a:xfrm>
          <a:prstGeom prst="rect">
            <a:avLst/>
          </a:prstGeom>
        </p:spPr>
        <p:txBody>
          <a:bodyPr lIns="0" tIns="0" rIns="0" bIns="0"/>
          <a:lstStyle/>
          <a:p>
            <a:pPr defTabSz="226800" fontAlgn="auto">
              <a:spcAft>
                <a:spcPts val="0"/>
              </a:spcAft>
              <a:defRPr/>
            </a:pPr>
            <a:r>
              <a:rPr kumimoji="0" lang="de-DE" sz="2200" b="1" dirty="0">
                <a:solidFill>
                  <a:srgbClr val="404547"/>
                </a:solidFill>
                <a:latin typeface="+mj-lt"/>
                <a:ea typeface="+mj-ea"/>
                <a:cs typeface="+mj-cs"/>
              </a:rPr>
              <a:t>Competence</a:t>
            </a: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152775"/>
            <a:ext cx="194310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rnd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1975" y="4114800"/>
            <a:ext cx="1484313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rnd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2475" y="2524125"/>
            <a:ext cx="2165350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612329" y="5364505"/>
            <a:ext cx="61199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…reduce costs in maintenance! </a:t>
            </a:r>
          </a:p>
        </p:txBody>
      </p:sp>
    </p:spTree>
    <p:extLst>
      <p:ext uri="{BB962C8B-B14F-4D97-AF65-F5344CB8AC3E}">
        <p14:creationId xmlns:p14="http://schemas.microsoft.com/office/powerpoint/2010/main" val="1789582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514" name="Picture 2" descr="Eロゴ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8283" y="2852936"/>
            <a:ext cx="3143250" cy="186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2515" name="Rectangle 3"/>
          <p:cNvSpPr>
            <a:spLocks noChangeArrowheads="1"/>
          </p:cNvSpPr>
          <p:nvPr/>
        </p:nvSpPr>
        <p:spPr bwMode="auto">
          <a:xfrm>
            <a:off x="287337" y="1556792"/>
            <a:ext cx="8605141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GB" altLang="de-DE" sz="4400" b="1" dirty="0" smtClean="0">
                <a:solidFill>
                  <a:srgbClr val="000000"/>
                </a:solidFill>
                <a:latin typeface="Arial Black" pitchFamily="34" charset="0"/>
              </a:rPr>
              <a:t>Grazie per </a:t>
            </a:r>
            <a:r>
              <a:rPr kumimoji="0" lang="it-IT" altLang="de-DE" sz="4400" b="1" dirty="0" smtClean="0">
                <a:solidFill>
                  <a:srgbClr val="000000"/>
                </a:solidFill>
                <a:latin typeface="Arial Black" pitchFamily="34" charset="0"/>
              </a:rPr>
              <a:t>l’attenzione</a:t>
            </a:r>
            <a:r>
              <a:rPr kumimoji="0" lang="en-GB" altLang="de-DE" sz="4400" b="1" dirty="0" smtClean="0">
                <a:solidFill>
                  <a:srgbClr val="000000"/>
                </a:solidFill>
                <a:latin typeface="Arial Black" pitchFamily="34" charset="0"/>
              </a:rPr>
              <a:t>!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1277540" y="5301208"/>
            <a:ext cx="66247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Ulteriori</a:t>
            </a:r>
            <a:r>
              <a:rPr lang="en-US" dirty="0" smtClean="0"/>
              <a:t> </a:t>
            </a:r>
            <a:r>
              <a:rPr lang="en-US" dirty="0" err="1" smtClean="0"/>
              <a:t>informazioni</a:t>
            </a:r>
            <a:r>
              <a:rPr lang="en-US" dirty="0" smtClean="0"/>
              <a:t>:</a:t>
            </a:r>
          </a:p>
          <a:p>
            <a:pPr algn="ctr"/>
            <a:r>
              <a:rPr lang="en-US" dirty="0" smtClean="0">
                <a:hlinkClick r:id="rId4"/>
              </a:rPr>
              <a:t>alberto.griffini@it.mee.com</a:t>
            </a:r>
            <a:endParaRPr lang="en-US" dirty="0" smtClean="0"/>
          </a:p>
          <a:p>
            <a:pPr algn="ctr"/>
            <a:r>
              <a:rPr lang="en-US" dirty="0" smtClean="0">
                <a:hlinkClick r:id="rId5"/>
              </a:rPr>
              <a:t>bonifacio.stage@it.mee.com</a:t>
            </a:r>
            <a:endParaRPr lang="en-US" dirty="0" smtClean="0"/>
          </a:p>
          <a:p>
            <a:pPr algn="ctr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6068247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467544" y="1076538"/>
            <a:ext cx="8280920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  <a:defRPr/>
            </a:pPr>
            <a:r>
              <a:rPr lang="it-IT" altLang="de-DE" sz="2000" dirty="0" smtClean="0">
                <a:latin typeface="Arial" charset="0"/>
              </a:rPr>
              <a:t>Stime</a:t>
            </a:r>
            <a:r>
              <a:rPr lang="de-DE" altLang="de-DE" sz="2000" dirty="0" smtClean="0">
                <a:latin typeface="Arial" charset="0"/>
              </a:rPr>
              <a:t> in </a:t>
            </a:r>
            <a:r>
              <a:rPr lang="it-IT" altLang="de-DE" sz="2000" dirty="0" smtClean="0">
                <a:latin typeface="Arial" charset="0"/>
              </a:rPr>
              <a:t>ottica</a:t>
            </a:r>
            <a:r>
              <a:rPr lang="de-DE" altLang="de-DE" sz="2000" dirty="0" smtClean="0">
                <a:latin typeface="Arial" charset="0"/>
              </a:rPr>
              <a:t> OEE (Overall Equipment </a:t>
            </a:r>
            <a:r>
              <a:rPr lang="en-GB" altLang="de-DE" sz="2000" dirty="0" smtClean="0">
                <a:latin typeface="Arial" charset="0"/>
              </a:rPr>
              <a:t>Effectiveness</a:t>
            </a:r>
            <a:r>
              <a:rPr lang="de-DE" altLang="de-DE" sz="2000" dirty="0" smtClean="0">
                <a:latin typeface="Arial" charset="0"/>
              </a:rPr>
              <a:t>) </a:t>
            </a:r>
            <a:r>
              <a:rPr lang="it-IT" altLang="de-DE" sz="2000" dirty="0" smtClean="0">
                <a:latin typeface="Arial" charset="0"/>
              </a:rPr>
              <a:t>necessitano</a:t>
            </a:r>
            <a:r>
              <a:rPr lang="de-DE" altLang="de-DE" sz="2000" dirty="0" smtClean="0">
                <a:latin typeface="Arial" charset="0"/>
              </a:rPr>
              <a:t> di </a:t>
            </a:r>
            <a:r>
              <a:rPr lang="it-IT" altLang="de-DE" sz="2000" dirty="0" smtClean="0">
                <a:latin typeface="Arial" charset="0"/>
              </a:rPr>
              <a:t>informazioni</a:t>
            </a:r>
            <a:r>
              <a:rPr lang="de-DE" altLang="de-DE" sz="2000" dirty="0" smtClean="0">
                <a:latin typeface="Arial" charset="0"/>
              </a:rPr>
              <a:t> </a:t>
            </a:r>
            <a:r>
              <a:rPr lang="it-IT" altLang="de-DE" sz="2000" dirty="0" smtClean="0">
                <a:latin typeface="Arial" charset="0"/>
              </a:rPr>
              <a:t>provenienti</a:t>
            </a:r>
            <a:r>
              <a:rPr lang="de-DE" altLang="de-DE" sz="2000" dirty="0" smtClean="0">
                <a:latin typeface="Arial" charset="0"/>
              </a:rPr>
              <a:t> </a:t>
            </a:r>
            <a:r>
              <a:rPr lang="it-IT" altLang="de-DE" sz="2000" dirty="0" smtClean="0">
                <a:latin typeface="Arial" charset="0"/>
              </a:rPr>
              <a:t>dall‘applicazione</a:t>
            </a:r>
            <a:r>
              <a:rPr lang="de-DE" altLang="de-DE" sz="2000" dirty="0" smtClean="0">
                <a:latin typeface="Arial" charset="0"/>
              </a:rPr>
              <a:t>.</a:t>
            </a:r>
          </a:p>
          <a:p>
            <a:pPr>
              <a:lnSpc>
                <a:spcPct val="200000"/>
              </a:lnSpc>
              <a:defRPr/>
            </a:pPr>
            <a:r>
              <a:rPr lang="de-DE" sz="2000" dirty="0" smtClean="0"/>
              <a:t>La Overall </a:t>
            </a:r>
            <a:r>
              <a:rPr lang="de-DE" sz="2000" dirty="0"/>
              <a:t>Equipment </a:t>
            </a:r>
            <a:r>
              <a:rPr lang="en-GB" sz="2000" dirty="0" smtClean="0"/>
              <a:t>Effectiveness</a:t>
            </a:r>
            <a:r>
              <a:rPr lang="de-DE" sz="2000" dirty="0" smtClean="0"/>
              <a:t>  </a:t>
            </a:r>
            <a:r>
              <a:rPr lang="it-IT" sz="2000" dirty="0" smtClean="0"/>
              <a:t>include</a:t>
            </a:r>
            <a:r>
              <a:rPr lang="de-DE" sz="2000" dirty="0" smtClean="0"/>
              <a:t>:</a:t>
            </a:r>
            <a:endParaRPr lang="de-DE" sz="2000" dirty="0"/>
          </a:p>
          <a:p>
            <a:pPr marL="342900" indent="-342900">
              <a:lnSpc>
                <a:spcPct val="200000"/>
              </a:lnSpc>
              <a:buFont typeface="Arial" pitchFamily="34" charset="0"/>
              <a:buChar char="•"/>
              <a:defRPr/>
            </a:pPr>
            <a:r>
              <a:rPr lang="de-DE" sz="2000" b="1" dirty="0" smtClean="0"/>
              <a:t>ENERGY MANAGEMENT</a:t>
            </a:r>
            <a:r>
              <a:rPr lang="de-DE" sz="2000" dirty="0" smtClean="0"/>
              <a:t> (</a:t>
            </a:r>
            <a:r>
              <a:rPr lang="it-IT" sz="2000" dirty="0" smtClean="0"/>
              <a:t>avviato in</a:t>
            </a:r>
            <a:r>
              <a:rPr lang="de-DE" sz="2000" dirty="0" smtClean="0"/>
              <a:t> </a:t>
            </a:r>
            <a:r>
              <a:rPr lang="de-DE" sz="2000" dirty="0" err="1" smtClean="0"/>
              <a:t>Versalis</a:t>
            </a:r>
            <a:r>
              <a:rPr lang="de-DE" sz="2000" dirty="0" smtClean="0"/>
              <a:t>)</a:t>
            </a:r>
            <a:endParaRPr lang="de-DE" sz="2000" dirty="0"/>
          </a:p>
          <a:p>
            <a:pPr marL="342900" indent="-342900">
              <a:lnSpc>
                <a:spcPct val="200000"/>
              </a:lnSpc>
              <a:buFont typeface="Arial" pitchFamily="34" charset="0"/>
              <a:buChar char="•"/>
              <a:defRPr/>
            </a:pPr>
            <a:r>
              <a:rPr lang="de-DE" sz="2000" b="1" dirty="0" smtClean="0"/>
              <a:t>CONDITION MONITORING</a:t>
            </a:r>
            <a:endParaRPr lang="de-DE" sz="2000" b="1" dirty="0"/>
          </a:p>
          <a:p>
            <a:pPr marL="342900" indent="-342900">
              <a:lnSpc>
                <a:spcPct val="200000"/>
              </a:lnSpc>
              <a:buFont typeface="Arial" pitchFamily="34" charset="0"/>
              <a:buChar char="•"/>
              <a:defRPr/>
            </a:pPr>
            <a:endParaRPr lang="de-DE" sz="2000" dirty="0"/>
          </a:p>
          <a:p>
            <a:pPr algn="just">
              <a:lnSpc>
                <a:spcPct val="200000"/>
              </a:lnSpc>
              <a:defRPr/>
            </a:pPr>
            <a:r>
              <a:rPr lang="de-DE" sz="2000" dirty="0" smtClean="0"/>
              <a:t>Mitsubishi Electric </a:t>
            </a:r>
            <a:r>
              <a:rPr lang="it-IT" sz="2000" dirty="0" smtClean="0"/>
              <a:t>offre</a:t>
            </a:r>
            <a:r>
              <a:rPr lang="de-DE" sz="2000" dirty="0" smtClean="0"/>
              <a:t> </a:t>
            </a:r>
            <a:r>
              <a:rPr lang="it-IT" sz="2000" dirty="0" smtClean="0"/>
              <a:t>una</a:t>
            </a:r>
            <a:r>
              <a:rPr lang="de-DE" sz="2000" dirty="0" smtClean="0"/>
              <a:t> </a:t>
            </a:r>
            <a:r>
              <a:rPr lang="it-IT" sz="2000" dirty="0" smtClean="0"/>
              <a:t>soluzione</a:t>
            </a:r>
            <a:r>
              <a:rPr lang="de-DE" sz="2000" dirty="0" smtClean="0"/>
              <a:t> </a:t>
            </a:r>
            <a:r>
              <a:rPr lang="it-IT" sz="2000" dirty="0" smtClean="0"/>
              <a:t>anche</a:t>
            </a:r>
            <a:r>
              <a:rPr lang="de-DE" sz="2000" dirty="0" smtClean="0"/>
              <a:t> </a:t>
            </a:r>
            <a:r>
              <a:rPr lang="it-IT" sz="2000" dirty="0" smtClean="0"/>
              <a:t>nel</a:t>
            </a:r>
            <a:r>
              <a:rPr lang="de-DE" sz="2000" dirty="0" smtClean="0"/>
              <a:t> </a:t>
            </a:r>
            <a:r>
              <a:rPr lang="de-DE" sz="2000" dirty="0" err="1" smtClean="0"/>
              <a:t>Condition</a:t>
            </a:r>
            <a:r>
              <a:rPr lang="de-DE" sz="2000" dirty="0" smtClean="0"/>
              <a:t> Monitoring: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  <a:defRPr/>
            </a:pPr>
            <a:r>
              <a:rPr lang="de-DE" sz="2000" b="1" dirty="0" smtClean="0">
                <a:solidFill>
                  <a:srgbClr val="FF0000"/>
                </a:solidFill>
              </a:rPr>
              <a:t>SCM CONTROL PACK</a:t>
            </a:r>
            <a:endParaRPr lang="it-IT" sz="2000" b="1" dirty="0" smtClean="0">
              <a:solidFill>
                <a:srgbClr val="FF0000"/>
              </a:solidFill>
            </a:endParaRPr>
          </a:p>
        </p:txBody>
      </p:sp>
      <p:pic>
        <p:nvPicPr>
          <p:cNvPr id="9523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2984092"/>
            <a:ext cx="974849" cy="876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237" name="Picture 29" descr="Bild1_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17" r="27104"/>
          <a:stretch>
            <a:fillRect/>
          </a:stretch>
        </p:blipFill>
        <p:spPr bwMode="auto">
          <a:xfrm>
            <a:off x="6588224" y="3717032"/>
            <a:ext cx="792088" cy="946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593850" y="146050"/>
            <a:ext cx="5937250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de-DE" sz="2800" dirty="0" smtClean="0">
                <a:solidFill>
                  <a:srgbClr val="0070C0"/>
                </a:solidFill>
              </a:rPr>
              <a:t>OEE: la </a:t>
            </a:r>
            <a:r>
              <a:rPr lang="it-IT" altLang="de-DE" sz="2800" dirty="0" smtClean="0">
                <a:solidFill>
                  <a:srgbClr val="0070C0"/>
                </a:solidFill>
              </a:rPr>
              <a:t>visione</a:t>
            </a:r>
            <a:r>
              <a:rPr lang="en-GB" altLang="de-DE" sz="2800" dirty="0" smtClean="0">
                <a:solidFill>
                  <a:srgbClr val="0070C0"/>
                </a:solidFill>
              </a:rPr>
              <a:t> </a:t>
            </a:r>
            <a:r>
              <a:rPr lang="en-GB" altLang="de-DE" sz="2800" dirty="0">
                <a:solidFill>
                  <a:srgbClr val="0070C0"/>
                </a:solidFill>
              </a:rPr>
              <a:t>Mitsubishi Electric</a:t>
            </a:r>
            <a:r>
              <a:rPr lang="en-US" altLang="de-DE" sz="2800" dirty="0" smtClean="0">
                <a:solidFill>
                  <a:srgbClr val="0070C0"/>
                </a:solidFill>
                <a:cs typeface="Arial" pitchFamily="34" charset="0"/>
              </a:rPr>
              <a:t> </a:t>
            </a:r>
            <a:endParaRPr lang="en-US" altLang="de-DE" sz="2400" b="1" dirty="0">
              <a:solidFill>
                <a:srgbClr val="0070C0"/>
              </a:solidFill>
              <a:cs typeface="Arial" pitchFamily="34" charset="0"/>
            </a:endParaRPr>
          </a:p>
        </p:txBody>
      </p:sp>
      <p:pic>
        <p:nvPicPr>
          <p:cNvPr id="7" name="Picture 2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2200" y="5804818"/>
            <a:ext cx="14906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feld 39"/>
          <p:cNvSpPr txBox="1">
            <a:spLocks noChangeArrowheads="1"/>
          </p:cNvSpPr>
          <p:nvPr/>
        </p:nvSpPr>
        <p:spPr bwMode="auto">
          <a:xfrm>
            <a:off x="7668344" y="5847075"/>
            <a:ext cx="1024326" cy="246221"/>
          </a:xfrm>
          <a:prstGeom prst="rect">
            <a:avLst/>
          </a:prstGeom>
          <a:solidFill>
            <a:srgbClr val="314F3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000" b="1" dirty="0" smtClean="0">
                <a:solidFill>
                  <a:srgbClr val="FFFFFF"/>
                </a:solidFill>
                <a:latin typeface="Arial Black" pitchFamily="34" charset="0"/>
              </a:rPr>
              <a:t>    </a:t>
            </a:r>
            <a:r>
              <a:rPr lang="de-DE" altLang="de-DE" sz="1000" b="1" dirty="0" smtClean="0">
                <a:solidFill>
                  <a:srgbClr val="00B050"/>
                </a:solidFill>
                <a:latin typeface="Arial Black" pitchFamily="34" charset="0"/>
              </a:rPr>
              <a:t>OEE</a:t>
            </a:r>
          </a:p>
        </p:txBody>
      </p:sp>
    </p:spTree>
    <p:extLst>
      <p:ext uri="{BB962C8B-B14F-4D97-AF65-F5344CB8AC3E}">
        <p14:creationId xmlns:p14="http://schemas.microsoft.com/office/powerpoint/2010/main" val="168292947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593850" y="146050"/>
            <a:ext cx="5937250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de-DE" sz="2800" dirty="0" smtClean="0">
                <a:solidFill>
                  <a:srgbClr val="0070C0"/>
                </a:solidFill>
              </a:rPr>
              <a:t>Il problema della manutenzione</a:t>
            </a:r>
            <a:endParaRPr lang="en-US" altLang="de-DE" sz="2400" b="1" dirty="0">
              <a:solidFill>
                <a:srgbClr val="0070C0"/>
              </a:solidFill>
              <a:cs typeface="Arial" pitchFamily="34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827584" y="1628800"/>
            <a:ext cx="5472608" cy="468052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en-GB" sz="2400" dirty="0" smtClean="0">
                <a:solidFill>
                  <a:srgbClr val="000000"/>
                </a:solidFill>
              </a:rPr>
              <a:t>Electric Motors &amp; </a:t>
            </a:r>
            <a:r>
              <a:rPr lang="en-GB" sz="2400" dirty="0">
                <a:solidFill>
                  <a:srgbClr val="000000"/>
                </a:solidFill>
              </a:rPr>
              <a:t>Geared </a:t>
            </a:r>
            <a:r>
              <a:rPr lang="en-GB" sz="2400" dirty="0" smtClean="0">
                <a:solidFill>
                  <a:srgbClr val="000000"/>
                </a:solidFill>
              </a:rPr>
              <a:t>Motors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en-GB" sz="2400" dirty="0" smtClean="0">
                <a:solidFill>
                  <a:srgbClr val="000000"/>
                </a:solidFill>
              </a:rPr>
              <a:t>Vacuum and Fluid Pumps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en-GB" sz="2400" dirty="0" smtClean="0">
                <a:solidFill>
                  <a:srgbClr val="000000"/>
                </a:solidFill>
              </a:rPr>
              <a:t>Ventilators and Fans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en-GB" sz="2400" dirty="0" smtClean="0">
                <a:solidFill>
                  <a:srgbClr val="000000"/>
                </a:solidFill>
              </a:rPr>
              <a:t>Gearboxes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en-GB" sz="2400" dirty="0" smtClean="0">
                <a:solidFill>
                  <a:srgbClr val="000000"/>
                </a:solidFill>
              </a:rPr>
              <a:t>Compressors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en-GB" sz="2400" dirty="0" smtClean="0">
                <a:solidFill>
                  <a:srgbClr val="000000"/>
                </a:solidFill>
              </a:rPr>
              <a:t>Separators and Decanters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en-GB" sz="2400" dirty="0" smtClean="0">
                <a:solidFill>
                  <a:srgbClr val="000000"/>
                </a:solidFill>
              </a:rPr>
              <a:t>Spindles and Machine Tools</a:t>
            </a:r>
            <a:endParaRPr lang="en-GB" sz="2400" dirty="0">
              <a:solidFill>
                <a:srgbClr val="000000"/>
              </a:solidFill>
            </a:endParaRPr>
          </a:p>
        </p:txBody>
      </p:sp>
      <p:pic>
        <p:nvPicPr>
          <p:cNvPr id="8" name="Picture 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9571" y="2387596"/>
            <a:ext cx="1090821" cy="753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5266" y="4005064"/>
            <a:ext cx="1075126" cy="737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791948"/>
            <a:ext cx="1067279" cy="745526"/>
          </a:xfrm>
          <a:prstGeom prst="rect">
            <a:avLst/>
          </a:prstGeom>
          <a:solidFill>
            <a:schemeClr val="tx1"/>
          </a:solidFill>
          <a:ln w="9525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11" name="Picture 4" descr="ventilatore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2568" y="3148798"/>
            <a:ext cx="1077824" cy="82376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thumbs4.ebaystatic.com/d/l225/m/mkP22gIItBkYne5qXV5zt-g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5480" y="1538523"/>
            <a:ext cx="1077824" cy="809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09571" y="5584036"/>
            <a:ext cx="1090821" cy="725284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458727" y="1023119"/>
            <a:ext cx="20970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>
                <a:solidFill>
                  <a:srgbClr val="FF0000"/>
                </a:solidFill>
              </a:rPr>
              <a:t>Applicazioni:</a:t>
            </a:r>
            <a:endParaRPr lang="it-IT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470354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0000104B_SAC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804" y="3068960"/>
            <a:ext cx="2194982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593850" y="146050"/>
            <a:ext cx="5937250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de-DE" sz="2800" dirty="0" smtClean="0">
                <a:solidFill>
                  <a:srgbClr val="0070C0"/>
                </a:solidFill>
              </a:rPr>
              <a:t>Il problema della manutenzione</a:t>
            </a:r>
            <a:endParaRPr lang="en-US" altLang="de-DE" sz="2400" b="1" dirty="0">
              <a:solidFill>
                <a:srgbClr val="0070C0"/>
              </a:solidFill>
              <a:cs typeface="Arial" pitchFamily="34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458727" y="1280954"/>
            <a:ext cx="31771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/>
              <a:t>Tutte queste applicazioni hanno in comune:</a:t>
            </a:r>
            <a:endParaRPr lang="it-IT" sz="2000" dirty="0"/>
          </a:p>
        </p:txBody>
      </p:sp>
      <p:sp>
        <p:nvSpPr>
          <p:cNvPr id="7" name="Textfeld 1"/>
          <p:cNvSpPr txBox="1"/>
          <p:nvPr/>
        </p:nvSpPr>
        <p:spPr>
          <a:xfrm>
            <a:off x="458727" y="2319263"/>
            <a:ext cx="288913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it-IT" altLang="de-DE" sz="2400" b="1" dirty="0" smtClean="0">
                <a:solidFill>
                  <a:srgbClr val="FF0000"/>
                </a:solidFill>
                <a:latin typeface="Arial" charset="0"/>
              </a:rPr>
              <a:t>Cuscinetti a sfera</a:t>
            </a:r>
            <a:endParaRPr lang="it-IT" sz="2400" b="1" dirty="0" smtClean="0">
              <a:solidFill>
                <a:srgbClr val="FF0000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5418" y="3925121"/>
            <a:ext cx="1061679" cy="1272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 descr="http://oi40.tinypic.com/25qpx7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7742" y="3892169"/>
            <a:ext cx="1203641" cy="1337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3832" y="1398384"/>
            <a:ext cx="1504853" cy="101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9336" y="1340768"/>
            <a:ext cx="1220454" cy="1127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http://machinedesign.com/site-files/machinedesign.com/files/uploads/2014/02/021314-SM-Timken-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741246"/>
            <a:ext cx="1752531" cy="930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://www.maintenancetechnology.com/wp-content/uploads/images/stories/2010/0910feature2seizure2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0056" y="2708920"/>
            <a:ext cx="1659014" cy="995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ttangolo arrotondato 13"/>
          <p:cNvSpPr/>
          <p:nvPr/>
        </p:nvSpPr>
        <p:spPr bwMode="auto">
          <a:xfrm>
            <a:off x="4283968" y="980728"/>
            <a:ext cx="4248472" cy="4608512"/>
          </a:xfrm>
          <a:prstGeom prst="roundRect">
            <a:avLst>
              <a:gd name="adj" fmla="val 11735"/>
            </a:avLst>
          </a:prstGeom>
          <a:noFill/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4283968" y="5699715"/>
            <a:ext cx="42484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 smtClean="0"/>
              <a:t>…con tutti i loro difetti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1704626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quarter" idx="10"/>
          </p:nvPr>
        </p:nvSpPr>
        <p:spPr>
          <a:xfrm>
            <a:off x="179512" y="1124744"/>
            <a:ext cx="8277349" cy="4752528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Quali sono le principali cause di guasto?</a:t>
            </a:r>
          </a:p>
          <a:p>
            <a:pPr lvl="1"/>
            <a:r>
              <a:rPr lang="en-US" sz="2000" dirty="0" smtClean="0">
                <a:solidFill>
                  <a:schemeClr val="tx1"/>
                </a:solidFill>
              </a:rPr>
              <a:t>Problemi di </a:t>
            </a:r>
            <a:r>
              <a:rPr lang="en-US" sz="2000" dirty="0" err="1" smtClean="0">
                <a:solidFill>
                  <a:schemeClr val="tx1"/>
                </a:solidFill>
              </a:rPr>
              <a:t>lubrificazione</a:t>
            </a:r>
            <a:endParaRPr lang="en-US" sz="2000" dirty="0">
              <a:solidFill>
                <a:schemeClr val="tx1"/>
              </a:solidFill>
            </a:endParaRPr>
          </a:p>
          <a:p>
            <a:pPr lvl="1"/>
            <a:r>
              <a:rPr lang="en-US" sz="2000" dirty="0" err="1" smtClean="0">
                <a:solidFill>
                  <a:schemeClr val="tx1"/>
                </a:solidFill>
              </a:rPr>
              <a:t>Sbilanciamenti</a:t>
            </a:r>
            <a:endParaRPr lang="en-US" sz="2000" dirty="0" smtClean="0">
              <a:solidFill>
                <a:schemeClr val="tx1"/>
              </a:solidFill>
            </a:endParaRPr>
          </a:p>
          <a:p>
            <a:pPr lvl="1"/>
            <a:r>
              <a:rPr lang="en-US" sz="2000" dirty="0" err="1" smtClean="0">
                <a:solidFill>
                  <a:schemeClr val="tx1"/>
                </a:solidFill>
              </a:rPr>
              <a:t>Alberi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disallineati</a:t>
            </a:r>
            <a:endParaRPr lang="en-US" sz="2000" dirty="0" smtClean="0">
              <a:solidFill>
                <a:schemeClr val="tx1"/>
              </a:solidFill>
            </a:endParaRPr>
          </a:p>
          <a:p>
            <a:pPr lvl="1"/>
            <a:r>
              <a:rPr lang="en-US" sz="2000" dirty="0" smtClean="0">
                <a:solidFill>
                  <a:schemeClr val="tx1"/>
                </a:solidFill>
              </a:rPr>
              <a:t>Tempi di </a:t>
            </a:r>
            <a:r>
              <a:rPr lang="en-US" sz="2000" dirty="0" err="1" smtClean="0">
                <a:solidFill>
                  <a:schemeClr val="tx1"/>
                </a:solidFill>
              </a:rPr>
              <a:t>ricondizionamento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errati</a:t>
            </a:r>
            <a:endParaRPr lang="en-US" sz="2000" dirty="0" smtClean="0">
              <a:solidFill>
                <a:schemeClr val="tx1"/>
              </a:solidFill>
            </a:endParaRPr>
          </a:p>
          <a:p>
            <a:pPr lvl="1"/>
            <a:r>
              <a:rPr lang="en-US" sz="2000" dirty="0" err="1" smtClean="0">
                <a:solidFill>
                  <a:schemeClr val="tx1"/>
                </a:solidFill>
              </a:rPr>
              <a:t>Scarsa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qualità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dei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cuscinetti</a:t>
            </a:r>
            <a:endParaRPr lang="en-US" sz="2000" dirty="0" smtClean="0">
              <a:solidFill>
                <a:schemeClr val="tx1"/>
              </a:solidFill>
            </a:endParaRPr>
          </a:p>
          <a:p>
            <a:r>
              <a:rPr lang="en-US" b="1" dirty="0" smtClean="0">
                <a:solidFill>
                  <a:schemeClr val="tx1"/>
                </a:solidFill>
              </a:rPr>
              <a:t>Con </a:t>
            </a:r>
            <a:r>
              <a:rPr lang="en-US" b="1" dirty="0" err="1" smtClean="0">
                <a:solidFill>
                  <a:schemeClr val="tx1"/>
                </a:solidFill>
              </a:rPr>
              <a:t>quali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risultati</a:t>
            </a:r>
            <a:r>
              <a:rPr lang="en-US" b="1" dirty="0" smtClean="0">
                <a:solidFill>
                  <a:schemeClr val="tx1"/>
                </a:solidFill>
              </a:rPr>
              <a:t>? </a:t>
            </a:r>
          </a:p>
          <a:p>
            <a:pPr lvl="1"/>
            <a:r>
              <a:rPr lang="en-US" sz="2000" dirty="0" err="1" smtClean="0">
                <a:solidFill>
                  <a:schemeClr val="tx1"/>
                </a:solidFill>
              </a:rPr>
              <a:t>Interruzioni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della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produzione</a:t>
            </a:r>
            <a:endParaRPr lang="en-US" sz="2000" dirty="0" smtClean="0">
              <a:solidFill>
                <a:schemeClr val="tx1"/>
              </a:solidFill>
            </a:endParaRPr>
          </a:p>
          <a:p>
            <a:pPr lvl="1"/>
            <a:r>
              <a:rPr lang="en-US" sz="2000" dirty="0" err="1" smtClean="0">
                <a:solidFill>
                  <a:schemeClr val="tx1"/>
                </a:solidFill>
              </a:rPr>
              <a:t>Costi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dovuti</a:t>
            </a:r>
            <a:r>
              <a:rPr lang="en-US" sz="2000" dirty="0" smtClean="0">
                <a:solidFill>
                  <a:schemeClr val="tx1"/>
                </a:solidFill>
              </a:rPr>
              <a:t> a stock e </a:t>
            </a:r>
            <a:r>
              <a:rPr lang="en-US" sz="2000" dirty="0" err="1" smtClean="0">
                <a:solidFill>
                  <a:schemeClr val="tx1"/>
                </a:solidFill>
              </a:rPr>
              <a:t>mancata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produzione</a:t>
            </a:r>
            <a:endParaRPr lang="en-US" sz="2000" dirty="0">
              <a:solidFill>
                <a:schemeClr val="tx1"/>
              </a:solidFill>
            </a:endParaRPr>
          </a:p>
          <a:p>
            <a:pPr lvl="1"/>
            <a:r>
              <a:rPr lang="en-US" sz="2000" dirty="0" err="1" smtClean="0">
                <a:solidFill>
                  <a:schemeClr val="tx1"/>
                </a:solidFill>
              </a:rPr>
              <a:t>Riduzione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della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qualità</a:t>
            </a:r>
            <a:endParaRPr lang="en-US" sz="2000" dirty="0" smtClean="0">
              <a:solidFill>
                <a:schemeClr val="tx1"/>
              </a:solidFill>
            </a:endParaRPr>
          </a:p>
          <a:p>
            <a:pPr lvl="1"/>
            <a:endParaRPr lang="en-US" sz="400" dirty="0" smtClean="0">
              <a:solidFill>
                <a:schemeClr val="tx1"/>
              </a:solidFill>
            </a:endParaRPr>
          </a:p>
          <a:p>
            <a:r>
              <a:rPr lang="en-US" b="1" dirty="0" smtClean="0">
                <a:solidFill>
                  <a:schemeClr val="tx1"/>
                </a:solidFill>
              </a:rPr>
              <a:t>La </a:t>
            </a:r>
            <a:r>
              <a:rPr lang="en-US" b="1" dirty="0" err="1" smtClean="0">
                <a:solidFill>
                  <a:schemeClr val="tx1"/>
                </a:solidFill>
              </a:rPr>
              <a:t>soluzione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proposta</a:t>
            </a:r>
            <a:r>
              <a:rPr lang="en-US" b="1" dirty="0" smtClean="0">
                <a:solidFill>
                  <a:schemeClr val="tx1"/>
                </a:solidFill>
              </a:rPr>
              <a:t> da Mitsubishi Electric è: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8" t="6772" r="8918" b="16940"/>
          <a:stretch/>
        </p:blipFill>
        <p:spPr bwMode="auto">
          <a:xfrm>
            <a:off x="5739921" y="1700808"/>
            <a:ext cx="3296575" cy="244827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1625280" y="5733256"/>
            <a:ext cx="61150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>
                <a:solidFill>
                  <a:srgbClr val="FF0000"/>
                </a:solidFill>
              </a:rPr>
              <a:t>SMART CONDITION MONITORING (SCM)</a:t>
            </a:r>
            <a:endParaRPr lang="it-IT" sz="2400" b="1" dirty="0">
              <a:solidFill>
                <a:srgbClr val="FF0000"/>
              </a:solidFill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593850" y="146050"/>
            <a:ext cx="5937250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de-DE" sz="2800" dirty="0" smtClean="0">
                <a:solidFill>
                  <a:srgbClr val="0070C0"/>
                </a:solidFill>
              </a:rPr>
              <a:t>Il problema della manutenzione</a:t>
            </a:r>
            <a:endParaRPr lang="en-US" altLang="de-DE" sz="2400" b="1" dirty="0">
              <a:solidFill>
                <a:srgbClr val="0070C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9402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6" name="Rectangle 4"/>
          <p:cNvSpPr>
            <a:spLocks noChangeArrowheads="1"/>
          </p:cNvSpPr>
          <p:nvPr/>
        </p:nvSpPr>
        <p:spPr bwMode="auto">
          <a:xfrm>
            <a:off x="301632" y="869428"/>
            <a:ext cx="8518518" cy="4726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rIns="54000" bIns="36000"/>
          <a:lstStyle>
            <a:lvl1pPr marL="360363" indent="-274638" defTabSz="757238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defTabSz="757238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defTabSz="757238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defTabSz="757238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defTabSz="757238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7572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7572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7572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7572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>
                <a:srgbClr val="F7931E"/>
              </a:buClr>
              <a:buSzPct val="80000"/>
              <a:buFont typeface="Wingdings" pitchFamily="2" charset="2"/>
              <a:buNone/>
            </a:pPr>
            <a:r>
              <a:rPr lang="de-DE" altLang="de-DE" sz="2200" b="1" dirty="0" err="1">
                <a:solidFill>
                  <a:srgbClr val="000000"/>
                </a:solidFill>
              </a:rPr>
              <a:t>P</a:t>
            </a:r>
            <a:r>
              <a:rPr lang="de-DE" altLang="de-DE" sz="2200" b="1" dirty="0" err="1" smtClean="0">
                <a:solidFill>
                  <a:srgbClr val="000000"/>
                </a:solidFill>
              </a:rPr>
              <a:t>ossono</a:t>
            </a:r>
            <a:r>
              <a:rPr lang="de-DE" altLang="de-DE" sz="2200" b="1" dirty="0" smtClean="0">
                <a:solidFill>
                  <a:srgbClr val="000000"/>
                </a:solidFill>
              </a:rPr>
              <a:t> </a:t>
            </a:r>
            <a:r>
              <a:rPr lang="de-DE" altLang="de-DE" sz="2200" b="1" dirty="0" err="1" smtClean="0">
                <a:solidFill>
                  <a:srgbClr val="000000"/>
                </a:solidFill>
              </a:rPr>
              <a:t>essere</a:t>
            </a:r>
            <a:r>
              <a:rPr lang="de-DE" altLang="de-DE" sz="2200" b="1" dirty="0" smtClean="0">
                <a:solidFill>
                  <a:srgbClr val="000000"/>
                </a:solidFill>
              </a:rPr>
              <a:t> </a:t>
            </a:r>
            <a:r>
              <a:rPr lang="de-DE" altLang="de-DE" sz="2200" b="1" dirty="0" err="1" smtClean="0">
                <a:solidFill>
                  <a:srgbClr val="000000"/>
                </a:solidFill>
              </a:rPr>
              <a:t>monitorati</a:t>
            </a:r>
            <a:r>
              <a:rPr lang="de-DE" altLang="de-DE" sz="2200" b="1" dirty="0" smtClean="0">
                <a:solidFill>
                  <a:srgbClr val="000000"/>
                </a:solidFill>
              </a:rPr>
              <a:t> </a:t>
            </a:r>
            <a:r>
              <a:rPr lang="de-DE" altLang="de-DE" sz="2200" b="1" dirty="0" err="1" smtClean="0">
                <a:solidFill>
                  <a:srgbClr val="000000"/>
                </a:solidFill>
              </a:rPr>
              <a:t>numerosi</a:t>
            </a:r>
            <a:r>
              <a:rPr lang="de-DE" altLang="de-DE" sz="2200" b="1" dirty="0" smtClean="0">
                <a:solidFill>
                  <a:srgbClr val="000000"/>
                </a:solidFill>
              </a:rPr>
              <a:t> </a:t>
            </a:r>
            <a:r>
              <a:rPr lang="de-DE" altLang="de-DE" sz="2200" b="1" dirty="0" err="1" smtClean="0">
                <a:solidFill>
                  <a:srgbClr val="000000"/>
                </a:solidFill>
              </a:rPr>
              <a:t>parametri</a:t>
            </a:r>
            <a:endParaRPr lang="de-DE" altLang="de-DE" sz="2200" b="1" dirty="0">
              <a:solidFill>
                <a:srgbClr val="000000"/>
              </a:solidFill>
            </a:endParaRPr>
          </a:p>
          <a:p>
            <a:pPr>
              <a:lnSpc>
                <a:spcPct val="250000"/>
              </a:lnSpc>
              <a:spcBef>
                <a:spcPct val="0"/>
              </a:spcBef>
              <a:buClr>
                <a:srgbClr val="F7931E"/>
              </a:buClr>
              <a:buSzPct val="80000"/>
              <a:buFont typeface="Wingdings" pitchFamily="2" charset="2"/>
              <a:buChar char="n"/>
            </a:pPr>
            <a:r>
              <a:rPr lang="de-DE" altLang="de-DE" sz="2200" dirty="0" err="1" smtClean="0">
                <a:solidFill>
                  <a:srgbClr val="000000"/>
                </a:solidFill>
              </a:rPr>
              <a:t>Potenza</a:t>
            </a:r>
            <a:r>
              <a:rPr lang="de-DE" altLang="de-DE" sz="2200" dirty="0" smtClean="0">
                <a:solidFill>
                  <a:srgbClr val="000000"/>
                </a:solidFill>
              </a:rPr>
              <a:t>/</a:t>
            </a:r>
            <a:r>
              <a:rPr lang="de-DE" altLang="de-DE" sz="2200" dirty="0" err="1" smtClean="0">
                <a:solidFill>
                  <a:srgbClr val="000000"/>
                </a:solidFill>
              </a:rPr>
              <a:t>Coppia</a:t>
            </a:r>
            <a:endParaRPr lang="de-DE" altLang="de-DE" sz="2200" dirty="0">
              <a:solidFill>
                <a:srgbClr val="000000"/>
              </a:solidFill>
            </a:endParaRPr>
          </a:p>
          <a:p>
            <a:pPr>
              <a:lnSpc>
                <a:spcPct val="250000"/>
              </a:lnSpc>
              <a:spcBef>
                <a:spcPct val="0"/>
              </a:spcBef>
              <a:buClr>
                <a:srgbClr val="F7931E"/>
              </a:buClr>
              <a:buSzPct val="80000"/>
              <a:buFont typeface="Wingdings" pitchFamily="2" charset="2"/>
              <a:buChar char="n"/>
            </a:pPr>
            <a:r>
              <a:rPr lang="de-DE" altLang="de-DE" sz="2200" dirty="0" err="1" smtClean="0">
                <a:solidFill>
                  <a:srgbClr val="000000"/>
                </a:solidFill>
              </a:rPr>
              <a:t>Pressione</a:t>
            </a:r>
            <a:endParaRPr lang="de-DE" altLang="de-DE" sz="2200" dirty="0">
              <a:solidFill>
                <a:srgbClr val="000000"/>
              </a:solidFill>
            </a:endParaRPr>
          </a:p>
          <a:p>
            <a:pPr>
              <a:lnSpc>
                <a:spcPct val="250000"/>
              </a:lnSpc>
              <a:spcBef>
                <a:spcPct val="0"/>
              </a:spcBef>
              <a:buClr>
                <a:srgbClr val="F7931E"/>
              </a:buClr>
              <a:buSzPct val="80000"/>
              <a:buFont typeface="Wingdings" pitchFamily="2" charset="2"/>
              <a:buChar char="n"/>
            </a:pPr>
            <a:r>
              <a:rPr lang="de-DE" altLang="de-DE" sz="2200" dirty="0" err="1" smtClean="0">
                <a:solidFill>
                  <a:srgbClr val="000000"/>
                </a:solidFill>
              </a:rPr>
              <a:t>Flusso</a:t>
            </a:r>
            <a:r>
              <a:rPr lang="de-DE" altLang="de-DE" sz="2200" dirty="0" smtClean="0">
                <a:solidFill>
                  <a:srgbClr val="000000"/>
                </a:solidFill>
              </a:rPr>
              <a:t> </a:t>
            </a:r>
            <a:endParaRPr lang="de-DE" altLang="de-DE" sz="2200" dirty="0">
              <a:solidFill>
                <a:srgbClr val="000000"/>
              </a:solidFill>
            </a:endParaRPr>
          </a:p>
          <a:p>
            <a:pPr>
              <a:lnSpc>
                <a:spcPct val="250000"/>
              </a:lnSpc>
              <a:spcBef>
                <a:spcPct val="0"/>
              </a:spcBef>
              <a:buClr>
                <a:srgbClr val="F7931E"/>
              </a:buClr>
              <a:buSzPct val="80000"/>
              <a:buFont typeface="Wingdings" pitchFamily="2" charset="2"/>
              <a:buChar char="n"/>
            </a:pPr>
            <a:r>
              <a:rPr lang="de-DE" altLang="de-DE" sz="2200" dirty="0" err="1" smtClean="0">
                <a:solidFill>
                  <a:srgbClr val="000000"/>
                </a:solidFill>
              </a:rPr>
              <a:t>Condizioni</a:t>
            </a:r>
            <a:r>
              <a:rPr lang="de-DE" altLang="de-DE" sz="2200" dirty="0" smtClean="0">
                <a:solidFill>
                  <a:srgbClr val="000000"/>
                </a:solidFill>
              </a:rPr>
              <a:t> </a:t>
            </a:r>
            <a:r>
              <a:rPr lang="de-DE" altLang="de-DE" sz="2200" dirty="0" err="1" smtClean="0">
                <a:solidFill>
                  <a:srgbClr val="000000"/>
                </a:solidFill>
              </a:rPr>
              <a:t>lubrificante</a:t>
            </a:r>
            <a:endParaRPr lang="de-DE" altLang="de-DE" sz="2200" dirty="0">
              <a:solidFill>
                <a:srgbClr val="000000"/>
              </a:solidFill>
            </a:endParaRPr>
          </a:p>
          <a:p>
            <a:pPr>
              <a:lnSpc>
                <a:spcPct val="250000"/>
              </a:lnSpc>
              <a:spcBef>
                <a:spcPct val="0"/>
              </a:spcBef>
              <a:buClr>
                <a:srgbClr val="F7931E"/>
              </a:buClr>
              <a:buSzPct val="80000"/>
              <a:buFont typeface="Wingdings" pitchFamily="2" charset="2"/>
              <a:buChar char="n"/>
            </a:pPr>
            <a:r>
              <a:rPr lang="de-DE" altLang="de-DE" sz="2200" dirty="0" err="1" smtClean="0">
                <a:solidFill>
                  <a:srgbClr val="000000"/>
                </a:solidFill>
              </a:rPr>
              <a:t>Temperatura</a:t>
            </a:r>
            <a:endParaRPr lang="de-DE" altLang="de-DE" sz="2200" dirty="0">
              <a:solidFill>
                <a:srgbClr val="000000"/>
              </a:solidFill>
            </a:endParaRPr>
          </a:p>
        </p:txBody>
      </p:sp>
      <p:pic>
        <p:nvPicPr>
          <p:cNvPr id="112642" name="Picture 2" descr="Machi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200300"/>
            <a:ext cx="3001963" cy="339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477" name="Rectangle 5"/>
          <p:cNvSpPr>
            <a:spLocks noChangeArrowheads="1"/>
          </p:cNvSpPr>
          <p:nvPr/>
        </p:nvSpPr>
        <p:spPr bwMode="auto">
          <a:xfrm>
            <a:off x="7236296" y="3932709"/>
            <a:ext cx="1439862" cy="1081087"/>
          </a:xfrm>
          <a:prstGeom prst="rect">
            <a:avLst/>
          </a:prstGeom>
          <a:solidFill>
            <a:srgbClr val="CDD0DD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6000" rIns="54000" bIns="36000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>
              <a:solidFill>
                <a:srgbClr val="000000"/>
              </a:solidFill>
            </a:endParaRPr>
          </a:p>
        </p:txBody>
      </p:sp>
      <p:sp>
        <p:nvSpPr>
          <p:cNvPr id="105478" name="Rectangle 6"/>
          <p:cNvSpPr>
            <a:spLocks noChangeArrowheads="1"/>
          </p:cNvSpPr>
          <p:nvPr/>
        </p:nvSpPr>
        <p:spPr bwMode="auto">
          <a:xfrm>
            <a:off x="7236296" y="2708746"/>
            <a:ext cx="1439862" cy="1081088"/>
          </a:xfrm>
          <a:prstGeom prst="rect">
            <a:avLst/>
          </a:prstGeom>
          <a:solidFill>
            <a:srgbClr val="CDD0DD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6000" rIns="54000" bIns="36000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>
              <a:solidFill>
                <a:srgbClr val="000000"/>
              </a:solidFill>
            </a:endParaRPr>
          </a:p>
        </p:txBody>
      </p:sp>
      <p:sp>
        <p:nvSpPr>
          <p:cNvPr id="105479" name="Rectangle 7"/>
          <p:cNvSpPr>
            <a:spLocks noChangeArrowheads="1"/>
          </p:cNvSpPr>
          <p:nvPr/>
        </p:nvSpPr>
        <p:spPr bwMode="auto">
          <a:xfrm>
            <a:off x="7236296" y="1484784"/>
            <a:ext cx="1439862" cy="1081087"/>
          </a:xfrm>
          <a:prstGeom prst="rect">
            <a:avLst/>
          </a:prstGeom>
          <a:solidFill>
            <a:srgbClr val="CDD0DD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6000" rIns="54000" bIns="36000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>
              <a:solidFill>
                <a:srgbClr val="000000"/>
              </a:solidFill>
            </a:endParaRPr>
          </a:p>
        </p:txBody>
      </p:sp>
      <p:grpSp>
        <p:nvGrpSpPr>
          <p:cNvPr id="105480" name="Group 8"/>
          <p:cNvGrpSpPr>
            <a:grpSpLocks/>
          </p:cNvGrpSpPr>
          <p:nvPr/>
        </p:nvGrpSpPr>
        <p:grpSpPr bwMode="auto">
          <a:xfrm>
            <a:off x="7812558" y="2853209"/>
            <a:ext cx="239713" cy="720725"/>
            <a:chOff x="612" y="2069"/>
            <a:chExt cx="318" cy="953"/>
          </a:xfrm>
        </p:grpSpPr>
        <p:sp>
          <p:nvSpPr>
            <p:cNvPr id="105506" name="Oval 9"/>
            <p:cNvSpPr>
              <a:spLocks noChangeArrowheads="1"/>
            </p:cNvSpPr>
            <p:nvPr/>
          </p:nvSpPr>
          <p:spPr bwMode="auto">
            <a:xfrm>
              <a:off x="612" y="2704"/>
              <a:ext cx="318" cy="318"/>
            </a:xfrm>
            <a:prstGeom prst="ellipse">
              <a:avLst/>
            </a:prstGeom>
            <a:solidFill>
              <a:srgbClr val="FFFFFF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36000" rIns="54000" bIns="36000" anchor="ctr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de-DE" altLang="de-DE" sz="1800">
                <a:solidFill>
                  <a:srgbClr val="000000"/>
                </a:solidFill>
              </a:endParaRPr>
            </a:p>
          </p:txBody>
        </p:sp>
        <p:sp>
          <p:nvSpPr>
            <p:cNvPr id="105507" name="Rectangle 10"/>
            <p:cNvSpPr>
              <a:spLocks noChangeArrowheads="1"/>
            </p:cNvSpPr>
            <p:nvPr/>
          </p:nvSpPr>
          <p:spPr bwMode="auto">
            <a:xfrm>
              <a:off x="702" y="2069"/>
              <a:ext cx="137" cy="680"/>
            </a:xfrm>
            <a:prstGeom prst="rect">
              <a:avLst/>
            </a:prstGeom>
            <a:solidFill>
              <a:srgbClr val="FFFFFF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36000" rIns="54000" bIns="36000" anchor="ctr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de-DE" altLang="de-DE" sz="1800">
                <a:solidFill>
                  <a:srgbClr val="000000"/>
                </a:solidFill>
              </a:endParaRPr>
            </a:p>
          </p:txBody>
        </p:sp>
        <p:sp>
          <p:nvSpPr>
            <p:cNvPr id="105508" name="Line 11"/>
            <p:cNvSpPr>
              <a:spLocks noChangeShapeType="1"/>
            </p:cNvSpPr>
            <p:nvPr/>
          </p:nvSpPr>
          <p:spPr bwMode="auto">
            <a:xfrm flipH="1">
              <a:off x="793" y="2659"/>
              <a:ext cx="4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36000" rIns="54000" bIns="36000"/>
            <a:lstStyle/>
            <a:p>
              <a:endParaRPr lang="en-US"/>
            </a:p>
          </p:txBody>
        </p:sp>
        <p:sp>
          <p:nvSpPr>
            <p:cNvPr id="105509" name="Line 12"/>
            <p:cNvSpPr>
              <a:spLocks noChangeShapeType="1"/>
            </p:cNvSpPr>
            <p:nvPr/>
          </p:nvSpPr>
          <p:spPr bwMode="auto">
            <a:xfrm flipH="1">
              <a:off x="793" y="2613"/>
              <a:ext cx="4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36000" rIns="54000" bIns="36000"/>
            <a:lstStyle/>
            <a:p>
              <a:endParaRPr lang="en-US"/>
            </a:p>
          </p:txBody>
        </p:sp>
        <p:sp>
          <p:nvSpPr>
            <p:cNvPr id="105510" name="Line 13"/>
            <p:cNvSpPr>
              <a:spLocks noChangeShapeType="1"/>
            </p:cNvSpPr>
            <p:nvPr/>
          </p:nvSpPr>
          <p:spPr bwMode="auto">
            <a:xfrm flipH="1">
              <a:off x="793" y="2568"/>
              <a:ext cx="4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36000" rIns="54000" bIns="36000"/>
            <a:lstStyle/>
            <a:p>
              <a:endParaRPr lang="en-US"/>
            </a:p>
          </p:txBody>
        </p:sp>
        <p:sp>
          <p:nvSpPr>
            <p:cNvPr id="105511" name="Line 14"/>
            <p:cNvSpPr>
              <a:spLocks noChangeShapeType="1"/>
            </p:cNvSpPr>
            <p:nvPr/>
          </p:nvSpPr>
          <p:spPr bwMode="auto">
            <a:xfrm flipH="1">
              <a:off x="793" y="2477"/>
              <a:ext cx="4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36000" rIns="54000" bIns="36000"/>
            <a:lstStyle/>
            <a:p>
              <a:endParaRPr lang="en-US"/>
            </a:p>
          </p:txBody>
        </p:sp>
        <p:sp>
          <p:nvSpPr>
            <p:cNvPr id="105512" name="Line 15"/>
            <p:cNvSpPr>
              <a:spLocks noChangeShapeType="1"/>
            </p:cNvSpPr>
            <p:nvPr/>
          </p:nvSpPr>
          <p:spPr bwMode="auto">
            <a:xfrm flipH="1">
              <a:off x="793" y="2432"/>
              <a:ext cx="4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36000" rIns="54000" bIns="36000"/>
            <a:lstStyle/>
            <a:p>
              <a:endParaRPr lang="en-US"/>
            </a:p>
          </p:txBody>
        </p:sp>
        <p:sp>
          <p:nvSpPr>
            <p:cNvPr id="105513" name="Line 16"/>
            <p:cNvSpPr>
              <a:spLocks noChangeShapeType="1"/>
            </p:cNvSpPr>
            <p:nvPr/>
          </p:nvSpPr>
          <p:spPr bwMode="auto">
            <a:xfrm flipH="1">
              <a:off x="793" y="2386"/>
              <a:ext cx="4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36000" rIns="54000" bIns="36000"/>
            <a:lstStyle/>
            <a:p>
              <a:endParaRPr lang="en-US"/>
            </a:p>
          </p:txBody>
        </p:sp>
        <p:sp>
          <p:nvSpPr>
            <p:cNvPr id="105514" name="Line 17"/>
            <p:cNvSpPr>
              <a:spLocks noChangeShapeType="1"/>
            </p:cNvSpPr>
            <p:nvPr/>
          </p:nvSpPr>
          <p:spPr bwMode="auto">
            <a:xfrm flipH="1">
              <a:off x="793" y="2341"/>
              <a:ext cx="4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36000" rIns="54000" bIns="36000"/>
            <a:lstStyle/>
            <a:p>
              <a:endParaRPr lang="en-US"/>
            </a:p>
          </p:txBody>
        </p:sp>
        <p:sp>
          <p:nvSpPr>
            <p:cNvPr id="105515" name="Line 18"/>
            <p:cNvSpPr>
              <a:spLocks noChangeShapeType="1"/>
            </p:cNvSpPr>
            <p:nvPr/>
          </p:nvSpPr>
          <p:spPr bwMode="auto">
            <a:xfrm flipH="1">
              <a:off x="793" y="2250"/>
              <a:ext cx="4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36000" rIns="54000" bIns="36000"/>
            <a:lstStyle/>
            <a:p>
              <a:endParaRPr lang="en-US"/>
            </a:p>
          </p:txBody>
        </p:sp>
        <p:sp>
          <p:nvSpPr>
            <p:cNvPr id="105516" name="Line 19"/>
            <p:cNvSpPr>
              <a:spLocks noChangeShapeType="1"/>
            </p:cNvSpPr>
            <p:nvPr/>
          </p:nvSpPr>
          <p:spPr bwMode="auto">
            <a:xfrm flipH="1">
              <a:off x="793" y="2205"/>
              <a:ext cx="4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36000" rIns="54000" bIns="36000"/>
            <a:lstStyle/>
            <a:p>
              <a:endParaRPr lang="en-US"/>
            </a:p>
          </p:txBody>
        </p:sp>
        <p:sp>
          <p:nvSpPr>
            <p:cNvPr id="105517" name="Line 20"/>
            <p:cNvSpPr>
              <a:spLocks noChangeShapeType="1"/>
            </p:cNvSpPr>
            <p:nvPr/>
          </p:nvSpPr>
          <p:spPr bwMode="auto">
            <a:xfrm flipH="1">
              <a:off x="793" y="2160"/>
              <a:ext cx="4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36000" rIns="54000" bIns="36000"/>
            <a:lstStyle/>
            <a:p>
              <a:endParaRPr lang="en-US"/>
            </a:p>
          </p:txBody>
        </p:sp>
        <p:sp>
          <p:nvSpPr>
            <p:cNvPr id="105518" name="Line 21"/>
            <p:cNvSpPr>
              <a:spLocks noChangeShapeType="1"/>
            </p:cNvSpPr>
            <p:nvPr/>
          </p:nvSpPr>
          <p:spPr bwMode="auto">
            <a:xfrm flipH="1">
              <a:off x="793" y="2114"/>
              <a:ext cx="4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36000" rIns="54000" bIns="36000"/>
            <a:lstStyle/>
            <a:p>
              <a:endParaRPr lang="en-US"/>
            </a:p>
          </p:txBody>
        </p:sp>
        <p:sp>
          <p:nvSpPr>
            <p:cNvPr id="105519" name="Line 22"/>
            <p:cNvSpPr>
              <a:spLocks noChangeShapeType="1"/>
            </p:cNvSpPr>
            <p:nvPr/>
          </p:nvSpPr>
          <p:spPr bwMode="auto">
            <a:xfrm flipH="1">
              <a:off x="793" y="2704"/>
              <a:ext cx="4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36000" rIns="54000" bIns="36000"/>
            <a:lstStyle/>
            <a:p>
              <a:endParaRPr lang="en-US"/>
            </a:p>
          </p:txBody>
        </p:sp>
        <p:sp>
          <p:nvSpPr>
            <p:cNvPr id="105520" name="Line 23"/>
            <p:cNvSpPr>
              <a:spLocks noChangeShapeType="1"/>
            </p:cNvSpPr>
            <p:nvPr/>
          </p:nvSpPr>
          <p:spPr bwMode="auto">
            <a:xfrm flipH="1">
              <a:off x="748" y="2522"/>
              <a:ext cx="9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36000" rIns="54000" bIns="36000"/>
            <a:lstStyle/>
            <a:p>
              <a:endParaRPr lang="en-US"/>
            </a:p>
          </p:txBody>
        </p:sp>
        <p:sp>
          <p:nvSpPr>
            <p:cNvPr id="105521" name="Line 24"/>
            <p:cNvSpPr>
              <a:spLocks noChangeShapeType="1"/>
            </p:cNvSpPr>
            <p:nvPr/>
          </p:nvSpPr>
          <p:spPr bwMode="auto">
            <a:xfrm flipH="1">
              <a:off x="748" y="2296"/>
              <a:ext cx="9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36000" rIns="54000" bIns="36000"/>
            <a:lstStyle/>
            <a:p>
              <a:endParaRPr lang="en-US"/>
            </a:p>
          </p:txBody>
        </p:sp>
        <p:sp>
          <p:nvSpPr>
            <p:cNvPr id="105522" name="Rectangle 25"/>
            <p:cNvSpPr>
              <a:spLocks noChangeArrowheads="1"/>
            </p:cNvSpPr>
            <p:nvPr/>
          </p:nvSpPr>
          <p:spPr bwMode="auto">
            <a:xfrm>
              <a:off x="698" y="2734"/>
              <a:ext cx="146" cy="62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36000" rIns="54000" bIns="36000" anchor="ctr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de-DE" altLang="de-DE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105481" name="Group 26"/>
          <p:cNvGrpSpPr>
            <a:grpSpLocks/>
          </p:cNvGrpSpPr>
          <p:nvPr/>
        </p:nvGrpSpPr>
        <p:grpSpPr bwMode="auto">
          <a:xfrm rot="-1828427">
            <a:off x="7523633" y="4293071"/>
            <a:ext cx="1079500" cy="73025"/>
            <a:chOff x="3243" y="3475"/>
            <a:chExt cx="816" cy="91"/>
          </a:xfrm>
        </p:grpSpPr>
        <p:sp>
          <p:nvSpPr>
            <p:cNvPr id="105503" name="Rectangle 27"/>
            <p:cNvSpPr>
              <a:spLocks noChangeArrowheads="1"/>
            </p:cNvSpPr>
            <p:nvPr/>
          </p:nvSpPr>
          <p:spPr bwMode="auto">
            <a:xfrm>
              <a:off x="3243" y="3475"/>
              <a:ext cx="816" cy="91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36000" rIns="54000" bIns="36000" anchor="ctr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de-DE" altLang="de-DE" sz="1800">
                <a:solidFill>
                  <a:srgbClr val="000000"/>
                </a:solidFill>
              </a:endParaRPr>
            </a:p>
          </p:txBody>
        </p:sp>
        <p:sp>
          <p:nvSpPr>
            <p:cNvPr id="105504" name="Line 28"/>
            <p:cNvSpPr>
              <a:spLocks noChangeShapeType="1"/>
            </p:cNvSpPr>
            <p:nvPr/>
          </p:nvSpPr>
          <p:spPr bwMode="auto">
            <a:xfrm>
              <a:off x="3606" y="3475"/>
              <a:ext cx="0" cy="4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36000" rIns="54000" bIns="36000"/>
            <a:lstStyle/>
            <a:p>
              <a:endParaRPr lang="en-US"/>
            </a:p>
          </p:txBody>
        </p:sp>
        <p:sp>
          <p:nvSpPr>
            <p:cNvPr id="105505" name="Rectangle 29"/>
            <p:cNvSpPr>
              <a:spLocks noChangeArrowheads="1"/>
            </p:cNvSpPr>
            <p:nvPr/>
          </p:nvSpPr>
          <p:spPr bwMode="auto">
            <a:xfrm>
              <a:off x="3243" y="3475"/>
              <a:ext cx="227" cy="91"/>
            </a:xfrm>
            <a:prstGeom prst="rect">
              <a:avLst/>
            </a:prstGeom>
            <a:solidFill>
              <a:schemeClr val="tx1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36000" rIns="54000" bIns="36000" anchor="ctr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de-DE" altLang="de-DE" sz="1800">
                <a:solidFill>
                  <a:srgbClr val="000000"/>
                </a:solidFill>
              </a:endParaRPr>
            </a:p>
          </p:txBody>
        </p:sp>
      </p:grpSp>
      <p:sp>
        <p:nvSpPr>
          <p:cNvPr id="105482" name="Oval 30"/>
          <p:cNvSpPr>
            <a:spLocks noChangeArrowheads="1"/>
          </p:cNvSpPr>
          <p:nvPr/>
        </p:nvSpPr>
        <p:spPr bwMode="auto">
          <a:xfrm rot="2669578">
            <a:off x="7380758" y="4726459"/>
            <a:ext cx="71438" cy="142875"/>
          </a:xfrm>
          <a:prstGeom prst="ellipse">
            <a:avLst/>
          </a:prstGeom>
          <a:solidFill>
            <a:schemeClr val="tx1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lIns="36000" rIns="54000" bIns="36000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>
              <a:solidFill>
                <a:srgbClr val="000000"/>
              </a:solidFill>
            </a:endParaRPr>
          </a:p>
        </p:txBody>
      </p:sp>
      <p:sp>
        <p:nvSpPr>
          <p:cNvPr id="105483" name="Oval 31"/>
          <p:cNvSpPr>
            <a:spLocks noChangeArrowheads="1"/>
          </p:cNvSpPr>
          <p:nvPr/>
        </p:nvSpPr>
        <p:spPr bwMode="auto">
          <a:xfrm rot="2669578">
            <a:off x="7452196" y="4581996"/>
            <a:ext cx="71437" cy="142875"/>
          </a:xfrm>
          <a:prstGeom prst="ellipse">
            <a:avLst/>
          </a:prstGeom>
          <a:solidFill>
            <a:schemeClr val="tx1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lIns="36000" rIns="54000" bIns="36000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>
              <a:solidFill>
                <a:srgbClr val="000000"/>
              </a:solidFill>
            </a:endParaRPr>
          </a:p>
        </p:txBody>
      </p:sp>
      <p:sp>
        <p:nvSpPr>
          <p:cNvPr id="105484" name="Oval 32"/>
          <p:cNvSpPr>
            <a:spLocks noChangeArrowheads="1"/>
          </p:cNvSpPr>
          <p:nvPr/>
        </p:nvSpPr>
        <p:spPr bwMode="auto">
          <a:xfrm rot="-1044982">
            <a:off x="7525221" y="4726459"/>
            <a:ext cx="71437" cy="142875"/>
          </a:xfrm>
          <a:prstGeom prst="ellipse">
            <a:avLst/>
          </a:prstGeom>
          <a:solidFill>
            <a:schemeClr val="tx1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lIns="36000" rIns="54000" bIns="36000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>
              <a:solidFill>
                <a:srgbClr val="000000"/>
              </a:solidFill>
            </a:endParaRPr>
          </a:p>
        </p:txBody>
      </p:sp>
      <p:grpSp>
        <p:nvGrpSpPr>
          <p:cNvPr id="105485" name="Group 33"/>
          <p:cNvGrpSpPr>
            <a:grpSpLocks/>
          </p:cNvGrpSpPr>
          <p:nvPr/>
        </p:nvGrpSpPr>
        <p:grpSpPr bwMode="auto">
          <a:xfrm>
            <a:off x="7596658" y="1664171"/>
            <a:ext cx="720725" cy="720725"/>
            <a:chOff x="3878" y="1026"/>
            <a:chExt cx="545" cy="545"/>
          </a:xfrm>
        </p:grpSpPr>
        <p:sp>
          <p:nvSpPr>
            <p:cNvPr id="105491" name="Oval 34"/>
            <p:cNvSpPr>
              <a:spLocks noChangeArrowheads="1"/>
            </p:cNvSpPr>
            <p:nvPr/>
          </p:nvSpPr>
          <p:spPr bwMode="auto">
            <a:xfrm>
              <a:off x="3878" y="1026"/>
              <a:ext cx="545" cy="545"/>
            </a:xfrm>
            <a:prstGeom prst="ellipse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36000" rIns="54000" bIns="36000" anchor="ctr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de-DE" altLang="de-DE" sz="1800">
                <a:solidFill>
                  <a:srgbClr val="000000"/>
                </a:solidFill>
              </a:endParaRPr>
            </a:p>
          </p:txBody>
        </p:sp>
        <p:sp>
          <p:nvSpPr>
            <p:cNvPr id="105492" name="Rectangle 35"/>
            <p:cNvSpPr>
              <a:spLocks noChangeArrowheads="1"/>
            </p:cNvSpPr>
            <p:nvPr/>
          </p:nvSpPr>
          <p:spPr bwMode="auto">
            <a:xfrm>
              <a:off x="4140" y="1140"/>
              <a:ext cx="21" cy="61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36000" rIns="54000" bIns="36000" anchor="ctr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de-DE" altLang="de-DE" sz="1800">
                <a:solidFill>
                  <a:srgbClr val="000000"/>
                </a:solidFill>
              </a:endParaRPr>
            </a:p>
          </p:txBody>
        </p:sp>
        <p:sp>
          <p:nvSpPr>
            <p:cNvPr id="105493" name="Rectangle 36"/>
            <p:cNvSpPr>
              <a:spLocks noChangeArrowheads="1"/>
            </p:cNvSpPr>
            <p:nvPr/>
          </p:nvSpPr>
          <p:spPr bwMode="auto">
            <a:xfrm rot="-2208943">
              <a:off x="3959" y="1201"/>
              <a:ext cx="20" cy="60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36000" rIns="54000" bIns="36000" anchor="ctr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de-DE" altLang="de-DE" sz="1800">
                <a:solidFill>
                  <a:srgbClr val="000000"/>
                </a:solidFill>
              </a:endParaRPr>
            </a:p>
          </p:txBody>
        </p:sp>
        <p:sp>
          <p:nvSpPr>
            <p:cNvPr id="105494" name="Rectangle 37"/>
            <p:cNvSpPr>
              <a:spLocks noChangeArrowheads="1"/>
            </p:cNvSpPr>
            <p:nvPr/>
          </p:nvSpPr>
          <p:spPr bwMode="auto">
            <a:xfrm rot="2208943" flipH="1">
              <a:off x="4322" y="1201"/>
              <a:ext cx="21" cy="60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36000" rIns="54000" bIns="36000" anchor="ctr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de-DE" altLang="de-DE" sz="1800">
                <a:solidFill>
                  <a:srgbClr val="000000"/>
                </a:solidFill>
              </a:endParaRPr>
            </a:p>
          </p:txBody>
        </p:sp>
        <p:sp>
          <p:nvSpPr>
            <p:cNvPr id="105495" name="Rectangle 38"/>
            <p:cNvSpPr>
              <a:spLocks noChangeArrowheads="1"/>
            </p:cNvSpPr>
            <p:nvPr/>
          </p:nvSpPr>
          <p:spPr bwMode="auto">
            <a:xfrm rot="1236462" flipH="1">
              <a:off x="4238" y="1161"/>
              <a:ext cx="19" cy="60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36000" rIns="54000" bIns="36000" anchor="ctr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de-DE" altLang="de-DE" sz="1800">
                <a:solidFill>
                  <a:srgbClr val="000000"/>
                </a:solidFill>
              </a:endParaRPr>
            </a:p>
          </p:txBody>
        </p:sp>
        <p:sp>
          <p:nvSpPr>
            <p:cNvPr id="105496" name="Rectangle 39"/>
            <p:cNvSpPr>
              <a:spLocks noChangeArrowheads="1"/>
            </p:cNvSpPr>
            <p:nvPr/>
          </p:nvSpPr>
          <p:spPr bwMode="auto">
            <a:xfrm rot="-1236462">
              <a:off x="4039" y="1161"/>
              <a:ext cx="20" cy="60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36000" rIns="54000" bIns="36000" anchor="ctr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de-DE" altLang="de-DE" sz="1800">
                <a:solidFill>
                  <a:srgbClr val="000000"/>
                </a:solidFill>
              </a:endParaRPr>
            </a:p>
          </p:txBody>
        </p:sp>
        <p:sp>
          <p:nvSpPr>
            <p:cNvPr id="105497" name="Line 40"/>
            <p:cNvSpPr>
              <a:spLocks noChangeShapeType="1"/>
            </p:cNvSpPr>
            <p:nvPr/>
          </p:nvSpPr>
          <p:spPr bwMode="auto">
            <a:xfrm rot="21169250" flipV="1">
              <a:off x="4281" y="1201"/>
              <a:ext cx="19" cy="2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36000" rIns="54000" bIns="36000"/>
            <a:lstStyle/>
            <a:p>
              <a:endParaRPr lang="en-US"/>
            </a:p>
          </p:txBody>
        </p:sp>
        <p:sp>
          <p:nvSpPr>
            <p:cNvPr id="105498" name="AutoShape 41"/>
            <p:cNvSpPr>
              <a:spLocks noChangeArrowheads="1"/>
            </p:cNvSpPr>
            <p:nvPr/>
          </p:nvSpPr>
          <p:spPr bwMode="auto">
            <a:xfrm rot="9839048">
              <a:off x="4106" y="1221"/>
              <a:ext cx="40" cy="20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320 w 21600"/>
                <a:gd name="T13" fmla="*/ 4491 h 21600"/>
                <a:gd name="T14" fmla="*/ 17280 w 21600"/>
                <a:gd name="T15" fmla="*/ 17109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36000" rIns="54000" bIns="36000" anchor="ctr"/>
            <a:lstStyle/>
            <a:p>
              <a:endParaRPr lang="en-US"/>
            </a:p>
          </p:txBody>
        </p:sp>
        <p:sp>
          <p:nvSpPr>
            <p:cNvPr id="105499" name="Line 42"/>
            <p:cNvSpPr>
              <a:spLocks noChangeShapeType="1"/>
            </p:cNvSpPr>
            <p:nvPr/>
          </p:nvSpPr>
          <p:spPr bwMode="auto">
            <a:xfrm rot="430750" flipH="1" flipV="1">
              <a:off x="3999" y="1201"/>
              <a:ext cx="21" cy="2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36000" rIns="54000" bIns="36000"/>
            <a:lstStyle/>
            <a:p>
              <a:endParaRPr lang="en-US"/>
            </a:p>
          </p:txBody>
        </p:sp>
        <p:sp>
          <p:nvSpPr>
            <p:cNvPr id="105500" name="Line 43"/>
            <p:cNvSpPr>
              <a:spLocks noChangeShapeType="1"/>
            </p:cNvSpPr>
            <p:nvPr/>
          </p:nvSpPr>
          <p:spPr bwMode="auto">
            <a:xfrm rot="2096263" flipH="1" flipV="1">
              <a:off x="4085" y="1166"/>
              <a:ext cx="21" cy="2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36000" rIns="54000" bIns="36000"/>
            <a:lstStyle/>
            <a:p>
              <a:endParaRPr lang="en-US"/>
            </a:p>
          </p:txBody>
        </p:sp>
        <p:sp>
          <p:nvSpPr>
            <p:cNvPr id="105501" name="Line 44"/>
            <p:cNvSpPr>
              <a:spLocks noChangeShapeType="1"/>
            </p:cNvSpPr>
            <p:nvPr/>
          </p:nvSpPr>
          <p:spPr bwMode="auto">
            <a:xfrm rot="19503737" flipV="1">
              <a:off x="4190" y="1167"/>
              <a:ext cx="19" cy="2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36000" rIns="54000" bIns="36000"/>
            <a:lstStyle/>
            <a:p>
              <a:endParaRPr lang="en-US"/>
            </a:p>
          </p:txBody>
        </p:sp>
        <p:sp>
          <p:nvSpPr>
            <p:cNvPr id="105502" name="Oval 45"/>
            <p:cNvSpPr>
              <a:spLocks noChangeArrowheads="1"/>
            </p:cNvSpPr>
            <p:nvPr/>
          </p:nvSpPr>
          <p:spPr bwMode="auto">
            <a:xfrm>
              <a:off x="4099" y="1362"/>
              <a:ext cx="102" cy="102"/>
            </a:xfrm>
            <a:prstGeom prst="ellipse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36000" rIns="54000" bIns="36000" anchor="ctr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de-DE" altLang="de-DE" sz="1800">
                <a:solidFill>
                  <a:srgbClr val="000000"/>
                </a:solidFill>
              </a:endParaRPr>
            </a:p>
          </p:txBody>
        </p:sp>
      </p:grpSp>
      <p:sp>
        <p:nvSpPr>
          <p:cNvPr id="112686" name="Rectangle 46"/>
          <p:cNvSpPr>
            <a:spLocks noChangeArrowheads="1"/>
          </p:cNvSpPr>
          <p:nvPr/>
        </p:nvSpPr>
        <p:spPr bwMode="auto">
          <a:xfrm>
            <a:off x="323850" y="5595962"/>
            <a:ext cx="496411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rIns="54000" bIns="36000"/>
          <a:lstStyle>
            <a:lvl1pPr marL="360363" indent="-274638" defTabSz="757238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defTabSz="757238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defTabSz="757238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defTabSz="757238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defTabSz="757238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7572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7572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7572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7572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lnSpc>
                <a:spcPct val="170000"/>
              </a:lnSpc>
              <a:spcBef>
                <a:spcPct val="0"/>
              </a:spcBef>
              <a:buClr>
                <a:srgbClr val="F7931E"/>
              </a:buClr>
              <a:buSzPct val="80000"/>
              <a:buFont typeface="Wingdings" pitchFamily="2" charset="2"/>
              <a:buChar char="n"/>
            </a:pPr>
            <a:r>
              <a:rPr lang="de-DE" altLang="de-DE" sz="2200" b="1" dirty="0">
                <a:solidFill>
                  <a:srgbClr val="FF3300"/>
                </a:solidFill>
              </a:rPr>
              <a:t>Vibration…</a:t>
            </a:r>
          </a:p>
        </p:txBody>
      </p:sp>
      <p:sp>
        <p:nvSpPr>
          <p:cNvPr id="112687" name="Rectangle 47"/>
          <p:cNvSpPr>
            <a:spLocks noChangeArrowheads="1"/>
          </p:cNvSpPr>
          <p:nvPr/>
        </p:nvSpPr>
        <p:spPr bwMode="auto">
          <a:xfrm>
            <a:off x="7236296" y="5170959"/>
            <a:ext cx="1439862" cy="1081087"/>
          </a:xfrm>
          <a:prstGeom prst="rect">
            <a:avLst/>
          </a:prstGeom>
          <a:solidFill>
            <a:srgbClr val="CDD0DD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6000" rIns="54000" bIns="36000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>
              <a:solidFill>
                <a:srgbClr val="000000"/>
              </a:solidFill>
            </a:endParaRPr>
          </a:p>
        </p:txBody>
      </p:sp>
      <p:grpSp>
        <p:nvGrpSpPr>
          <p:cNvPr id="5" name="Group 48"/>
          <p:cNvGrpSpPr>
            <a:grpSpLocks/>
          </p:cNvGrpSpPr>
          <p:nvPr/>
        </p:nvGrpSpPr>
        <p:grpSpPr bwMode="auto">
          <a:xfrm>
            <a:off x="7307733" y="5347171"/>
            <a:ext cx="1368425" cy="727075"/>
            <a:chOff x="1791" y="1389"/>
            <a:chExt cx="1213" cy="644"/>
          </a:xfrm>
        </p:grpSpPr>
        <p:sp>
          <p:nvSpPr>
            <p:cNvPr id="105489" name="Freeform 49"/>
            <p:cNvSpPr>
              <a:spLocks/>
            </p:cNvSpPr>
            <p:nvPr/>
          </p:nvSpPr>
          <p:spPr bwMode="auto">
            <a:xfrm>
              <a:off x="1791" y="1389"/>
              <a:ext cx="608" cy="644"/>
            </a:xfrm>
            <a:custGeom>
              <a:avLst/>
              <a:gdLst>
                <a:gd name="T0" fmla="*/ 0 w 1324"/>
                <a:gd name="T1" fmla="*/ 0 h 1403"/>
                <a:gd name="T2" fmla="*/ 0 w 1324"/>
                <a:gd name="T3" fmla="*/ 0 h 1403"/>
                <a:gd name="T4" fmla="*/ 0 w 1324"/>
                <a:gd name="T5" fmla="*/ 0 h 1403"/>
                <a:gd name="T6" fmla="*/ 0 w 1324"/>
                <a:gd name="T7" fmla="*/ 0 h 1403"/>
                <a:gd name="T8" fmla="*/ 0 w 1324"/>
                <a:gd name="T9" fmla="*/ 0 h 1403"/>
                <a:gd name="T10" fmla="*/ 0 w 1324"/>
                <a:gd name="T11" fmla="*/ 0 h 1403"/>
                <a:gd name="T12" fmla="*/ 0 w 1324"/>
                <a:gd name="T13" fmla="*/ 0 h 1403"/>
                <a:gd name="T14" fmla="*/ 0 w 1324"/>
                <a:gd name="T15" fmla="*/ 0 h 1403"/>
                <a:gd name="T16" fmla="*/ 0 w 1324"/>
                <a:gd name="T17" fmla="*/ 0 h 1403"/>
                <a:gd name="T18" fmla="*/ 0 w 1324"/>
                <a:gd name="T19" fmla="*/ 0 h 1403"/>
                <a:gd name="T20" fmla="*/ 0 w 1324"/>
                <a:gd name="T21" fmla="*/ 0 h 1403"/>
                <a:gd name="T22" fmla="*/ 0 w 1324"/>
                <a:gd name="T23" fmla="*/ 0 h 1403"/>
                <a:gd name="T24" fmla="*/ 0 w 1324"/>
                <a:gd name="T25" fmla="*/ 0 h 1403"/>
                <a:gd name="T26" fmla="*/ 0 w 1324"/>
                <a:gd name="T27" fmla="*/ 0 h 1403"/>
                <a:gd name="T28" fmla="*/ 0 w 1324"/>
                <a:gd name="T29" fmla="*/ 0 h 1403"/>
                <a:gd name="T30" fmla="*/ 0 w 1324"/>
                <a:gd name="T31" fmla="*/ 0 h 1403"/>
                <a:gd name="T32" fmla="*/ 0 w 1324"/>
                <a:gd name="T33" fmla="*/ 0 h 1403"/>
                <a:gd name="T34" fmla="*/ 0 w 1324"/>
                <a:gd name="T35" fmla="*/ 0 h 1403"/>
                <a:gd name="T36" fmla="*/ 0 w 1324"/>
                <a:gd name="T37" fmla="*/ 0 h 1403"/>
                <a:gd name="T38" fmla="*/ 0 w 1324"/>
                <a:gd name="T39" fmla="*/ 0 h 1403"/>
                <a:gd name="T40" fmla="*/ 0 w 1324"/>
                <a:gd name="T41" fmla="*/ 0 h 1403"/>
                <a:gd name="T42" fmla="*/ 0 w 1324"/>
                <a:gd name="T43" fmla="*/ 0 h 1403"/>
                <a:gd name="T44" fmla="*/ 0 w 1324"/>
                <a:gd name="T45" fmla="*/ 0 h 1403"/>
                <a:gd name="T46" fmla="*/ 0 w 1324"/>
                <a:gd name="T47" fmla="*/ 0 h 1403"/>
                <a:gd name="T48" fmla="*/ 0 w 1324"/>
                <a:gd name="T49" fmla="*/ 0 h 1403"/>
                <a:gd name="T50" fmla="*/ 0 w 1324"/>
                <a:gd name="T51" fmla="*/ 0 h 1403"/>
                <a:gd name="T52" fmla="*/ 0 w 1324"/>
                <a:gd name="T53" fmla="*/ 0 h 1403"/>
                <a:gd name="T54" fmla="*/ 0 w 1324"/>
                <a:gd name="T55" fmla="*/ 0 h 1403"/>
                <a:gd name="T56" fmla="*/ 0 w 1324"/>
                <a:gd name="T57" fmla="*/ 0 h 1403"/>
                <a:gd name="T58" fmla="*/ 0 w 1324"/>
                <a:gd name="T59" fmla="*/ 0 h 1403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324"/>
                <a:gd name="T91" fmla="*/ 0 h 1403"/>
                <a:gd name="T92" fmla="*/ 1324 w 1324"/>
                <a:gd name="T93" fmla="*/ 1403 h 1403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324" h="1403">
                  <a:moveTo>
                    <a:pt x="0" y="780"/>
                  </a:moveTo>
                  <a:cubicBezTo>
                    <a:pt x="15" y="391"/>
                    <a:pt x="30" y="0"/>
                    <a:pt x="45" y="100"/>
                  </a:cubicBezTo>
                  <a:cubicBezTo>
                    <a:pt x="60" y="200"/>
                    <a:pt x="73" y="1357"/>
                    <a:pt x="88" y="1380"/>
                  </a:cubicBezTo>
                  <a:cubicBezTo>
                    <a:pt x="103" y="1403"/>
                    <a:pt x="121" y="253"/>
                    <a:pt x="136" y="236"/>
                  </a:cubicBezTo>
                  <a:cubicBezTo>
                    <a:pt x="151" y="219"/>
                    <a:pt x="166" y="1264"/>
                    <a:pt x="181" y="1279"/>
                  </a:cubicBezTo>
                  <a:cubicBezTo>
                    <a:pt x="196" y="1294"/>
                    <a:pt x="212" y="341"/>
                    <a:pt x="227" y="326"/>
                  </a:cubicBezTo>
                  <a:cubicBezTo>
                    <a:pt x="242" y="311"/>
                    <a:pt x="257" y="1176"/>
                    <a:pt x="272" y="1188"/>
                  </a:cubicBezTo>
                  <a:cubicBezTo>
                    <a:pt x="287" y="1200"/>
                    <a:pt x="301" y="403"/>
                    <a:pt x="316" y="396"/>
                  </a:cubicBezTo>
                  <a:cubicBezTo>
                    <a:pt x="331" y="389"/>
                    <a:pt x="348" y="1132"/>
                    <a:pt x="363" y="1143"/>
                  </a:cubicBezTo>
                  <a:cubicBezTo>
                    <a:pt x="378" y="1154"/>
                    <a:pt x="393" y="474"/>
                    <a:pt x="408" y="462"/>
                  </a:cubicBezTo>
                  <a:cubicBezTo>
                    <a:pt x="423" y="450"/>
                    <a:pt x="439" y="1062"/>
                    <a:pt x="454" y="1070"/>
                  </a:cubicBezTo>
                  <a:cubicBezTo>
                    <a:pt x="469" y="1078"/>
                    <a:pt x="484" y="515"/>
                    <a:pt x="499" y="508"/>
                  </a:cubicBezTo>
                  <a:cubicBezTo>
                    <a:pt x="514" y="501"/>
                    <a:pt x="527" y="1023"/>
                    <a:pt x="542" y="1030"/>
                  </a:cubicBezTo>
                  <a:cubicBezTo>
                    <a:pt x="557" y="1037"/>
                    <a:pt x="574" y="557"/>
                    <a:pt x="590" y="553"/>
                  </a:cubicBezTo>
                  <a:cubicBezTo>
                    <a:pt x="606" y="549"/>
                    <a:pt x="620" y="1003"/>
                    <a:pt x="635" y="1007"/>
                  </a:cubicBezTo>
                  <a:cubicBezTo>
                    <a:pt x="650" y="1011"/>
                    <a:pt x="663" y="584"/>
                    <a:pt x="678" y="576"/>
                  </a:cubicBezTo>
                  <a:cubicBezTo>
                    <a:pt x="693" y="568"/>
                    <a:pt x="710" y="957"/>
                    <a:pt x="726" y="961"/>
                  </a:cubicBezTo>
                  <a:cubicBezTo>
                    <a:pt x="742" y="965"/>
                    <a:pt x="756" y="603"/>
                    <a:pt x="771" y="599"/>
                  </a:cubicBezTo>
                  <a:cubicBezTo>
                    <a:pt x="786" y="595"/>
                    <a:pt x="804" y="935"/>
                    <a:pt x="818" y="940"/>
                  </a:cubicBezTo>
                  <a:cubicBezTo>
                    <a:pt x="832" y="945"/>
                    <a:pt x="844" y="633"/>
                    <a:pt x="858" y="628"/>
                  </a:cubicBezTo>
                  <a:cubicBezTo>
                    <a:pt x="872" y="623"/>
                    <a:pt x="888" y="908"/>
                    <a:pt x="904" y="912"/>
                  </a:cubicBezTo>
                  <a:cubicBezTo>
                    <a:pt x="920" y="916"/>
                    <a:pt x="935" y="656"/>
                    <a:pt x="952" y="654"/>
                  </a:cubicBezTo>
                  <a:cubicBezTo>
                    <a:pt x="969" y="652"/>
                    <a:pt x="989" y="895"/>
                    <a:pt x="1004" y="898"/>
                  </a:cubicBezTo>
                  <a:cubicBezTo>
                    <a:pt x="1019" y="901"/>
                    <a:pt x="1029" y="674"/>
                    <a:pt x="1044" y="672"/>
                  </a:cubicBezTo>
                  <a:cubicBezTo>
                    <a:pt x="1059" y="670"/>
                    <a:pt x="1078" y="884"/>
                    <a:pt x="1096" y="886"/>
                  </a:cubicBezTo>
                  <a:cubicBezTo>
                    <a:pt x="1114" y="888"/>
                    <a:pt x="1134" y="684"/>
                    <a:pt x="1152" y="682"/>
                  </a:cubicBezTo>
                  <a:cubicBezTo>
                    <a:pt x="1170" y="680"/>
                    <a:pt x="1187" y="875"/>
                    <a:pt x="1202" y="876"/>
                  </a:cubicBezTo>
                  <a:cubicBezTo>
                    <a:pt x="1217" y="877"/>
                    <a:pt x="1229" y="690"/>
                    <a:pt x="1244" y="688"/>
                  </a:cubicBezTo>
                  <a:cubicBezTo>
                    <a:pt x="1259" y="686"/>
                    <a:pt x="1281" y="849"/>
                    <a:pt x="1294" y="864"/>
                  </a:cubicBezTo>
                  <a:cubicBezTo>
                    <a:pt x="1307" y="879"/>
                    <a:pt x="1318" y="794"/>
                    <a:pt x="1324" y="776"/>
                  </a:cubicBez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490" name="Freeform 50"/>
            <p:cNvSpPr>
              <a:spLocks/>
            </p:cNvSpPr>
            <p:nvPr/>
          </p:nvSpPr>
          <p:spPr bwMode="auto">
            <a:xfrm>
              <a:off x="2396" y="1389"/>
              <a:ext cx="608" cy="644"/>
            </a:xfrm>
            <a:custGeom>
              <a:avLst/>
              <a:gdLst>
                <a:gd name="T0" fmla="*/ 0 w 1324"/>
                <a:gd name="T1" fmla="*/ 0 h 1403"/>
                <a:gd name="T2" fmla="*/ 0 w 1324"/>
                <a:gd name="T3" fmla="*/ 0 h 1403"/>
                <a:gd name="T4" fmla="*/ 0 w 1324"/>
                <a:gd name="T5" fmla="*/ 0 h 1403"/>
                <a:gd name="T6" fmla="*/ 0 w 1324"/>
                <a:gd name="T7" fmla="*/ 0 h 1403"/>
                <a:gd name="T8" fmla="*/ 0 w 1324"/>
                <a:gd name="T9" fmla="*/ 0 h 1403"/>
                <a:gd name="T10" fmla="*/ 0 w 1324"/>
                <a:gd name="T11" fmla="*/ 0 h 1403"/>
                <a:gd name="T12" fmla="*/ 0 w 1324"/>
                <a:gd name="T13" fmla="*/ 0 h 1403"/>
                <a:gd name="T14" fmla="*/ 0 w 1324"/>
                <a:gd name="T15" fmla="*/ 0 h 1403"/>
                <a:gd name="T16" fmla="*/ 0 w 1324"/>
                <a:gd name="T17" fmla="*/ 0 h 1403"/>
                <a:gd name="T18" fmla="*/ 0 w 1324"/>
                <a:gd name="T19" fmla="*/ 0 h 1403"/>
                <a:gd name="T20" fmla="*/ 0 w 1324"/>
                <a:gd name="T21" fmla="*/ 0 h 1403"/>
                <a:gd name="T22" fmla="*/ 0 w 1324"/>
                <a:gd name="T23" fmla="*/ 0 h 1403"/>
                <a:gd name="T24" fmla="*/ 0 w 1324"/>
                <a:gd name="T25" fmla="*/ 0 h 1403"/>
                <a:gd name="T26" fmla="*/ 0 w 1324"/>
                <a:gd name="T27" fmla="*/ 0 h 1403"/>
                <a:gd name="T28" fmla="*/ 0 w 1324"/>
                <a:gd name="T29" fmla="*/ 0 h 1403"/>
                <a:gd name="T30" fmla="*/ 0 w 1324"/>
                <a:gd name="T31" fmla="*/ 0 h 1403"/>
                <a:gd name="T32" fmla="*/ 0 w 1324"/>
                <a:gd name="T33" fmla="*/ 0 h 1403"/>
                <a:gd name="T34" fmla="*/ 0 w 1324"/>
                <a:gd name="T35" fmla="*/ 0 h 1403"/>
                <a:gd name="T36" fmla="*/ 0 w 1324"/>
                <a:gd name="T37" fmla="*/ 0 h 1403"/>
                <a:gd name="T38" fmla="*/ 0 w 1324"/>
                <a:gd name="T39" fmla="*/ 0 h 1403"/>
                <a:gd name="T40" fmla="*/ 0 w 1324"/>
                <a:gd name="T41" fmla="*/ 0 h 1403"/>
                <a:gd name="T42" fmla="*/ 0 w 1324"/>
                <a:gd name="T43" fmla="*/ 0 h 1403"/>
                <a:gd name="T44" fmla="*/ 0 w 1324"/>
                <a:gd name="T45" fmla="*/ 0 h 1403"/>
                <a:gd name="T46" fmla="*/ 0 w 1324"/>
                <a:gd name="T47" fmla="*/ 0 h 1403"/>
                <a:gd name="T48" fmla="*/ 0 w 1324"/>
                <a:gd name="T49" fmla="*/ 0 h 1403"/>
                <a:gd name="T50" fmla="*/ 0 w 1324"/>
                <a:gd name="T51" fmla="*/ 0 h 1403"/>
                <a:gd name="T52" fmla="*/ 0 w 1324"/>
                <a:gd name="T53" fmla="*/ 0 h 1403"/>
                <a:gd name="T54" fmla="*/ 0 w 1324"/>
                <a:gd name="T55" fmla="*/ 0 h 1403"/>
                <a:gd name="T56" fmla="*/ 0 w 1324"/>
                <a:gd name="T57" fmla="*/ 0 h 1403"/>
                <a:gd name="T58" fmla="*/ 0 w 1324"/>
                <a:gd name="T59" fmla="*/ 0 h 1403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324"/>
                <a:gd name="T91" fmla="*/ 0 h 1403"/>
                <a:gd name="T92" fmla="*/ 1324 w 1324"/>
                <a:gd name="T93" fmla="*/ 1403 h 1403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324" h="1403">
                  <a:moveTo>
                    <a:pt x="0" y="780"/>
                  </a:moveTo>
                  <a:cubicBezTo>
                    <a:pt x="15" y="391"/>
                    <a:pt x="30" y="0"/>
                    <a:pt x="45" y="100"/>
                  </a:cubicBezTo>
                  <a:cubicBezTo>
                    <a:pt x="60" y="200"/>
                    <a:pt x="73" y="1357"/>
                    <a:pt x="88" y="1380"/>
                  </a:cubicBezTo>
                  <a:cubicBezTo>
                    <a:pt x="103" y="1403"/>
                    <a:pt x="121" y="253"/>
                    <a:pt x="136" y="236"/>
                  </a:cubicBezTo>
                  <a:cubicBezTo>
                    <a:pt x="151" y="219"/>
                    <a:pt x="166" y="1264"/>
                    <a:pt x="181" y="1279"/>
                  </a:cubicBezTo>
                  <a:cubicBezTo>
                    <a:pt x="196" y="1294"/>
                    <a:pt x="212" y="341"/>
                    <a:pt x="227" y="326"/>
                  </a:cubicBezTo>
                  <a:cubicBezTo>
                    <a:pt x="242" y="311"/>
                    <a:pt x="257" y="1176"/>
                    <a:pt x="272" y="1188"/>
                  </a:cubicBezTo>
                  <a:cubicBezTo>
                    <a:pt x="287" y="1200"/>
                    <a:pt x="301" y="403"/>
                    <a:pt x="316" y="396"/>
                  </a:cubicBezTo>
                  <a:cubicBezTo>
                    <a:pt x="331" y="389"/>
                    <a:pt x="348" y="1132"/>
                    <a:pt x="363" y="1143"/>
                  </a:cubicBezTo>
                  <a:cubicBezTo>
                    <a:pt x="378" y="1154"/>
                    <a:pt x="393" y="474"/>
                    <a:pt x="408" y="462"/>
                  </a:cubicBezTo>
                  <a:cubicBezTo>
                    <a:pt x="423" y="450"/>
                    <a:pt x="439" y="1062"/>
                    <a:pt x="454" y="1070"/>
                  </a:cubicBezTo>
                  <a:cubicBezTo>
                    <a:pt x="469" y="1078"/>
                    <a:pt x="484" y="515"/>
                    <a:pt x="499" y="508"/>
                  </a:cubicBezTo>
                  <a:cubicBezTo>
                    <a:pt x="514" y="501"/>
                    <a:pt x="527" y="1023"/>
                    <a:pt x="542" y="1030"/>
                  </a:cubicBezTo>
                  <a:cubicBezTo>
                    <a:pt x="557" y="1037"/>
                    <a:pt x="574" y="557"/>
                    <a:pt x="590" y="553"/>
                  </a:cubicBezTo>
                  <a:cubicBezTo>
                    <a:pt x="606" y="549"/>
                    <a:pt x="620" y="1003"/>
                    <a:pt x="635" y="1007"/>
                  </a:cubicBezTo>
                  <a:cubicBezTo>
                    <a:pt x="650" y="1011"/>
                    <a:pt x="663" y="584"/>
                    <a:pt x="678" y="576"/>
                  </a:cubicBezTo>
                  <a:cubicBezTo>
                    <a:pt x="693" y="568"/>
                    <a:pt x="710" y="957"/>
                    <a:pt x="726" y="961"/>
                  </a:cubicBezTo>
                  <a:cubicBezTo>
                    <a:pt x="742" y="965"/>
                    <a:pt x="756" y="603"/>
                    <a:pt x="771" y="599"/>
                  </a:cubicBezTo>
                  <a:cubicBezTo>
                    <a:pt x="786" y="595"/>
                    <a:pt x="804" y="935"/>
                    <a:pt x="818" y="940"/>
                  </a:cubicBezTo>
                  <a:cubicBezTo>
                    <a:pt x="832" y="945"/>
                    <a:pt x="844" y="633"/>
                    <a:pt x="858" y="628"/>
                  </a:cubicBezTo>
                  <a:cubicBezTo>
                    <a:pt x="872" y="623"/>
                    <a:pt x="888" y="908"/>
                    <a:pt x="904" y="912"/>
                  </a:cubicBezTo>
                  <a:cubicBezTo>
                    <a:pt x="920" y="916"/>
                    <a:pt x="935" y="656"/>
                    <a:pt x="952" y="654"/>
                  </a:cubicBezTo>
                  <a:cubicBezTo>
                    <a:pt x="969" y="652"/>
                    <a:pt x="989" y="895"/>
                    <a:pt x="1004" y="898"/>
                  </a:cubicBezTo>
                  <a:cubicBezTo>
                    <a:pt x="1019" y="901"/>
                    <a:pt x="1029" y="674"/>
                    <a:pt x="1044" y="672"/>
                  </a:cubicBezTo>
                  <a:cubicBezTo>
                    <a:pt x="1059" y="670"/>
                    <a:pt x="1078" y="884"/>
                    <a:pt x="1096" y="886"/>
                  </a:cubicBezTo>
                  <a:cubicBezTo>
                    <a:pt x="1114" y="888"/>
                    <a:pt x="1134" y="684"/>
                    <a:pt x="1152" y="682"/>
                  </a:cubicBezTo>
                  <a:cubicBezTo>
                    <a:pt x="1170" y="680"/>
                    <a:pt x="1187" y="875"/>
                    <a:pt x="1202" y="876"/>
                  </a:cubicBezTo>
                  <a:cubicBezTo>
                    <a:pt x="1217" y="877"/>
                    <a:pt x="1229" y="690"/>
                    <a:pt x="1244" y="688"/>
                  </a:cubicBezTo>
                  <a:cubicBezTo>
                    <a:pt x="1259" y="686"/>
                    <a:pt x="1281" y="849"/>
                    <a:pt x="1294" y="864"/>
                  </a:cubicBezTo>
                  <a:cubicBezTo>
                    <a:pt x="1307" y="879"/>
                    <a:pt x="1318" y="794"/>
                    <a:pt x="1324" y="776"/>
                  </a:cubicBez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" name="Rectangle 2"/>
          <p:cNvSpPr txBox="1">
            <a:spLocks noChangeArrowheads="1"/>
          </p:cNvSpPr>
          <p:nvPr/>
        </p:nvSpPr>
        <p:spPr bwMode="auto">
          <a:xfrm>
            <a:off x="1593850" y="146050"/>
            <a:ext cx="5937250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de-DE" sz="2800" dirty="0">
                <a:solidFill>
                  <a:srgbClr val="0070C0"/>
                </a:solidFill>
              </a:rPr>
              <a:t>M</a:t>
            </a:r>
            <a:r>
              <a:rPr lang="it-IT" altLang="de-DE" sz="2800" dirty="0" smtClean="0">
                <a:solidFill>
                  <a:srgbClr val="0070C0"/>
                </a:solidFill>
              </a:rPr>
              <a:t>onitoraggio delle macchine</a:t>
            </a:r>
            <a:endParaRPr lang="en-US" altLang="de-DE" sz="2400" b="1" dirty="0">
              <a:solidFill>
                <a:srgbClr val="0070C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88918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50" fill="hold"/>
                                        <p:tgtEl>
                                          <p:spTgt spid="1126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" dur="50" fill="hold"/>
                                        <p:tgtEl>
                                          <p:spTgt spid="1126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" dur="50" fill="hold"/>
                                        <p:tgtEl>
                                          <p:spTgt spid="1126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50" fill="hold"/>
                                        <p:tgtEl>
                                          <p:spTgt spid="1126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2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26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26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26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26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2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6" grpId="0"/>
      <p:bldP spid="11268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Picture 2" descr="arzt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954" y="2153185"/>
            <a:ext cx="1948780" cy="2499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6900" name="Picture 4" descr="MASCHMA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6738" y="1732025"/>
            <a:ext cx="3519718" cy="1949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5796136" y="2613740"/>
            <a:ext cx="2031481" cy="2886005"/>
            <a:chOff x="3078" y="1591"/>
            <a:chExt cx="1444" cy="2246"/>
          </a:xfrm>
        </p:grpSpPr>
        <p:pic>
          <p:nvPicPr>
            <p:cNvPr id="107527" name="Picture 6" descr="BEARING1"/>
            <p:cNvPicPr>
              <a:picLocks noChangeAspect="1" noChangeArrowheads="1"/>
            </p:cNvPicPr>
            <p:nvPr/>
          </p:nvPicPr>
          <p:blipFill>
            <a:blip r:embed="rId5">
              <a:lum contrast="4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1" y="2838"/>
              <a:ext cx="1278" cy="903"/>
            </a:xfrm>
            <a:prstGeom prst="rect">
              <a:avLst/>
            </a:prstGeom>
            <a:noFill/>
            <a:ln>
              <a:noFill/>
            </a:ln>
            <a:effectLst>
              <a:outerShdw dist="107763" dir="2700000" algn="ctr" rotWithShape="0">
                <a:srgbClr val="80808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7528" name="Line 7"/>
            <p:cNvSpPr>
              <a:spLocks noChangeShapeType="1"/>
            </p:cNvSpPr>
            <p:nvPr/>
          </p:nvSpPr>
          <p:spPr bwMode="auto">
            <a:xfrm flipH="1">
              <a:off x="3078" y="1602"/>
              <a:ext cx="1001" cy="1143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7529" name="Rectangle 8"/>
            <p:cNvSpPr>
              <a:spLocks noChangeArrowheads="1"/>
            </p:cNvSpPr>
            <p:nvPr/>
          </p:nvSpPr>
          <p:spPr bwMode="auto">
            <a:xfrm>
              <a:off x="3082" y="2742"/>
              <a:ext cx="1436" cy="1095"/>
            </a:xfrm>
            <a:prstGeom prst="rect">
              <a:avLst/>
            </a:prstGeom>
            <a:noFill/>
            <a:ln w="9525">
              <a:solidFill>
                <a:schemeClr val="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de-DE" altLang="de-DE" sz="16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107530" name="Oval 9"/>
            <p:cNvSpPr>
              <a:spLocks noChangeArrowheads="1"/>
            </p:cNvSpPr>
            <p:nvPr/>
          </p:nvSpPr>
          <p:spPr bwMode="auto">
            <a:xfrm>
              <a:off x="4065" y="1591"/>
              <a:ext cx="81" cy="89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de-DE" altLang="de-DE" sz="16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107531" name="Line 10"/>
            <p:cNvSpPr>
              <a:spLocks noChangeShapeType="1"/>
            </p:cNvSpPr>
            <p:nvPr/>
          </p:nvSpPr>
          <p:spPr bwMode="auto">
            <a:xfrm>
              <a:off x="4146" y="1624"/>
              <a:ext cx="376" cy="1119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 smtClean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3" name="Textfeld 2"/>
          <p:cNvSpPr txBox="1"/>
          <p:nvPr/>
        </p:nvSpPr>
        <p:spPr>
          <a:xfrm>
            <a:off x="458727" y="5805264"/>
            <a:ext cx="821772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 smtClean="0"/>
              <a:t>Tramite</a:t>
            </a:r>
            <a:r>
              <a:rPr lang="en-US" sz="2200" dirty="0" smtClean="0"/>
              <a:t> </a:t>
            </a:r>
            <a:r>
              <a:rPr lang="en-US" sz="2200" dirty="0" err="1" smtClean="0"/>
              <a:t>sensori</a:t>
            </a:r>
            <a:r>
              <a:rPr lang="en-US" sz="2200" dirty="0" smtClean="0"/>
              <a:t> </a:t>
            </a:r>
            <a:r>
              <a:rPr lang="en-US" sz="2200" dirty="0" err="1" smtClean="0"/>
              <a:t>intelligenti</a:t>
            </a:r>
            <a:r>
              <a:rPr lang="en-US" sz="2200" dirty="0" smtClean="0"/>
              <a:t> </a:t>
            </a:r>
            <a:r>
              <a:rPr lang="en-US" sz="2200" dirty="0" err="1" smtClean="0"/>
              <a:t>montati</a:t>
            </a:r>
            <a:r>
              <a:rPr lang="en-US" sz="2200" dirty="0" smtClean="0"/>
              <a:t> a </a:t>
            </a:r>
            <a:r>
              <a:rPr lang="en-US" sz="2200" dirty="0" err="1" smtClean="0"/>
              <a:t>bordo</a:t>
            </a:r>
            <a:endParaRPr lang="en-US" sz="2200" dirty="0"/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1593850" y="146050"/>
            <a:ext cx="5937250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de-DE" sz="2800" dirty="0">
                <a:solidFill>
                  <a:srgbClr val="0070C0"/>
                </a:solidFill>
              </a:rPr>
              <a:t>M</a:t>
            </a:r>
            <a:r>
              <a:rPr lang="it-IT" altLang="de-DE" sz="2800" dirty="0" smtClean="0">
                <a:solidFill>
                  <a:srgbClr val="0070C0"/>
                </a:solidFill>
              </a:rPr>
              <a:t>onitoraggio delle macchine</a:t>
            </a:r>
            <a:endParaRPr lang="en-US" altLang="de-DE" sz="2400" b="1" dirty="0">
              <a:solidFill>
                <a:srgbClr val="0070C0"/>
              </a:solidFill>
              <a:cs typeface="Arial" pitchFamily="34" charset="0"/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458727" y="1023119"/>
            <a:ext cx="425728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dirty="0" smtClean="0"/>
              <a:t>Può essere DISCONTINUO…</a:t>
            </a:r>
            <a:endParaRPr lang="it-IT" sz="22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458727" y="1556792"/>
            <a:ext cx="37532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Come i </a:t>
            </a:r>
            <a:r>
              <a:rPr lang="it-IT" sz="2000" dirty="0" smtClean="0"/>
              <a:t>check-up</a:t>
            </a:r>
            <a:r>
              <a:rPr lang="it-IT" dirty="0" smtClean="0"/>
              <a:t> dal medico</a:t>
            </a:r>
            <a:endParaRPr lang="it-IT" dirty="0"/>
          </a:p>
        </p:txBody>
      </p:sp>
      <p:sp>
        <p:nvSpPr>
          <p:cNvPr id="17" name="CasellaDiTesto 16"/>
          <p:cNvSpPr txBox="1"/>
          <p:nvPr/>
        </p:nvSpPr>
        <p:spPr>
          <a:xfrm>
            <a:off x="453610" y="5157192"/>
            <a:ext cx="410886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dirty="0" smtClean="0"/>
              <a:t>…oppure CONTINUO</a:t>
            </a:r>
            <a:endParaRPr lang="it-IT" sz="2200" dirty="0"/>
          </a:p>
        </p:txBody>
      </p:sp>
    </p:spTree>
    <p:extLst>
      <p:ext uri="{BB962C8B-B14F-4D97-AF65-F5344CB8AC3E}">
        <p14:creationId xmlns:p14="http://schemas.microsoft.com/office/powerpoint/2010/main" val="4073063984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quarter" idx="10"/>
          </p:nvPr>
        </p:nvSpPr>
        <p:spPr>
          <a:xfrm>
            <a:off x="209423" y="865039"/>
            <a:ext cx="8784976" cy="5040312"/>
          </a:xfrm>
        </p:spPr>
        <p:txBody>
          <a:bodyPr/>
          <a:lstStyle/>
          <a:p>
            <a:r>
              <a:rPr lang="en-US" sz="2000" dirty="0" err="1" smtClean="0">
                <a:solidFill>
                  <a:schemeClr val="tx1"/>
                </a:solidFill>
              </a:rPr>
              <a:t>Tipico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ciclo</a:t>
            </a:r>
            <a:r>
              <a:rPr lang="en-US" sz="2000" dirty="0" smtClean="0">
                <a:solidFill>
                  <a:schemeClr val="tx1"/>
                </a:solidFill>
              </a:rPr>
              <a:t> di vita di un </a:t>
            </a:r>
            <a:r>
              <a:rPr lang="en-US" sz="2000" dirty="0" err="1" smtClean="0">
                <a:solidFill>
                  <a:schemeClr val="tx1"/>
                </a:solidFill>
              </a:rPr>
              <a:t>cuscinetto</a:t>
            </a:r>
            <a:r>
              <a:rPr lang="en-US" sz="2000" dirty="0" smtClean="0">
                <a:solidFill>
                  <a:schemeClr val="tx1"/>
                </a:solidFill>
              </a:rPr>
              <a:t> a </a:t>
            </a:r>
            <a:r>
              <a:rPr lang="en-US" sz="2000" dirty="0" err="1" smtClean="0">
                <a:solidFill>
                  <a:schemeClr val="tx1"/>
                </a:solidFill>
              </a:rPr>
              <a:t>sfera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monitorato</a:t>
            </a:r>
            <a:r>
              <a:rPr lang="en-US" sz="2000" dirty="0" smtClean="0">
                <a:solidFill>
                  <a:schemeClr val="tx1"/>
                </a:solidFill>
              </a:rPr>
              <a:t> da </a:t>
            </a:r>
            <a:r>
              <a:rPr lang="en-US" sz="2000" dirty="0" err="1" smtClean="0">
                <a:solidFill>
                  <a:schemeClr val="tx1"/>
                </a:solidFill>
              </a:rPr>
              <a:t>SmartCheck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4" name="Freeform 2"/>
          <p:cNvSpPr>
            <a:spLocks/>
          </p:cNvSpPr>
          <p:nvPr/>
        </p:nvSpPr>
        <p:spPr bwMode="auto">
          <a:xfrm>
            <a:off x="499241" y="2441029"/>
            <a:ext cx="5470525" cy="2828925"/>
          </a:xfrm>
          <a:custGeom>
            <a:avLst/>
            <a:gdLst/>
            <a:ahLst/>
            <a:cxnLst>
              <a:cxn ang="0">
                <a:pos x="3446" y="1782"/>
              </a:cxn>
              <a:cxn ang="0">
                <a:pos x="3401" y="1237"/>
              </a:cxn>
              <a:cxn ang="0">
                <a:pos x="3238" y="705"/>
              </a:cxn>
              <a:cxn ang="0">
                <a:pos x="2766" y="285"/>
              </a:cxn>
              <a:cxn ang="0">
                <a:pos x="1741" y="80"/>
              </a:cxn>
              <a:cxn ang="0">
                <a:pos x="906" y="13"/>
              </a:cxn>
              <a:cxn ang="0">
                <a:pos x="0" y="0"/>
              </a:cxn>
            </a:cxnLst>
            <a:rect l="0" t="0" r="r" b="b"/>
            <a:pathLst>
              <a:path w="3446" h="1782">
                <a:moveTo>
                  <a:pt x="3446" y="1782"/>
                </a:moveTo>
                <a:cubicBezTo>
                  <a:pt x="3435" y="1589"/>
                  <a:pt x="3436" y="1416"/>
                  <a:pt x="3401" y="1237"/>
                </a:cubicBezTo>
                <a:cubicBezTo>
                  <a:pt x="3366" y="1058"/>
                  <a:pt x="3344" y="864"/>
                  <a:pt x="3238" y="705"/>
                </a:cubicBezTo>
                <a:cubicBezTo>
                  <a:pt x="3132" y="546"/>
                  <a:pt x="3015" y="389"/>
                  <a:pt x="2766" y="285"/>
                </a:cubicBezTo>
                <a:cubicBezTo>
                  <a:pt x="2517" y="181"/>
                  <a:pt x="2051" y="125"/>
                  <a:pt x="1741" y="80"/>
                </a:cubicBezTo>
                <a:cubicBezTo>
                  <a:pt x="1431" y="35"/>
                  <a:pt x="1196" y="26"/>
                  <a:pt x="906" y="13"/>
                </a:cubicBezTo>
                <a:cubicBezTo>
                  <a:pt x="616" y="0"/>
                  <a:pt x="189" y="3"/>
                  <a:pt x="0" y="0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lIns="36000" rIns="54000" bIns="36000"/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 flipV="1">
            <a:off x="497653" y="2207667"/>
            <a:ext cx="1588" cy="30448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497653" y="5252492"/>
            <a:ext cx="66135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7111178" y="5097781"/>
            <a:ext cx="950614" cy="298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058" tIns="41029" rIns="82058" bIns="41029">
            <a:spAutoFit/>
          </a:bodyPr>
          <a:lstStyle/>
          <a:p>
            <a:pPr defTabSz="820738">
              <a:spcBef>
                <a:spcPct val="50000"/>
              </a:spcBef>
            </a:pPr>
            <a:r>
              <a:rPr lang="en-US" sz="1400" b="1" dirty="0" smtClean="0">
                <a:solidFill>
                  <a:srgbClr val="000000"/>
                </a:solidFill>
              </a:rPr>
              <a:t>tempo</a:t>
            </a:r>
            <a:endParaRPr lang="en-US" sz="1400" b="1" dirty="0">
              <a:solidFill>
                <a:srgbClr val="000000"/>
              </a:solidFill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 rot="16200000">
            <a:off x="-627884" y="2845915"/>
            <a:ext cx="1968500" cy="298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058" tIns="41029" rIns="82058" bIns="41029">
            <a:spAutoFit/>
          </a:bodyPr>
          <a:lstStyle/>
          <a:p>
            <a:pPr defTabSz="820738">
              <a:spcBef>
                <a:spcPct val="50000"/>
              </a:spcBef>
            </a:pPr>
            <a:r>
              <a:rPr lang="it-IT" sz="1400" b="1" dirty="0" smtClean="0">
                <a:solidFill>
                  <a:srgbClr val="000000"/>
                </a:solidFill>
              </a:rPr>
              <a:t>Condizioni</a:t>
            </a:r>
            <a:r>
              <a:rPr lang="en-US" sz="1400" b="1" dirty="0" smtClean="0">
                <a:solidFill>
                  <a:srgbClr val="000000"/>
                </a:solidFill>
              </a:rPr>
              <a:t> </a:t>
            </a:r>
            <a:r>
              <a:rPr lang="en-US" sz="1400" b="1" dirty="0" err="1" smtClean="0">
                <a:solidFill>
                  <a:srgbClr val="000000"/>
                </a:solidFill>
              </a:rPr>
              <a:t>macchina</a:t>
            </a:r>
            <a:endParaRPr lang="en-US" sz="1400" b="1" dirty="0">
              <a:solidFill>
                <a:srgbClr val="000000"/>
              </a:solidFill>
            </a:endParaRPr>
          </a:p>
        </p:txBody>
      </p:sp>
      <p:sp>
        <p:nvSpPr>
          <p:cNvPr id="10" name="Oval 8"/>
          <p:cNvSpPr>
            <a:spLocks noChangeArrowheads="1"/>
          </p:cNvSpPr>
          <p:nvPr/>
        </p:nvSpPr>
        <p:spPr bwMode="auto">
          <a:xfrm>
            <a:off x="1734316" y="2390229"/>
            <a:ext cx="130175" cy="12541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1216791" y="1867942"/>
            <a:ext cx="1112837" cy="513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058" tIns="41029" rIns="82058" bIns="41029">
            <a:spAutoFit/>
          </a:bodyPr>
          <a:lstStyle/>
          <a:p>
            <a:pPr algn="ctr" defTabSz="820738">
              <a:spcBef>
                <a:spcPct val="50000"/>
              </a:spcBef>
            </a:pPr>
            <a:r>
              <a:rPr lang="en-US" sz="1400" dirty="0" err="1" smtClean="0">
                <a:solidFill>
                  <a:srgbClr val="000000"/>
                </a:solidFill>
              </a:rPr>
              <a:t>Cambio</a:t>
            </a:r>
            <a:r>
              <a:rPr lang="en-US" sz="1400" dirty="0" smtClean="0">
                <a:solidFill>
                  <a:srgbClr val="000000"/>
                </a:solidFill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</a:rPr>
              <a:t>condizioni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2678878" y="2218779"/>
            <a:ext cx="1176338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058" tIns="41029" rIns="82058" bIns="41029">
            <a:spAutoFit/>
          </a:bodyPr>
          <a:lstStyle/>
          <a:p>
            <a:pPr defTabSz="820738">
              <a:spcBef>
                <a:spcPct val="50000"/>
              </a:spcBef>
            </a:pPr>
            <a:r>
              <a:rPr lang="en-US" sz="1400" dirty="0" err="1" smtClean="0">
                <a:solidFill>
                  <a:srgbClr val="000000"/>
                </a:solidFill>
              </a:rPr>
              <a:t>Vibrazioni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13" name="Oval 11"/>
          <p:cNvSpPr>
            <a:spLocks noChangeArrowheads="1"/>
          </p:cNvSpPr>
          <p:nvPr/>
        </p:nvSpPr>
        <p:spPr bwMode="auto">
          <a:xfrm>
            <a:off x="4826766" y="2841079"/>
            <a:ext cx="130175" cy="12541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4961951" y="2660104"/>
            <a:ext cx="1076325" cy="298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058" tIns="41029" rIns="82058" bIns="41029">
            <a:spAutoFit/>
          </a:bodyPr>
          <a:lstStyle/>
          <a:p>
            <a:pPr defTabSz="820738">
              <a:spcBef>
                <a:spcPct val="50000"/>
              </a:spcBef>
            </a:pPr>
            <a:r>
              <a:rPr lang="en-US" sz="1400" dirty="0" err="1" smtClean="0">
                <a:solidFill>
                  <a:srgbClr val="000000"/>
                </a:solidFill>
              </a:rPr>
              <a:t>Rumore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15" name="Oval 13"/>
          <p:cNvSpPr>
            <a:spLocks noChangeArrowheads="1"/>
          </p:cNvSpPr>
          <p:nvPr/>
        </p:nvSpPr>
        <p:spPr bwMode="auto">
          <a:xfrm>
            <a:off x="5620516" y="3561804"/>
            <a:ext cx="130175" cy="1270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5774602" y="3447056"/>
            <a:ext cx="771525" cy="298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058" tIns="41029" rIns="82058" bIns="41029">
            <a:spAutoFit/>
          </a:bodyPr>
          <a:lstStyle/>
          <a:p>
            <a:pPr defTabSz="820738">
              <a:spcBef>
                <a:spcPct val="50000"/>
              </a:spcBef>
            </a:pPr>
            <a:r>
              <a:rPr lang="en-US" sz="1400" dirty="0" err="1" smtClean="0">
                <a:solidFill>
                  <a:srgbClr val="000000"/>
                </a:solidFill>
              </a:rPr>
              <a:t>Calore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17" name="Oval 15"/>
          <p:cNvSpPr>
            <a:spLocks noChangeArrowheads="1"/>
          </p:cNvSpPr>
          <p:nvPr/>
        </p:nvSpPr>
        <p:spPr bwMode="auto">
          <a:xfrm>
            <a:off x="5841178" y="4377779"/>
            <a:ext cx="128588" cy="12541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5970063" y="4249415"/>
            <a:ext cx="1905000" cy="298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058" tIns="41029" rIns="82058" bIns="41029">
            <a:spAutoFit/>
          </a:bodyPr>
          <a:lstStyle/>
          <a:p>
            <a:pPr defTabSz="820738"/>
            <a:r>
              <a:rPr lang="en-US" sz="1400" dirty="0" err="1" smtClean="0">
                <a:solidFill>
                  <a:srgbClr val="000000"/>
                </a:solidFill>
              </a:rPr>
              <a:t>Fumo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19" name="Text Box 17"/>
          <p:cNvSpPr txBox="1">
            <a:spLocks noChangeArrowheads="1"/>
          </p:cNvSpPr>
          <p:nvPr/>
        </p:nvSpPr>
        <p:spPr bwMode="auto">
          <a:xfrm>
            <a:off x="6133278" y="5252492"/>
            <a:ext cx="785813" cy="26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058" tIns="41029" rIns="82058" bIns="41029">
            <a:spAutoFit/>
          </a:bodyPr>
          <a:lstStyle/>
          <a:p>
            <a:pPr defTabSz="820738">
              <a:spcBef>
                <a:spcPct val="50000"/>
              </a:spcBef>
            </a:pPr>
            <a:r>
              <a:rPr lang="en-US" sz="1200" b="1" dirty="0" err="1" smtClean="0">
                <a:solidFill>
                  <a:srgbClr val="000000"/>
                </a:solidFill>
              </a:rPr>
              <a:t>Minuti</a:t>
            </a:r>
            <a:endParaRPr lang="en-US" sz="1200" b="1" dirty="0">
              <a:solidFill>
                <a:srgbClr val="000000"/>
              </a:solidFill>
            </a:endParaRPr>
          </a:p>
        </p:txBody>
      </p:sp>
      <p:sp>
        <p:nvSpPr>
          <p:cNvPr id="21" name="Text Box 19"/>
          <p:cNvSpPr txBox="1">
            <a:spLocks noChangeArrowheads="1"/>
          </p:cNvSpPr>
          <p:nvPr/>
        </p:nvSpPr>
        <p:spPr bwMode="auto">
          <a:xfrm>
            <a:off x="2711450" y="6084004"/>
            <a:ext cx="31559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err="1" smtClean="0">
                <a:solidFill>
                  <a:schemeClr val="accent1"/>
                </a:solidFill>
              </a:rPr>
              <a:t>Periodo</a:t>
            </a:r>
            <a:r>
              <a:rPr lang="en-US" b="1" dirty="0" smtClean="0">
                <a:solidFill>
                  <a:schemeClr val="accent1"/>
                </a:solidFill>
              </a:rPr>
              <a:t> di </a:t>
            </a:r>
            <a:r>
              <a:rPr lang="en-US" b="1" dirty="0" err="1" smtClean="0">
                <a:solidFill>
                  <a:schemeClr val="accent1"/>
                </a:solidFill>
              </a:rPr>
              <a:t>preallarme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22" name="Line 20"/>
          <p:cNvSpPr>
            <a:spLocks noChangeShapeType="1"/>
          </p:cNvSpPr>
          <p:nvPr/>
        </p:nvSpPr>
        <p:spPr bwMode="auto">
          <a:xfrm>
            <a:off x="1793053" y="2515642"/>
            <a:ext cx="0" cy="273685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lIns="36000" rIns="54000" bIns="36000"/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23" name="Line 21"/>
          <p:cNvSpPr>
            <a:spLocks noChangeShapeType="1"/>
          </p:cNvSpPr>
          <p:nvPr/>
        </p:nvSpPr>
        <p:spPr bwMode="auto">
          <a:xfrm>
            <a:off x="2656653" y="2515642"/>
            <a:ext cx="0" cy="3600450"/>
          </a:xfrm>
          <a:prstGeom prst="line">
            <a:avLst/>
          </a:prstGeom>
          <a:noFill/>
          <a:ln w="12700">
            <a:solidFill>
              <a:srgbClr val="F7931E"/>
            </a:solidFill>
            <a:prstDash val="dash"/>
            <a:round/>
            <a:headEnd/>
            <a:tailEnd/>
          </a:ln>
          <a:effectLst/>
        </p:spPr>
        <p:txBody>
          <a:bodyPr lIns="36000" rIns="54000" bIns="36000"/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24" name="Line 22"/>
          <p:cNvSpPr>
            <a:spLocks noChangeShapeType="1"/>
          </p:cNvSpPr>
          <p:nvPr/>
        </p:nvSpPr>
        <p:spPr bwMode="auto">
          <a:xfrm>
            <a:off x="4890266" y="2876004"/>
            <a:ext cx="0" cy="3024188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lIns="36000" rIns="54000" bIns="36000"/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25" name="Line 23"/>
          <p:cNvSpPr>
            <a:spLocks noChangeShapeType="1"/>
          </p:cNvSpPr>
          <p:nvPr/>
        </p:nvSpPr>
        <p:spPr bwMode="auto">
          <a:xfrm>
            <a:off x="5680841" y="3668167"/>
            <a:ext cx="0" cy="2016125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lIns="36000" rIns="54000" bIns="36000"/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26" name="Line 24"/>
          <p:cNvSpPr>
            <a:spLocks noChangeShapeType="1"/>
          </p:cNvSpPr>
          <p:nvPr/>
        </p:nvSpPr>
        <p:spPr bwMode="auto">
          <a:xfrm>
            <a:off x="5898328" y="4460329"/>
            <a:ext cx="0" cy="1008063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lIns="36000" rIns="54000" bIns="36000"/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27" name="Line 25"/>
          <p:cNvSpPr>
            <a:spLocks noChangeShapeType="1"/>
          </p:cNvSpPr>
          <p:nvPr/>
        </p:nvSpPr>
        <p:spPr bwMode="auto">
          <a:xfrm>
            <a:off x="5969766" y="5252492"/>
            <a:ext cx="0" cy="8636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lIns="36000" rIns="54000" bIns="36000"/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28" name="Text Box 26"/>
          <p:cNvSpPr txBox="1">
            <a:spLocks noChangeArrowheads="1"/>
          </p:cNvSpPr>
          <p:nvPr/>
        </p:nvSpPr>
        <p:spPr bwMode="auto">
          <a:xfrm>
            <a:off x="6133278" y="5468392"/>
            <a:ext cx="785813" cy="26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058" tIns="41029" rIns="82058" bIns="41029">
            <a:spAutoFit/>
          </a:bodyPr>
          <a:lstStyle/>
          <a:p>
            <a:pPr defTabSz="820738">
              <a:spcBef>
                <a:spcPct val="50000"/>
              </a:spcBef>
            </a:pPr>
            <a:r>
              <a:rPr lang="en-US" sz="1200" b="1" dirty="0" err="1" smtClean="0">
                <a:solidFill>
                  <a:srgbClr val="000000"/>
                </a:solidFill>
              </a:rPr>
              <a:t>Giorni</a:t>
            </a:r>
            <a:endParaRPr lang="en-US" sz="1200" b="1" dirty="0">
              <a:solidFill>
                <a:srgbClr val="000000"/>
              </a:solidFill>
            </a:endParaRPr>
          </a:p>
        </p:txBody>
      </p:sp>
      <p:sp>
        <p:nvSpPr>
          <p:cNvPr id="29" name="Text Box 27"/>
          <p:cNvSpPr txBox="1">
            <a:spLocks noChangeArrowheads="1"/>
          </p:cNvSpPr>
          <p:nvPr/>
        </p:nvSpPr>
        <p:spPr bwMode="auto">
          <a:xfrm>
            <a:off x="6133278" y="5684292"/>
            <a:ext cx="1097632" cy="2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058" tIns="41029" rIns="82058" bIns="41029">
            <a:spAutoFit/>
          </a:bodyPr>
          <a:lstStyle/>
          <a:p>
            <a:pPr defTabSz="820738">
              <a:spcBef>
                <a:spcPct val="50000"/>
              </a:spcBef>
            </a:pPr>
            <a:r>
              <a:rPr lang="en-US" sz="1200" b="1" dirty="0" err="1" smtClean="0">
                <a:solidFill>
                  <a:srgbClr val="000000"/>
                </a:solidFill>
              </a:rPr>
              <a:t>Settimane</a:t>
            </a:r>
            <a:endParaRPr lang="en-US" sz="1200" b="1" dirty="0">
              <a:solidFill>
                <a:srgbClr val="000000"/>
              </a:solidFill>
            </a:endParaRPr>
          </a:p>
        </p:txBody>
      </p:sp>
      <p:sp>
        <p:nvSpPr>
          <p:cNvPr id="30" name="Text Box 28"/>
          <p:cNvSpPr txBox="1">
            <a:spLocks noChangeArrowheads="1"/>
          </p:cNvSpPr>
          <p:nvPr/>
        </p:nvSpPr>
        <p:spPr bwMode="auto">
          <a:xfrm>
            <a:off x="6133278" y="5900192"/>
            <a:ext cx="1091903" cy="26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058" tIns="41029" rIns="82058" bIns="41029">
            <a:spAutoFit/>
          </a:bodyPr>
          <a:lstStyle/>
          <a:p>
            <a:pPr defTabSz="820738">
              <a:spcBef>
                <a:spcPct val="50000"/>
              </a:spcBef>
            </a:pPr>
            <a:r>
              <a:rPr lang="en-US" sz="1200" b="1" dirty="0" err="1" smtClean="0">
                <a:solidFill>
                  <a:srgbClr val="000000"/>
                </a:solidFill>
              </a:rPr>
              <a:t>Mese</a:t>
            </a:r>
            <a:endParaRPr lang="en-US" sz="1200" b="1" dirty="0">
              <a:solidFill>
                <a:srgbClr val="000000"/>
              </a:solidFill>
            </a:endParaRPr>
          </a:p>
        </p:txBody>
      </p:sp>
      <p:sp>
        <p:nvSpPr>
          <p:cNvPr id="31" name="Line 29"/>
          <p:cNvSpPr>
            <a:spLocks noChangeShapeType="1"/>
          </p:cNvSpPr>
          <p:nvPr/>
        </p:nvSpPr>
        <p:spPr bwMode="auto">
          <a:xfrm>
            <a:off x="5753866" y="5396954"/>
            <a:ext cx="1428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36000" rIns="54000" bIns="36000"/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32" name="Line 30"/>
          <p:cNvSpPr>
            <a:spLocks noChangeShapeType="1"/>
          </p:cNvSpPr>
          <p:nvPr/>
        </p:nvSpPr>
        <p:spPr bwMode="auto">
          <a:xfrm>
            <a:off x="5680841" y="5612854"/>
            <a:ext cx="2889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lIns="36000" rIns="54000" bIns="36000"/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33" name="Line 31"/>
          <p:cNvSpPr>
            <a:spLocks noChangeShapeType="1"/>
          </p:cNvSpPr>
          <p:nvPr/>
        </p:nvSpPr>
        <p:spPr bwMode="auto">
          <a:xfrm>
            <a:off x="4890266" y="5828754"/>
            <a:ext cx="10795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lIns="36000" rIns="54000" bIns="36000"/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34" name="Line 32"/>
          <p:cNvSpPr>
            <a:spLocks noChangeShapeType="1"/>
          </p:cNvSpPr>
          <p:nvPr/>
        </p:nvSpPr>
        <p:spPr bwMode="auto">
          <a:xfrm>
            <a:off x="2656653" y="6044654"/>
            <a:ext cx="3313113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</p:spPr>
        <p:txBody>
          <a:bodyPr lIns="36000" rIns="54000" bIns="36000"/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35" name="Line 33"/>
          <p:cNvSpPr>
            <a:spLocks noChangeShapeType="1"/>
          </p:cNvSpPr>
          <p:nvPr/>
        </p:nvSpPr>
        <p:spPr bwMode="auto">
          <a:xfrm flipH="1">
            <a:off x="5969766" y="5396954"/>
            <a:ext cx="1428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36000" rIns="54000" bIns="36000"/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36" name="AutoShape 61"/>
          <p:cNvSpPr>
            <a:spLocks noChangeArrowheads="1"/>
          </p:cNvSpPr>
          <p:nvPr/>
        </p:nvSpPr>
        <p:spPr bwMode="auto">
          <a:xfrm>
            <a:off x="2586803" y="1572791"/>
            <a:ext cx="142875" cy="660400"/>
          </a:xfrm>
          <a:prstGeom prst="downArrow">
            <a:avLst>
              <a:gd name="adj1" fmla="val 50000"/>
              <a:gd name="adj2" fmla="val 115556"/>
            </a:avLst>
          </a:prstGeom>
          <a:solidFill>
            <a:srgbClr val="008080"/>
          </a:solidFill>
          <a:ln w="12700" algn="ctr">
            <a:noFill/>
            <a:miter lim="800000"/>
            <a:headEnd/>
            <a:tailEnd/>
          </a:ln>
          <a:effectLst/>
        </p:spPr>
        <p:txBody>
          <a:bodyPr wrap="none" lIns="36000" rIns="54000" bIns="36000" anchor="ctr"/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37" name="Freeform 64"/>
          <p:cNvSpPr>
            <a:spLocks/>
          </p:cNvSpPr>
          <p:nvPr/>
        </p:nvSpPr>
        <p:spPr bwMode="auto">
          <a:xfrm>
            <a:off x="2899541" y="2512467"/>
            <a:ext cx="766762" cy="727075"/>
          </a:xfrm>
          <a:custGeom>
            <a:avLst/>
            <a:gdLst/>
            <a:ahLst/>
            <a:cxnLst>
              <a:cxn ang="0">
                <a:pos x="0" y="780"/>
              </a:cxn>
              <a:cxn ang="0">
                <a:pos x="45" y="100"/>
              </a:cxn>
              <a:cxn ang="0">
                <a:pos x="88" y="1380"/>
              </a:cxn>
              <a:cxn ang="0">
                <a:pos x="136" y="236"/>
              </a:cxn>
              <a:cxn ang="0">
                <a:pos x="181" y="1279"/>
              </a:cxn>
              <a:cxn ang="0">
                <a:pos x="227" y="326"/>
              </a:cxn>
              <a:cxn ang="0">
                <a:pos x="272" y="1188"/>
              </a:cxn>
              <a:cxn ang="0">
                <a:pos x="316" y="396"/>
              </a:cxn>
              <a:cxn ang="0">
                <a:pos x="363" y="1143"/>
              </a:cxn>
              <a:cxn ang="0">
                <a:pos x="408" y="462"/>
              </a:cxn>
              <a:cxn ang="0">
                <a:pos x="454" y="1070"/>
              </a:cxn>
              <a:cxn ang="0">
                <a:pos x="499" y="508"/>
              </a:cxn>
              <a:cxn ang="0">
                <a:pos x="542" y="1030"/>
              </a:cxn>
              <a:cxn ang="0">
                <a:pos x="590" y="553"/>
              </a:cxn>
              <a:cxn ang="0">
                <a:pos x="635" y="1007"/>
              </a:cxn>
              <a:cxn ang="0">
                <a:pos x="678" y="576"/>
              </a:cxn>
              <a:cxn ang="0">
                <a:pos x="726" y="961"/>
              </a:cxn>
              <a:cxn ang="0">
                <a:pos x="771" y="599"/>
              </a:cxn>
              <a:cxn ang="0">
                <a:pos x="818" y="940"/>
              </a:cxn>
              <a:cxn ang="0">
                <a:pos x="858" y="628"/>
              </a:cxn>
              <a:cxn ang="0">
                <a:pos x="904" y="912"/>
              </a:cxn>
              <a:cxn ang="0">
                <a:pos x="952" y="654"/>
              </a:cxn>
              <a:cxn ang="0">
                <a:pos x="1004" y="898"/>
              </a:cxn>
              <a:cxn ang="0">
                <a:pos x="1044" y="672"/>
              </a:cxn>
              <a:cxn ang="0">
                <a:pos x="1096" y="886"/>
              </a:cxn>
              <a:cxn ang="0">
                <a:pos x="1152" y="682"/>
              </a:cxn>
              <a:cxn ang="0">
                <a:pos x="1202" y="876"/>
              </a:cxn>
              <a:cxn ang="0">
                <a:pos x="1244" y="688"/>
              </a:cxn>
              <a:cxn ang="0">
                <a:pos x="1294" y="864"/>
              </a:cxn>
              <a:cxn ang="0">
                <a:pos x="1324" y="776"/>
              </a:cxn>
            </a:cxnLst>
            <a:rect l="0" t="0" r="r" b="b"/>
            <a:pathLst>
              <a:path w="1324" h="1403">
                <a:moveTo>
                  <a:pt x="0" y="780"/>
                </a:moveTo>
                <a:cubicBezTo>
                  <a:pt x="15" y="391"/>
                  <a:pt x="30" y="0"/>
                  <a:pt x="45" y="100"/>
                </a:cubicBezTo>
                <a:cubicBezTo>
                  <a:pt x="60" y="200"/>
                  <a:pt x="73" y="1357"/>
                  <a:pt x="88" y="1380"/>
                </a:cubicBezTo>
                <a:cubicBezTo>
                  <a:pt x="103" y="1403"/>
                  <a:pt x="121" y="253"/>
                  <a:pt x="136" y="236"/>
                </a:cubicBezTo>
                <a:cubicBezTo>
                  <a:pt x="151" y="219"/>
                  <a:pt x="166" y="1264"/>
                  <a:pt x="181" y="1279"/>
                </a:cubicBezTo>
                <a:cubicBezTo>
                  <a:pt x="196" y="1294"/>
                  <a:pt x="212" y="341"/>
                  <a:pt x="227" y="326"/>
                </a:cubicBezTo>
                <a:cubicBezTo>
                  <a:pt x="242" y="311"/>
                  <a:pt x="257" y="1176"/>
                  <a:pt x="272" y="1188"/>
                </a:cubicBezTo>
                <a:cubicBezTo>
                  <a:pt x="287" y="1200"/>
                  <a:pt x="301" y="403"/>
                  <a:pt x="316" y="396"/>
                </a:cubicBezTo>
                <a:cubicBezTo>
                  <a:pt x="331" y="389"/>
                  <a:pt x="348" y="1132"/>
                  <a:pt x="363" y="1143"/>
                </a:cubicBezTo>
                <a:cubicBezTo>
                  <a:pt x="378" y="1154"/>
                  <a:pt x="393" y="474"/>
                  <a:pt x="408" y="462"/>
                </a:cubicBezTo>
                <a:cubicBezTo>
                  <a:pt x="423" y="450"/>
                  <a:pt x="439" y="1062"/>
                  <a:pt x="454" y="1070"/>
                </a:cubicBezTo>
                <a:cubicBezTo>
                  <a:pt x="469" y="1078"/>
                  <a:pt x="484" y="515"/>
                  <a:pt x="499" y="508"/>
                </a:cubicBezTo>
                <a:cubicBezTo>
                  <a:pt x="514" y="501"/>
                  <a:pt x="527" y="1023"/>
                  <a:pt x="542" y="1030"/>
                </a:cubicBezTo>
                <a:cubicBezTo>
                  <a:pt x="557" y="1037"/>
                  <a:pt x="574" y="557"/>
                  <a:pt x="590" y="553"/>
                </a:cubicBezTo>
                <a:cubicBezTo>
                  <a:pt x="606" y="549"/>
                  <a:pt x="620" y="1003"/>
                  <a:pt x="635" y="1007"/>
                </a:cubicBezTo>
                <a:cubicBezTo>
                  <a:pt x="650" y="1011"/>
                  <a:pt x="663" y="584"/>
                  <a:pt x="678" y="576"/>
                </a:cubicBezTo>
                <a:cubicBezTo>
                  <a:pt x="693" y="568"/>
                  <a:pt x="710" y="957"/>
                  <a:pt x="726" y="961"/>
                </a:cubicBezTo>
                <a:cubicBezTo>
                  <a:pt x="742" y="965"/>
                  <a:pt x="756" y="603"/>
                  <a:pt x="771" y="599"/>
                </a:cubicBezTo>
                <a:cubicBezTo>
                  <a:pt x="786" y="595"/>
                  <a:pt x="804" y="935"/>
                  <a:pt x="818" y="940"/>
                </a:cubicBezTo>
                <a:cubicBezTo>
                  <a:pt x="832" y="945"/>
                  <a:pt x="844" y="633"/>
                  <a:pt x="858" y="628"/>
                </a:cubicBezTo>
                <a:cubicBezTo>
                  <a:pt x="872" y="623"/>
                  <a:pt x="888" y="908"/>
                  <a:pt x="904" y="912"/>
                </a:cubicBezTo>
                <a:cubicBezTo>
                  <a:pt x="920" y="916"/>
                  <a:pt x="935" y="656"/>
                  <a:pt x="952" y="654"/>
                </a:cubicBezTo>
                <a:cubicBezTo>
                  <a:pt x="969" y="652"/>
                  <a:pt x="989" y="895"/>
                  <a:pt x="1004" y="898"/>
                </a:cubicBezTo>
                <a:cubicBezTo>
                  <a:pt x="1019" y="901"/>
                  <a:pt x="1029" y="674"/>
                  <a:pt x="1044" y="672"/>
                </a:cubicBezTo>
                <a:cubicBezTo>
                  <a:pt x="1059" y="670"/>
                  <a:pt x="1078" y="884"/>
                  <a:pt x="1096" y="886"/>
                </a:cubicBezTo>
                <a:cubicBezTo>
                  <a:pt x="1114" y="888"/>
                  <a:pt x="1134" y="684"/>
                  <a:pt x="1152" y="682"/>
                </a:cubicBezTo>
                <a:cubicBezTo>
                  <a:pt x="1170" y="680"/>
                  <a:pt x="1187" y="875"/>
                  <a:pt x="1202" y="876"/>
                </a:cubicBezTo>
                <a:cubicBezTo>
                  <a:pt x="1217" y="877"/>
                  <a:pt x="1229" y="690"/>
                  <a:pt x="1244" y="688"/>
                </a:cubicBezTo>
                <a:cubicBezTo>
                  <a:pt x="1259" y="686"/>
                  <a:pt x="1281" y="849"/>
                  <a:pt x="1294" y="864"/>
                </a:cubicBezTo>
                <a:cubicBezTo>
                  <a:pt x="1307" y="879"/>
                  <a:pt x="1318" y="794"/>
                  <a:pt x="1324" y="776"/>
                </a:cubicBezTo>
              </a:path>
            </a:pathLst>
          </a:custGeom>
          <a:noFill/>
          <a:ln w="19050" cmpd="sng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38" name="Oval 66"/>
          <p:cNvSpPr>
            <a:spLocks noChangeArrowheads="1"/>
          </p:cNvSpPr>
          <p:nvPr/>
        </p:nvSpPr>
        <p:spPr bwMode="auto">
          <a:xfrm>
            <a:off x="2596328" y="2442617"/>
            <a:ext cx="130175" cy="12541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39" name="Oval 67"/>
          <p:cNvSpPr>
            <a:spLocks noChangeArrowheads="1"/>
          </p:cNvSpPr>
          <p:nvPr/>
        </p:nvSpPr>
        <p:spPr bwMode="auto">
          <a:xfrm>
            <a:off x="2594741" y="2439442"/>
            <a:ext cx="128587" cy="1270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7931E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>
              <a:solidFill>
                <a:srgbClr val="000000"/>
              </a:solidFill>
            </a:endParaRPr>
          </a:p>
        </p:txBody>
      </p:sp>
      <p:pic>
        <p:nvPicPr>
          <p:cNvPr id="40" name="Picture 28" descr="sc_model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381574" y="1297087"/>
            <a:ext cx="1324793" cy="1493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909016" y="1626766"/>
            <a:ext cx="612775" cy="60642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</p:pic>
      <p:grpSp>
        <p:nvGrpSpPr>
          <p:cNvPr id="42" name="Group 31"/>
          <p:cNvGrpSpPr>
            <a:grpSpLocks/>
          </p:cNvGrpSpPr>
          <p:nvPr/>
        </p:nvGrpSpPr>
        <p:grpSpPr bwMode="auto">
          <a:xfrm>
            <a:off x="4961951" y="2017167"/>
            <a:ext cx="612775" cy="606425"/>
            <a:chOff x="4266" y="1518"/>
            <a:chExt cx="304" cy="302"/>
          </a:xfrm>
        </p:grpSpPr>
        <p:sp>
          <p:nvSpPr>
            <p:cNvPr id="43" name="AutoShape 32"/>
            <p:cNvSpPr>
              <a:spLocks noChangeAspect="1" noChangeArrowheads="1"/>
            </p:cNvSpPr>
            <p:nvPr/>
          </p:nvSpPr>
          <p:spPr bwMode="auto">
            <a:xfrm>
              <a:off x="4266" y="1518"/>
              <a:ext cx="304" cy="302"/>
            </a:xfrm>
            <a:prstGeom prst="roundRect">
              <a:avLst>
                <a:gd name="adj" fmla="val 16667"/>
              </a:avLst>
            </a:prstGeom>
            <a:solidFill>
              <a:schemeClr val="tx1"/>
            </a:solidFill>
            <a:ln w="1905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DE" sz="1600" smtClean="0">
                <a:solidFill>
                  <a:srgbClr val="000000"/>
                </a:solidFill>
              </a:endParaRPr>
            </a:p>
          </p:txBody>
        </p:sp>
        <p:grpSp>
          <p:nvGrpSpPr>
            <p:cNvPr id="44" name="Group 33"/>
            <p:cNvGrpSpPr>
              <a:grpSpLocks noChangeAspect="1"/>
            </p:cNvGrpSpPr>
            <p:nvPr/>
          </p:nvGrpSpPr>
          <p:grpSpPr bwMode="auto">
            <a:xfrm>
              <a:off x="4307" y="1549"/>
              <a:ext cx="213" cy="234"/>
              <a:chOff x="930" y="3612"/>
              <a:chExt cx="453" cy="499"/>
            </a:xfrm>
          </p:grpSpPr>
          <p:sp>
            <p:nvSpPr>
              <p:cNvPr id="45" name="Freeform 34"/>
              <p:cNvSpPr>
                <a:spLocks noChangeAspect="1"/>
              </p:cNvSpPr>
              <p:nvPr/>
            </p:nvSpPr>
            <p:spPr bwMode="auto">
              <a:xfrm>
                <a:off x="930" y="3612"/>
                <a:ext cx="227" cy="499"/>
              </a:xfrm>
              <a:custGeom>
                <a:avLst/>
                <a:gdLst>
                  <a:gd name="T0" fmla="*/ 0 w 227"/>
                  <a:gd name="T1" fmla="*/ 181 h 499"/>
                  <a:gd name="T2" fmla="*/ 127 w 227"/>
                  <a:gd name="T3" fmla="*/ 180 h 499"/>
                  <a:gd name="T4" fmla="*/ 227 w 227"/>
                  <a:gd name="T5" fmla="*/ 0 h 499"/>
                  <a:gd name="T6" fmla="*/ 227 w 227"/>
                  <a:gd name="T7" fmla="*/ 499 h 499"/>
                  <a:gd name="T8" fmla="*/ 127 w 227"/>
                  <a:gd name="T9" fmla="*/ 320 h 499"/>
                  <a:gd name="T10" fmla="*/ 0 w 227"/>
                  <a:gd name="T11" fmla="*/ 318 h 499"/>
                  <a:gd name="T12" fmla="*/ 0 w 227"/>
                  <a:gd name="T13" fmla="*/ 181 h 49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7"/>
                  <a:gd name="T22" fmla="*/ 0 h 499"/>
                  <a:gd name="T23" fmla="*/ 227 w 227"/>
                  <a:gd name="T24" fmla="*/ 499 h 49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7" h="499">
                    <a:moveTo>
                      <a:pt x="0" y="181"/>
                    </a:moveTo>
                    <a:lnTo>
                      <a:pt x="127" y="180"/>
                    </a:lnTo>
                    <a:lnTo>
                      <a:pt x="227" y="0"/>
                    </a:lnTo>
                    <a:lnTo>
                      <a:pt x="227" y="499"/>
                    </a:lnTo>
                    <a:lnTo>
                      <a:pt x="127" y="320"/>
                    </a:lnTo>
                    <a:lnTo>
                      <a:pt x="0" y="318"/>
                    </a:lnTo>
                    <a:lnTo>
                      <a:pt x="0" y="18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txBody>
              <a:bodyPr lIns="36000" rIns="54000" bIns="36000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z="16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6" name="Arc 35"/>
              <p:cNvSpPr>
                <a:spLocks noChangeAspect="1"/>
              </p:cNvSpPr>
              <p:nvPr/>
            </p:nvSpPr>
            <p:spPr bwMode="auto">
              <a:xfrm>
                <a:off x="1292" y="3612"/>
                <a:ext cx="91" cy="452"/>
              </a:xfrm>
              <a:custGeom>
                <a:avLst/>
                <a:gdLst>
                  <a:gd name="T0" fmla="*/ 0 w 23589"/>
                  <a:gd name="T1" fmla="*/ 0 h 43200"/>
                  <a:gd name="T2" fmla="*/ 0 w 23589"/>
                  <a:gd name="T3" fmla="*/ 0 h 43200"/>
                  <a:gd name="T4" fmla="*/ 0 w 23589"/>
                  <a:gd name="T5" fmla="*/ 0 h 43200"/>
                  <a:gd name="T6" fmla="*/ 0 60000 65536"/>
                  <a:gd name="T7" fmla="*/ 0 60000 65536"/>
                  <a:gd name="T8" fmla="*/ 0 60000 65536"/>
                  <a:gd name="T9" fmla="*/ 0 w 23589"/>
                  <a:gd name="T10" fmla="*/ 0 h 43200"/>
                  <a:gd name="T11" fmla="*/ 23589 w 23589"/>
                  <a:gd name="T12" fmla="*/ 43200 h 432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3589" h="43200" fill="none" extrusionOk="0">
                    <a:moveTo>
                      <a:pt x="1988" y="0"/>
                    </a:moveTo>
                    <a:cubicBezTo>
                      <a:pt x="13918" y="0"/>
                      <a:pt x="23589" y="9670"/>
                      <a:pt x="23589" y="21600"/>
                    </a:cubicBezTo>
                    <a:cubicBezTo>
                      <a:pt x="23589" y="33529"/>
                      <a:pt x="13918" y="43200"/>
                      <a:pt x="1989" y="43200"/>
                    </a:cubicBezTo>
                    <a:cubicBezTo>
                      <a:pt x="1324" y="43200"/>
                      <a:pt x="661" y="43169"/>
                      <a:pt x="-1" y="43108"/>
                    </a:cubicBezTo>
                  </a:path>
                  <a:path w="23589" h="43200" stroke="0" extrusionOk="0">
                    <a:moveTo>
                      <a:pt x="1988" y="0"/>
                    </a:moveTo>
                    <a:cubicBezTo>
                      <a:pt x="13918" y="0"/>
                      <a:pt x="23589" y="9670"/>
                      <a:pt x="23589" y="21600"/>
                    </a:cubicBezTo>
                    <a:cubicBezTo>
                      <a:pt x="23589" y="33529"/>
                      <a:pt x="13918" y="43200"/>
                      <a:pt x="1989" y="43200"/>
                    </a:cubicBezTo>
                    <a:cubicBezTo>
                      <a:pt x="1324" y="43200"/>
                      <a:pt x="661" y="43169"/>
                      <a:pt x="-1" y="43108"/>
                    </a:cubicBezTo>
                    <a:lnTo>
                      <a:pt x="1989" y="21600"/>
                    </a:lnTo>
                    <a:close/>
                  </a:path>
                </a:pathLst>
              </a:cu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lIns="36000" rIns="54000" bIns="36000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z="16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7" name="Arc 36"/>
              <p:cNvSpPr>
                <a:spLocks noChangeAspect="1"/>
              </p:cNvSpPr>
              <p:nvPr/>
            </p:nvSpPr>
            <p:spPr bwMode="auto">
              <a:xfrm>
                <a:off x="1247" y="3657"/>
                <a:ext cx="91" cy="362"/>
              </a:xfrm>
              <a:custGeom>
                <a:avLst/>
                <a:gdLst>
                  <a:gd name="T0" fmla="*/ 0 w 23589"/>
                  <a:gd name="T1" fmla="*/ 0 h 43200"/>
                  <a:gd name="T2" fmla="*/ 0 w 23589"/>
                  <a:gd name="T3" fmla="*/ 0 h 43200"/>
                  <a:gd name="T4" fmla="*/ 0 w 23589"/>
                  <a:gd name="T5" fmla="*/ 0 h 43200"/>
                  <a:gd name="T6" fmla="*/ 0 60000 65536"/>
                  <a:gd name="T7" fmla="*/ 0 60000 65536"/>
                  <a:gd name="T8" fmla="*/ 0 60000 65536"/>
                  <a:gd name="T9" fmla="*/ 0 w 23589"/>
                  <a:gd name="T10" fmla="*/ 0 h 43200"/>
                  <a:gd name="T11" fmla="*/ 23589 w 23589"/>
                  <a:gd name="T12" fmla="*/ 43200 h 432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3589" h="43200" fill="none" extrusionOk="0">
                    <a:moveTo>
                      <a:pt x="1988" y="0"/>
                    </a:moveTo>
                    <a:cubicBezTo>
                      <a:pt x="13918" y="0"/>
                      <a:pt x="23589" y="9670"/>
                      <a:pt x="23589" y="21600"/>
                    </a:cubicBezTo>
                    <a:cubicBezTo>
                      <a:pt x="23589" y="33529"/>
                      <a:pt x="13918" y="43200"/>
                      <a:pt x="1989" y="43200"/>
                    </a:cubicBezTo>
                    <a:cubicBezTo>
                      <a:pt x="1324" y="43200"/>
                      <a:pt x="661" y="43169"/>
                      <a:pt x="-1" y="43108"/>
                    </a:cubicBezTo>
                  </a:path>
                  <a:path w="23589" h="43200" stroke="0" extrusionOk="0">
                    <a:moveTo>
                      <a:pt x="1988" y="0"/>
                    </a:moveTo>
                    <a:cubicBezTo>
                      <a:pt x="13918" y="0"/>
                      <a:pt x="23589" y="9670"/>
                      <a:pt x="23589" y="21600"/>
                    </a:cubicBezTo>
                    <a:cubicBezTo>
                      <a:pt x="23589" y="33529"/>
                      <a:pt x="13918" y="43200"/>
                      <a:pt x="1989" y="43200"/>
                    </a:cubicBezTo>
                    <a:cubicBezTo>
                      <a:pt x="1324" y="43200"/>
                      <a:pt x="661" y="43169"/>
                      <a:pt x="-1" y="43108"/>
                    </a:cubicBezTo>
                    <a:lnTo>
                      <a:pt x="1989" y="21600"/>
                    </a:lnTo>
                    <a:close/>
                  </a:path>
                </a:pathLst>
              </a:cu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lIns="36000" rIns="54000" bIns="36000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z="16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8" name="Arc 37"/>
              <p:cNvSpPr>
                <a:spLocks noChangeAspect="1"/>
              </p:cNvSpPr>
              <p:nvPr/>
            </p:nvSpPr>
            <p:spPr bwMode="auto">
              <a:xfrm>
                <a:off x="1247" y="3747"/>
                <a:ext cx="46" cy="182"/>
              </a:xfrm>
              <a:custGeom>
                <a:avLst/>
                <a:gdLst>
                  <a:gd name="T0" fmla="*/ 0 w 23589"/>
                  <a:gd name="T1" fmla="*/ 0 h 43200"/>
                  <a:gd name="T2" fmla="*/ 0 w 23589"/>
                  <a:gd name="T3" fmla="*/ 0 h 43200"/>
                  <a:gd name="T4" fmla="*/ 0 w 23589"/>
                  <a:gd name="T5" fmla="*/ 0 h 43200"/>
                  <a:gd name="T6" fmla="*/ 0 60000 65536"/>
                  <a:gd name="T7" fmla="*/ 0 60000 65536"/>
                  <a:gd name="T8" fmla="*/ 0 60000 65536"/>
                  <a:gd name="T9" fmla="*/ 0 w 23589"/>
                  <a:gd name="T10" fmla="*/ 0 h 43200"/>
                  <a:gd name="T11" fmla="*/ 23589 w 23589"/>
                  <a:gd name="T12" fmla="*/ 43200 h 432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3589" h="43200" fill="none" extrusionOk="0">
                    <a:moveTo>
                      <a:pt x="1988" y="0"/>
                    </a:moveTo>
                    <a:cubicBezTo>
                      <a:pt x="13918" y="0"/>
                      <a:pt x="23589" y="9670"/>
                      <a:pt x="23589" y="21600"/>
                    </a:cubicBezTo>
                    <a:cubicBezTo>
                      <a:pt x="23589" y="33529"/>
                      <a:pt x="13918" y="43200"/>
                      <a:pt x="1989" y="43200"/>
                    </a:cubicBezTo>
                    <a:cubicBezTo>
                      <a:pt x="1324" y="43200"/>
                      <a:pt x="661" y="43169"/>
                      <a:pt x="-1" y="43108"/>
                    </a:cubicBezTo>
                  </a:path>
                  <a:path w="23589" h="43200" stroke="0" extrusionOk="0">
                    <a:moveTo>
                      <a:pt x="1988" y="0"/>
                    </a:moveTo>
                    <a:cubicBezTo>
                      <a:pt x="13918" y="0"/>
                      <a:pt x="23589" y="9670"/>
                      <a:pt x="23589" y="21600"/>
                    </a:cubicBezTo>
                    <a:cubicBezTo>
                      <a:pt x="23589" y="33529"/>
                      <a:pt x="13918" y="43200"/>
                      <a:pt x="1989" y="43200"/>
                    </a:cubicBezTo>
                    <a:cubicBezTo>
                      <a:pt x="1324" y="43200"/>
                      <a:pt x="661" y="43169"/>
                      <a:pt x="-1" y="43108"/>
                    </a:cubicBezTo>
                    <a:lnTo>
                      <a:pt x="1989" y="21600"/>
                    </a:lnTo>
                    <a:close/>
                  </a:path>
                </a:pathLst>
              </a:cu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lIns="36000" rIns="54000" bIns="36000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z="1600" smtClean="0">
                  <a:solidFill>
                    <a:srgbClr val="000000"/>
                  </a:solidFill>
                </a:endParaRPr>
              </a:p>
            </p:txBody>
          </p:sp>
        </p:grpSp>
      </p:grpSp>
      <p:pic>
        <p:nvPicPr>
          <p:cNvPr id="49" name="Picture 39" descr="blitz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618135" y="4225404"/>
            <a:ext cx="61277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Picture 4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005360" y="2825551"/>
            <a:ext cx="612775" cy="60642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</p:pic>
      <p:sp>
        <p:nvSpPr>
          <p:cNvPr id="51" name="Textfeld 50"/>
          <p:cNvSpPr txBox="1"/>
          <p:nvPr/>
        </p:nvSpPr>
        <p:spPr>
          <a:xfrm>
            <a:off x="1756888" y="1287795"/>
            <a:ext cx="30610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solidFill>
                  <a:srgbClr val="FF0000"/>
                </a:solidFill>
              </a:rPr>
              <a:t>Analisi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spettrografica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52" name="Rechteck 51"/>
          <p:cNvSpPr/>
          <p:nvPr/>
        </p:nvSpPr>
        <p:spPr>
          <a:xfrm>
            <a:off x="7266207" y="2737247"/>
            <a:ext cx="187779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de-DE" sz="1600" dirty="0" smtClean="0">
                <a:solidFill>
                  <a:srgbClr val="000000"/>
                </a:solidFill>
              </a:rPr>
              <a:t>Lo </a:t>
            </a:r>
            <a:r>
              <a:rPr lang="en-US" altLang="de-DE" sz="1600" dirty="0" err="1" smtClean="0">
                <a:solidFill>
                  <a:srgbClr val="000000"/>
                </a:solidFill>
              </a:rPr>
              <a:t>SmartCheck</a:t>
            </a:r>
            <a:r>
              <a:rPr lang="en-US" altLang="de-DE" sz="1600" dirty="0" smtClean="0">
                <a:solidFill>
                  <a:srgbClr val="000000"/>
                </a:solidFill>
              </a:rPr>
              <a:t> </a:t>
            </a:r>
            <a:r>
              <a:rPr lang="en-US" altLang="de-DE" sz="1600" dirty="0" err="1" smtClean="0">
                <a:solidFill>
                  <a:srgbClr val="000000"/>
                </a:solidFill>
              </a:rPr>
              <a:t>indica</a:t>
            </a:r>
            <a:r>
              <a:rPr lang="en-US" altLang="de-DE" sz="1600" dirty="0" smtClean="0">
                <a:solidFill>
                  <a:srgbClr val="000000"/>
                </a:solidFill>
              </a:rPr>
              <a:t> lo </a:t>
            </a:r>
            <a:r>
              <a:rPr lang="en-US" altLang="de-DE" sz="1600" dirty="0" err="1" smtClean="0">
                <a:solidFill>
                  <a:srgbClr val="000000"/>
                </a:solidFill>
              </a:rPr>
              <a:t>stato</a:t>
            </a:r>
            <a:r>
              <a:rPr lang="en-US" altLang="de-DE" sz="1600" dirty="0">
                <a:solidFill>
                  <a:srgbClr val="000000"/>
                </a:solidFill>
              </a:rPr>
              <a:t> </a:t>
            </a:r>
            <a:r>
              <a:rPr lang="en-US" altLang="de-DE" sz="1600" dirty="0" err="1" smtClean="0">
                <a:solidFill>
                  <a:srgbClr val="000000"/>
                </a:solidFill>
              </a:rPr>
              <a:t>che</a:t>
            </a:r>
            <a:r>
              <a:rPr lang="en-US" altLang="de-DE" sz="1600" dirty="0" smtClean="0">
                <a:solidFill>
                  <a:srgbClr val="000000"/>
                </a:solidFill>
              </a:rPr>
              <a:t> </a:t>
            </a:r>
            <a:r>
              <a:rPr lang="en-US" altLang="de-DE" sz="1600" dirty="0" err="1" smtClean="0">
                <a:solidFill>
                  <a:srgbClr val="000000"/>
                </a:solidFill>
              </a:rPr>
              <a:t>viene</a:t>
            </a:r>
            <a:r>
              <a:rPr lang="en-US" altLang="de-DE" sz="1600" dirty="0" smtClean="0">
                <a:solidFill>
                  <a:srgbClr val="000000"/>
                </a:solidFill>
              </a:rPr>
              <a:t> </a:t>
            </a:r>
            <a:r>
              <a:rPr lang="en-US" altLang="de-DE" sz="1600" dirty="0" err="1" smtClean="0">
                <a:solidFill>
                  <a:srgbClr val="000000"/>
                </a:solidFill>
              </a:rPr>
              <a:t>riportato</a:t>
            </a:r>
            <a:r>
              <a:rPr lang="en-US" altLang="de-DE" sz="1600" dirty="0" smtClean="0">
                <a:solidFill>
                  <a:srgbClr val="000000"/>
                </a:solidFill>
              </a:rPr>
              <a:t> </a:t>
            </a:r>
            <a:r>
              <a:rPr lang="en-US" altLang="de-DE" sz="1600" dirty="0" err="1" smtClean="0">
                <a:solidFill>
                  <a:srgbClr val="000000"/>
                </a:solidFill>
              </a:rPr>
              <a:t>su</a:t>
            </a:r>
            <a:r>
              <a:rPr lang="en-US" altLang="de-DE" sz="1600" dirty="0" smtClean="0">
                <a:solidFill>
                  <a:srgbClr val="000000"/>
                </a:solidFill>
              </a:rPr>
              <a:t> GOT e MAPS </a:t>
            </a:r>
            <a:r>
              <a:rPr lang="en-US" altLang="de-DE" sz="1600" dirty="0" err="1" smtClean="0">
                <a:solidFill>
                  <a:srgbClr val="000000"/>
                </a:solidFill>
              </a:rPr>
              <a:t>assieme</a:t>
            </a:r>
            <a:r>
              <a:rPr lang="en-US" altLang="de-DE" sz="1600" dirty="0" smtClean="0">
                <a:solidFill>
                  <a:srgbClr val="000000"/>
                </a:solidFill>
              </a:rPr>
              <a:t> </a:t>
            </a:r>
            <a:r>
              <a:rPr lang="en-US" altLang="de-DE" sz="1600" dirty="0" err="1" smtClean="0">
                <a:solidFill>
                  <a:srgbClr val="000000"/>
                </a:solidFill>
              </a:rPr>
              <a:t>alla</a:t>
            </a:r>
            <a:r>
              <a:rPr lang="en-US" altLang="de-DE" sz="1600" dirty="0" smtClean="0">
                <a:solidFill>
                  <a:srgbClr val="000000"/>
                </a:solidFill>
              </a:rPr>
              <a:t> </a:t>
            </a:r>
            <a:r>
              <a:rPr lang="en-US" altLang="de-DE" sz="1600" dirty="0" err="1" smtClean="0">
                <a:solidFill>
                  <a:srgbClr val="000000"/>
                </a:solidFill>
              </a:rPr>
              <a:t>causa</a:t>
            </a:r>
            <a:r>
              <a:rPr lang="en-US" altLang="de-DE" sz="1600" dirty="0" smtClean="0">
                <a:solidFill>
                  <a:srgbClr val="000000"/>
                </a:solidFill>
              </a:rPr>
              <a:t> del </a:t>
            </a:r>
            <a:r>
              <a:rPr lang="en-US" altLang="de-DE" sz="1600" dirty="0" err="1" smtClean="0">
                <a:solidFill>
                  <a:srgbClr val="000000"/>
                </a:solidFill>
              </a:rPr>
              <a:t>malfunzionamento</a:t>
            </a:r>
            <a:r>
              <a:rPr lang="en-US" altLang="de-DE" sz="1600" dirty="0" smtClean="0">
                <a:solidFill>
                  <a:srgbClr val="000000"/>
                </a:solidFill>
              </a:rPr>
              <a:t>  </a:t>
            </a:r>
            <a:endParaRPr lang="en-US" altLang="de-DE" sz="1600" dirty="0">
              <a:solidFill>
                <a:srgbClr val="000000"/>
              </a:solidFill>
            </a:endParaRPr>
          </a:p>
        </p:txBody>
      </p:sp>
      <p:pic>
        <p:nvPicPr>
          <p:cNvPr id="53" name="Picture 3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707656" y="1795711"/>
            <a:ext cx="1035050" cy="37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4" name="Rectangle 2"/>
          <p:cNvSpPr txBox="1">
            <a:spLocks noChangeArrowheads="1"/>
          </p:cNvSpPr>
          <p:nvPr/>
        </p:nvSpPr>
        <p:spPr bwMode="auto">
          <a:xfrm>
            <a:off x="1593850" y="146050"/>
            <a:ext cx="5937250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de-DE" sz="2800" dirty="0" smtClean="0">
                <a:solidFill>
                  <a:srgbClr val="0070C0"/>
                </a:solidFill>
              </a:rPr>
              <a:t>Previsione del guasto</a:t>
            </a:r>
            <a:endParaRPr lang="en-US" altLang="de-DE" sz="2400" b="1" dirty="0">
              <a:solidFill>
                <a:srgbClr val="0070C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7481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4652963"/>
            <a:ext cx="1371600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66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3141663"/>
            <a:ext cx="13604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3669" name="Text Box 7"/>
          <p:cNvSpPr txBox="1">
            <a:spLocks noChangeArrowheads="1"/>
          </p:cNvSpPr>
          <p:nvPr/>
        </p:nvSpPr>
        <p:spPr bwMode="auto">
          <a:xfrm>
            <a:off x="179512" y="1196752"/>
            <a:ext cx="6934200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en-US" altLang="de-DE" sz="2000" dirty="0" err="1" smtClean="0">
                <a:solidFill>
                  <a:srgbClr val="000000"/>
                </a:solidFill>
              </a:rPr>
              <a:t>Offre</a:t>
            </a:r>
            <a:r>
              <a:rPr kumimoji="0" lang="en-US" altLang="de-DE" sz="2000" dirty="0" smtClean="0">
                <a:solidFill>
                  <a:srgbClr val="000000"/>
                </a:solidFill>
              </a:rPr>
              <a:t> </a:t>
            </a:r>
            <a:r>
              <a:rPr kumimoji="0" lang="en-US" altLang="de-DE" sz="2000" dirty="0" err="1" smtClean="0">
                <a:solidFill>
                  <a:srgbClr val="000000"/>
                </a:solidFill>
              </a:rPr>
              <a:t>imformazioni</a:t>
            </a:r>
            <a:r>
              <a:rPr kumimoji="0" lang="en-US" altLang="de-DE" sz="2000" dirty="0" smtClean="0">
                <a:solidFill>
                  <a:srgbClr val="000000"/>
                </a:solidFill>
              </a:rPr>
              <a:t> </a:t>
            </a:r>
            <a:r>
              <a:rPr kumimoji="0" lang="en-US" altLang="de-DE" sz="2000" dirty="0" err="1" smtClean="0">
                <a:solidFill>
                  <a:srgbClr val="000000"/>
                </a:solidFill>
              </a:rPr>
              <a:t>sullo</a:t>
            </a:r>
            <a:r>
              <a:rPr kumimoji="0" lang="en-US" altLang="de-DE" sz="2000" dirty="0" smtClean="0">
                <a:solidFill>
                  <a:srgbClr val="000000"/>
                </a:solidFill>
              </a:rPr>
              <a:t> </a:t>
            </a:r>
            <a:r>
              <a:rPr kumimoji="0" lang="en-US" altLang="de-DE" sz="2000" dirty="0" err="1" smtClean="0">
                <a:solidFill>
                  <a:srgbClr val="000000"/>
                </a:solidFill>
              </a:rPr>
              <a:t>stato</a:t>
            </a:r>
            <a:r>
              <a:rPr kumimoji="0" lang="en-US" altLang="de-DE" sz="2000" dirty="0" smtClean="0">
                <a:solidFill>
                  <a:srgbClr val="000000"/>
                </a:solidFill>
              </a:rPr>
              <a:t> </a:t>
            </a:r>
            <a:r>
              <a:rPr kumimoji="0" lang="en-US" altLang="de-DE" sz="2000" dirty="0" err="1" smtClean="0">
                <a:solidFill>
                  <a:srgbClr val="000000"/>
                </a:solidFill>
              </a:rPr>
              <a:t>della</a:t>
            </a:r>
            <a:r>
              <a:rPr kumimoji="0" lang="en-US" altLang="de-DE" sz="2000" dirty="0" smtClean="0">
                <a:solidFill>
                  <a:srgbClr val="000000"/>
                </a:solidFill>
              </a:rPr>
              <a:t> </a:t>
            </a:r>
            <a:r>
              <a:rPr kumimoji="0" lang="en-US" altLang="de-DE" sz="2000" dirty="0" err="1" smtClean="0">
                <a:solidFill>
                  <a:srgbClr val="000000"/>
                </a:solidFill>
              </a:rPr>
              <a:t>macchina</a:t>
            </a:r>
            <a:endParaRPr kumimoji="0" lang="en-US" altLang="de-DE" sz="2000" dirty="0" smtClean="0">
              <a:solidFill>
                <a:srgbClr val="000000"/>
              </a:solidFill>
            </a:endParaRPr>
          </a:p>
          <a:p>
            <a:pPr>
              <a:spcBef>
                <a:spcPct val="50000"/>
              </a:spcBef>
            </a:pPr>
            <a:r>
              <a:rPr kumimoji="0" lang="en-US" altLang="de-DE" sz="2000" dirty="0" err="1" smtClean="0">
                <a:solidFill>
                  <a:srgbClr val="000000"/>
                </a:solidFill>
              </a:rPr>
              <a:t>Riconosce</a:t>
            </a:r>
            <a:r>
              <a:rPr kumimoji="0" lang="en-US" altLang="de-DE" sz="2000" dirty="0" smtClean="0">
                <a:solidFill>
                  <a:srgbClr val="000000"/>
                </a:solidFill>
              </a:rPr>
              <a:t> in </a:t>
            </a:r>
            <a:r>
              <a:rPr kumimoji="0" lang="en-US" altLang="de-DE" sz="2000" dirty="0" err="1" smtClean="0">
                <a:solidFill>
                  <a:srgbClr val="000000"/>
                </a:solidFill>
              </a:rPr>
              <a:t>anticipo</a:t>
            </a:r>
            <a:r>
              <a:rPr kumimoji="0" lang="en-US" altLang="de-DE" sz="2000" dirty="0" smtClean="0">
                <a:solidFill>
                  <a:srgbClr val="000000"/>
                </a:solidFill>
              </a:rPr>
              <a:t> </a:t>
            </a:r>
            <a:r>
              <a:rPr kumimoji="0" lang="en-US" altLang="de-DE" sz="2000" dirty="0" err="1" smtClean="0">
                <a:solidFill>
                  <a:srgbClr val="000000"/>
                </a:solidFill>
              </a:rPr>
              <a:t>guasti</a:t>
            </a:r>
            <a:r>
              <a:rPr kumimoji="0" lang="en-US" altLang="de-DE" sz="2000" dirty="0" smtClean="0">
                <a:solidFill>
                  <a:srgbClr val="000000"/>
                </a:solidFill>
              </a:rPr>
              <a:t> e </a:t>
            </a:r>
            <a:r>
              <a:rPr kumimoji="0" lang="en-US" altLang="de-DE" sz="2000" dirty="0" err="1" smtClean="0">
                <a:solidFill>
                  <a:srgbClr val="000000"/>
                </a:solidFill>
              </a:rPr>
              <a:t>conseguenti</a:t>
            </a:r>
            <a:r>
              <a:rPr kumimoji="0" lang="en-US" altLang="de-DE" sz="2000" dirty="0" smtClean="0">
                <a:solidFill>
                  <a:srgbClr val="000000"/>
                </a:solidFill>
              </a:rPr>
              <a:t> </a:t>
            </a:r>
            <a:r>
              <a:rPr kumimoji="0" lang="en-US" altLang="de-DE" sz="2000" dirty="0" err="1" smtClean="0">
                <a:solidFill>
                  <a:srgbClr val="000000"/>
                </a:solidFill>
              </a:rPr>
              <a:t>danni</a:t>
            </a:r>
            <a:endParaRPr kumimoji="0" lang="en-US" altLang="de-DE" sz="2000" dirty="0" smtClean="0">
              <a:solidFill>
                <a:srgbClr val="000000"/>
              </a:solidFill>
            </a:endParaRPr>
          </a:p>
          <a:p>
            <a:pPr>
              <a:spcBef>
                <a:spcPct val="50000"/>
              </a:spcBef>
            </a:pPr>
            <a:r>
              <a:rPr kumimoji="0" lang="en-US" altLang="de-DE" sz="2000" dirty="0" err="1" smtClean="0">
                <a:solidFill>
                  <a:srgbClr val="000000"/>
                </a:solidFill>
              </a:rPr>
              <a:t>Progettato</a:t>
            </a:r>
            <a:r>
              <a:rPr kumimoji="0" lang="en-US" altLang="de-DE" sz="2000" dirty="0" smtClean="0">
                <a:solidFill>
                  <a:srgbClr val="000000"/>
                </a:solidFill>
              </a:rPr>
              <a:t> per </a:t>
            </a:r>
            <a:r>
              <a:rPr kumimoji="0" lang="en-US" altLang="de-DE" sz="2000" dirty="0" err="1" smtClean="0">
                <a:solidFill>
                  <a:srgbClr val="000000"/>
                </a:solidFill>
              </a:rPr>
              <a:t>riconoscere</a:t>
            </a:r>
            <a:r>
              <a:rPr kumimoji="0" lang="en-US" altLang="de-DE" sz="2000" dirty="0" smtClean="0">
                <a:solidFill>
                  <a:srgbClr val="000000"/>
                </a:solidFill>
              </a:rPr>
              <a:t>:</a:t>
            </a:r>
          </a:p>
          <a:p>
            <a:pPr lvl="1">
              <a:spcBef>
                <a:spcPct val="50000"/>
              </a:spcBef>
              <a:buFontTx/>
              <a:buChar char="-"/>
            </a:pPr>
            <a:r>
              <a:rPr kumimoji="0" lang="en-US" altLang="de-DE" sz="1600" dirty="0" smtClean="0">
                <a:solidFill>
                  <a:srgbClr val="000000"/>
                </a:solidFill>
              </a:rPr>
              <a:t>Danni </a:t>
            </a:r>
            <a:r>
              <a:rPr kumimoji="0" lang="en-US" altLang="de-DE" sz="1600" dirty="0" err="1" smtClean="0">
                <a:solidFill>
                  <a:srgbClr val="000000"/>
                </a:solidFill>
              </a:rPr>
              <a:t>nei</a:t>
            </a:r>
            <a:r>
              <a:rPr kumimoji="0" lang="en-US" altLang="de-DE" sz="1600" dirty="0" smtClean="0">
                <a:solidFill>
                  <a:srgbClr val="000000"/>
                </a:solidFill>
              </a:rPr>
              <a:t> </a:t>
            </a:r>
            <a:r>
              <a:rPr kumimoji="0" lang="en-US" altLang="de-DE" sz="1600" dirty="0" err="1" smtClean="0">
                <a:solidFill>
                  <a:srgbClr val="000000"/>
                </a:solidFill>
              </a:rPr>
              <a:t>cuscinetti</a:t>
            </a:r>
            <a:endParaRPr kumimoji="0" lang="en-US" altLang="de-DE" sz="1600" dirty="0" smtClean="0">
              <a:solidFill>
                <a:srgbClr val="000000"/>
              </a:solidFill>
            </a:endParaRPr>
          </a:p>
          <a:p>
            <a:pPr lvl="1">
              <a:spcBef>
                <a:spcPct val="50000"/>
              </a:spcBef>
              <a:buFontTx/>
              <a:buChar char="-"/>
            </a:pPr>
            <a:r>
              <a:rPr kumimoji="0" lang="en-US" altLang="de-DE" sz="1600" dirty="0" err="1" smtClean="0">
                <a:solidFill>
                  <a:srgbClr val="000000"/>
                </a:solidFill>
              </a:rPr>
              <a:t>Sbilanciamenti</a:t>
            </a:r>
            <a:r>
              <a:rPr kumimoji="0" lang="en-US" altLang="de-DE" sz="1600" dirty="0" smtClean="0">
                <a:solidFill>
                  <a:srgbClr val="000000"/>
                </a:solidFill>
              </a:rPr>
              <a:t>, </a:t>
            </a:r>
            <a:r>
              <a:rPr kumimoji="0" lang="en-US" altLang="de-DE" sz="1600" dirty="0" err="1" smtClean="0">
                <a:solidFill>
                  <a:srgbClr val="000000"/>
                </a:solidFill>
              </a:rPr>
              <a:t>disallineamenti</a:t>
            </a:r>
            <a:r>
              <a:rPr kumimoji="0" lang="en-US" altLang="de-DE" sz="1600" dirty="0" smtClean="0">
                <a:solidFill>
                  <a:srgbClr val="000000"/>
                </a:solidFill>
              </a:rPr>
              <a:t>, </a:t>
            </a:r>
            <a:r>
              <a:rPr kumimoji="0" lang="en-US" altLang="de-DE" sz="1600" dirty="0" err="1" smtClean="0">
                <a:solidFill>
                  <a:srgbClr val="000000"/>
                </a:solidFill>
              </a:rPr>
              <a:t>rotture</a:t>
            </a:r>
            <a:endParaRPr kumimoji="0" lang="en-US" altLang="de-DE" sz="1600" dirty="0" smtClean="0">
              <a:solidFill>
                <a:srgbClr val="000000"/>
              </a:solidFill>
            </a:endParaRPr>
          </a:p>
          <a:p>
            <a:pPr lvl="1">
              <a:spcBef>
                <a:spcPct val="50000"/>
              </a:spcBef>
              <a:buFontTx/>
              <a:buChar char="-"/>
            </a:pPr>
            <a:r>
              <a:rPr kumimoji="0" lang="en-US" altLang="de-DE" sz="1600" dirty="0" smtClean="0">
                <a:solidFill>
                  <a:srgbClr val="000000"/>
                </a:solidFill>
              </a:rPr>
              <a:t>Danni </a:t>
            </a:r>
            <a:r>
              <a:rPr kumimoji="0" lang="en-US" altLang="de-DE" sz="1600" dirty="0" err="1" smtClean="0">
                <a:solidFill>
                  <a:srgbClr val="000000"/>
                </a:solidFill>
              </a:rPr>
              <a:t>negli</a:t>
            </a:r>
            <a:r>
              <a:rPr kumimoji="0" lang="en-US" altLang="de-DE" sz="1600" dirty="0" smtClean="0">
                <a:solidFill>
                  <a:srgbClr val="000000"/>
                </a:solidFill>
              </a:rPr>
              <a:t> </a:t>
            </a:r>
            <a:r>
              <a:rPr kumimoji="0" lang="en-US" altLang="de-DE" sz="1600" dirty="0" err="1" smtClean="0">
                <a:solidFill>
                  <a:srgbClr val="000000"/>
                </a:solidFill>
              </a:rPr>
              <a:t>ingranaggi</a:t>
            </a:r>
            <a:endParaRPr kumimoji="0" lang="en-US" altLang="de-DE" sz="1600" dirty="0" smtClean="0">
              <a:solidFill>
                <a:srgbClr val="000000"/>
              </a:solidFill>
            </a:endParaRPr>
          </a:p>
          <a:p>
            <a:pPr lvl="1">
              <a:spcBef>
                <a:spcPct val="50000"/>
              </a:spcBef>
              <a:buFontTx/>
              <a:buChar char="-"/>
            </a:pPr>
            <a:r>
              <a:rPr kumimoji="0" lang="en-US" altLang="de-DE" sz="1600" dirty="0" err="1" smtClean="0">
                <a:solidFill>
                  <a:srgbClr val="000000"/>
                </a:solidFill>
              </a:rPr>
              <a:t>Carenza</a:t>
            </a:r>
            <a:r>
              <a:rPr kumimoji="0" lang="en-US" altLang="de-DE" sz="1600" dirty="0" smtClean="0">
                <a:solidFill>
                  <a:srgbClr val="000000"/>
                </a:solidFill>
              </a:rPr>
              <a:t> </a:t>
            </a:r>
            <a:r>
              <a:rPr kumimoji="0" lang="en-US" altLang="de-DE" sz="1600" dirty="0" err="1" smtClean="0">
                <a:solidFill>
                  <a:srgbClr val="000000"/>
                </a:solidFill>
              </a:rPr>
              <a:t>lubrificante</a:t>
            </a:r>
            <a:r>
              <a:rPr kumimoji="0" lang="en-US" altLang="de-DE" sz="1600" dirty="0" smtClean="0">
                <a:solidFill>
                  <a:srgbClr val="000000"/>
                </a:solidFill>
              </a:rPr>
              <a:t>*, </a:t>
            </a:r>
            <a:r>
              <a:rPr kumimoji="0" lang="en-US" altLang="de-DE" sz="1600" dirty="0" err="1" smtClean="0">
                <a:solidFill>
                  <a:srgbClr val="000000"/>
                </a:solidFill>
              </a:rPr>
              <a:t>cavitazione</a:t>
            </a:r>
            <a:r>
              <a:rPr kumimoji="0" lang="en-US" altLang="de-DE" sz="1600" dirty="0" smtClean="0">
                <a:solidFill>
                  <a:srgbClr val="000000"/>
                </a:solidFill>
              </a:rPr>
              <a:t>*, </a:t>
            </a:r>
            <a:r>
              <a:rPr kumimoji="0" lang="en-US" altLang="de-DE" sz="1600" dirty="0" err="1" smtClean="0">
                <a:solidFill>
                  <a:srgbClr val="000000"/>
                </a:solidFill>
              </a:rPr>
              <a:t>guasto</a:t>
            </a:r>
            <a:r>
              <a:rPr kumimoji="0" lang="en-US" altLang="de-DE" sz="1600" dirty="0" smtClean="0">
                <a:solidFill>
                  <a:srgbClr val="000000"/>
                </a:solidFill>
              </a:rPr>
              <a:t> di </a:t>
            </a:r>
            <a:r>
              <a:rPr kumimoji="0" lang="en-US" altLang="de-DE" sz="1600" dirty="0" err="1" smtClean="0">
                <a:solidFill>
                  <a:srgbClr val="000000"/>
                </a:solidFill>
              </a:rPr>
              <a:t>fase</a:t>
            </a:r>
            <a:r>
              <a:rPr kumimoji="0" lang="en-US" altLang="de-DE" sz="1600" dirty="0" smtClean="0">
                <a:solidFill>
                  <a:srgbClr val="000000"/>
                </a:solidFill>
              </a:rPr>
              <a:t>*, </a:t>
            </a:r>
            <a:r>
              <a:rPr kumimoji="0" lang="en-US" altLang="de-DE" sz="1600" dirty="0" err="1" smtClean="0">
                <a:solidFill>
                  <a:srgbClr val="000000"/>
                </a:solidFill>
              </a:rPr>
              <a:t>risonanze</a:t>
            </a:r>
            <a:r>
              <a:rPr kumimoji="0" lang="en-US" altLang="de-DE" sz="1600" dirty="0" smtClean="0">
                <a:solidFill>
                  <a:srgbClr val="000000"/>
                </a:solidFill>
              </a:rPr>
              <a:t>*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kumimoji="0" lang="en-US" altLang="de-DE" sz="2000" dirty="0" smtClean="0">
                <a:solidFill>
                  <a:srgbClr val="000000"/>
                </a:solidFill>
              </a:rPr>
              <a:t>	</a:t>
            </a:r>
            <a:r>
              <a:rPr kumimoji="0" lang="en-US" altLang="de-DE" sz="2000" dirty="0" err="1" smtClean="0">
                <a:solidFill>
                  <a:srgbClr val="000000"/>
                </a:solidFill>
              </a:rPr>
              <a:t>Ottimo</a:t>
            </a:r>
            <a:r>
              <a:rPr kumimoji="0" lang="en-US" altLang="de-DE" sz="2000" dirty="0" smtClean="0">
                <a:solidFill>
                  <a:srgbClr val="000000"/>
                </a:solidFill>
              </a:rPr>
              <a:t> </a:t>
            </a:r>
            <a:r>
              <a:rPr kumimoji="0" lang="en-US" altLang="de-DE" sz="2000" dirty="0" err="1" smtClean="0">
                <a:solidFill>
                  <a:srgbClr val="000000"/>
                </a:solidFill>
              </a:rPr>
              <a:t>anche</a:t>
            </a:r>
            <a:r>
              <a:rPr kumimoji="0" lang="en-US" altLang="de-DE" sz="2000" dirty="0" smtClean="0">
                <a:solidFill>
                  <a:srgbClr val="000000"/>
                </a:solidFill>
              </a:rPr>
              <a:t> per: 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kumimoji="0" lang="en-US" altLang="de-DE" sz="2000" dirty="0" smtClean="0">
                <a:solidFill>
                  <a:srgbClr val="000000"/>
                </a:solidFill>
              </a:rPr>
              <a:t> </a:t>
            </a:r>
            <a:r>
              <a:rPr kumimoji="0" lang="en-US" altLang="de-DE" sz="2000" dirty="0" err="1" smtClean="0">
                <a:solidFill>
                  <a:srgbClr val="000000"/>
                </a:solidFill>
              </a:rPr>
              <a:t>Controllo</a:t>
            </a:r>
            <a:r>
              <a:rPr kumimoji="0" lang="en-US" altLang="de-DE" sz="2000" dirty="0" smtClean="0">
                <a:solidFill>
                  <a:srgbClr val="000000"/>
                </a:solidFill>
              </a:rPr>
              <a:t> di </a:t>
            </a:r>
            <a:r>
              <a:rPr kumimoji="0" lang="en-US" altLang="de-DE" sz="2000" dirty="0" err="1" smtClean="0">
                <a:solidFill>
                  <a:srgbClr val="000000"/>
                </a:solidFill>
              </a:rPr>
              <a:t>qualità</a:t>
            </a:r>
            <a:r>
              <a:rPr kumimoji="0" lang="en-US" altLang="de-DE" sz="2000" dirty="0" smtClean="0">
                <a:solidFill>
                  <a:srgbClr val="000000"/>
                </a:solidFill>
              </a:rPr>
              <a:t> in </a:t>
            </a:r>
            <a:r>
              <a:rPr kumimoji="0" lang="en-US" altLang="de-DE" sz="2000" dirty="0" err="1" smtClean="0">
                <a:solidFill>
                  <a:srgbClr val="000000"/>
                </a:solidFill>
              </a:rPr>
              <a:t>fase</a:t>
            </a:r>
            <a:r>
              <a:rPr kumimoji="0" lang="en-US" altLang="de-DE" sz="2000" dirty="0" smtClean="0">
                <a:solidFill>
                  <a:srgbClr val="000000"/>
                </a:solidFill>
              </a:rPr>
              <a:t> di </a:t>
            </a:r>
            <a:r>
              <a:rPr kumimoji="0" lang="en-US" altLang="de-DE" sz="2000" dirty="0" err="1" smtClean="0">
                <a:solidFill>
                  <a:srgbClr val="000000"/>
                </a:solidFill>
              </a:rPr>
              <a:t>collaudo</a:t>
            </a:r>
            <a:r>
              <a:rPr kumimoji="0" lang="en-US" altLang="de-DE" sz="2000" dirty="0" smtClean="0">
                <a:solidFill>
                  <a:srgbClr val="000000"/>
                </a:solidFill>
              </a:rPr>
              <a:t> (per OEM)</a:t>
            </a:r>
            <a:br>
              <a:rPr kumimoji="0" lang="en-US" altLang="de-DE" sz="2000" dirty="0" smtClean="0">
                <a:solidFill>
                  <a:srgbClr val="000000"/>
                </a:solidFill>
              </a:rPr>
            </a:br>
            <a:r>
              <a:rPr kumimoji="0" lang="de-DE" altLang="de-DE" sz="1600" dirty="0" smtClean="0">
                <a:solidFill>
                  <a:srgbClr val="000000"/>
                </a:solidFill>
                <a:sym typeface="Wingdings" pitchFamily="2" charset="2"/>
              </a:rPr>
              <a:t> es</a:t>
            </a:r>
            <a:r>
              <a:rPr kumimoji="0" lang="en-US" altLang="de-DE" sz="1600" dirty="0" smtClean="0">
                <a:solidFill>
                  <a:srgbClr val="000000"/>
                </a:solidFill>
                <a:sym typeface="Wingdings" pitchFamily="2" charset="2"/>
              </a:rPr>
              <a:t>. </a:t>
            </a:r>
            <a:r>
              <a:rPr kumimoji="0" lang="en-US" altLang="de-DE" sz="1600" dirty="0" err="1" smtClean="0">
                <a:solidFill>
                  <a:srgbClr val="000000"/>
                </a:solidFill>
                <a:sym typeface="Wingdings" pitchFamily="2" charset="2"/>
              </a:rPr>
              <a:t>Cuscinetti</a:t>
            </a:r>
            <a:r>
              <a:rPr kumimoji="0" lang="en-US" altLang="de-DE" sz="1600" dirty="0" smtClean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kumimoji="0" lang="en-US" altLang="de-DE" sz="1600" dirty="0" err="1" smtClean="0">
                <a:solidFill>
                  <a:srgbClr val="000000"/>
                </a:solidFill>
                <a:sym typeface="Wingdings" pitchFamily="2" charset="2"/>
              </a:rPr>
              <a:t>danneggiati</a:t>
            </a:r>
            <a:r>
              <a:rPr kumimoji="0" lang="en-US" altLang="de-DE" sz="1600" dirty="0" smtClean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kumimoji="0" lang="en-US" altLang="de-DE" sz="1600" dirty="0" err="1" smtClean="0">
                <a:solidFill>
                  <a:srgbClr val="000000"/>
                </a:solidFill>
                <a:sym typeface="Wingdings" pitchFamily="2" charset="2"/>
              </a:rPr>
              <a:t>nella</a:t>
            </a:r>
            <a:r>
              <a:rPr kumimoji="0" lang="en-US" altLang="de-DE" sz="1600" dirty="0" smtClean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kumimoji="0" lang="en-US" altLang="de-DE" sz="1600" dirty="0" err="1" smtClean="0">
                <a:solidFill>
                  <a:srgbClr val="000000"/>
                </a:solidFill>
                <a:sym typeface="Wingdings" pitchFamily="2" charset="2"/>
              </a:rPr>
              <a:t>fase</a:t>
            </a:r>
            <a:r>
              <a:rPr kumimoji="0" lang="en-US" altLang="de-DE" sz="1600" dirty="0" smtClean="0">
                <a:solidFill>
                  <a:srgbClr val="000000"/>
                </a:solidFill>
                <a:sym typeface="Wingdings" pitchFamily="2" charset="2"/>
              </a:rPr>
              <a:t> di </a:t>
            </a:r>
            <a:r>
              <a:rPr kumimoji="0" lang="en-US" altLang="de-DE" sz="1600" dirty="0" err="1" smtClean="0">
                <a:solidFill>
                  <a:srgbClr val="000000"/>
                </a:solidFill>
                <a:sym typeface="Wingdings" pitchFamily="2" charset="2"/>
              </a:rPr>
              <a:t>trasporto</a:t>
            </a:r>
            <a:r>
              <a:rPr kumimoji="0" lang="en-US" altLang="de-DE" sz="1600" dirty="0" smtClean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kumimoji="0" lang="en-US" altLang="de-DE" sz="1600" dirty="0" err="1" smtClean="0">
                <a:solidFill>
                  <a:srgbClr val="000000"/>
                </a:solidFill>
                <a:sym typeface="Wingdings" pitchFamily="2" charset="2"/>
              </a:rPr>
              <a:t>della</a:t>
            </a:r>
            <a:r>
              <a:rPr kumimoji="0" lang="en-US" altLang="de-DE" sz="1600" dirty="0" smtClean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kumimoji="0" lang="en-US" altLang="de-DE" sz="1600" dirty="0" err="1" smtClean="0">
                <a:solidFill>
                  <a:srgbClr val="000000"/>
                </a:solidFill>
                <a:sym typeface="Wingdings" pitchFamily="2" charset="2"/>
              </a:rPr>
              <a:t>macchina</a:t>
            </a:r>
            <a:endParaRPr kumimoji="0" lang="en-US" altLang="de-DE" sz="1400" b="1" dirty="0" smtClean="0">
              <a:solidFill>
                <a:srgbClr val="000000"/>
              </a:solidFill>
            </a:endParaRPr>
          </a:p>
          <a:p>
            <a:pPr>
              <a:spcBef>
                <a:spcPct val="50000"/>
              </a:spcBef>
              <a:buFontTx/>
              <a:buNone/>
            </a:pPr>
            <a:endParaRPr kumimoji="0" lang="en-US" altLang="de-DE" sz="1400" b="1" dirty="0" smtClean="0">
              <a:solidFill>
                <a:srgbClr val="000000"/>
              </a:solidFill>
            </a:endParaRPr>
          </a:p>
          <a:p>
            <a:pPr algn="r">
              <a:spcBef>
                <a:spcPct val="50000"/>
              </a:spcBef>
              <a:buFontTx/>
              <a:buNone/>
            </a:pPr>
            <a:r>
              <a:rPr kumimoji="0" lang="en-US" altLang="de-DE" sz="1400" b="1" dirty="0" smtClean="0">
                <a:solidFill>
                  <a:srgbClr val="000000"/>
                </a:solidFill>
              </a:rPr>
              <a:t>* </a:t>
            </a:r>
            <a:r>
              <a:rPr kumimoji="0" lang="en-US" altLang="de-DE" sz="1400" b="1" dirty="0" smtClean="0">
                <a:solidFill>
                  <a:srgbClr val="000000"/>
                </a:solidFill>
                <a:sym typeface="Wingdings" pitchFamily="2" charset="2"/>
              </a:rPr>
              <a:t> Additional analyses needed</a:t>
            </a:r>
            <a:endParaRPr kumimoji="0" lang="en-US" altLang="de-DE" sz="2000" b="1" dirty="0" smtClean="0">
              <a:solidFill>
                <a:srgbClr val="000000"/>
              </a:solidFill>
            </a:endParaRPr>
          </a:p>
        </p:txBody>
      </p:sp>
      <p:pic>
        <p:nvPicPr>
          <p:cNvPr id="113670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1341438"/>
            <a:ext cx="1143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1593850" y="146050"/>
            <a:ext cx="5937250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de-DE" sz="2800" dirty="0" smtClean="0">
                <a:solidFill>
                  <a:srgbClr val="0070C0"/>
                </a:solidFill>
              </a:rPr>
              <a:t>Monitoraggio delle vibrazioni SCM</a:t>
            </a:r>
            <a:endParaRPr lang="en-US" altLang="de-DE" sz="2400" b="1" dirty="0">
              <a:solidFill>
                <a:srgbClr val="0070C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82643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Mitsubishi Electric Colours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F0000"/>
      </a:accent1>
      <a:accent2>
        <a:srgbClr val="6C6A66"/>
      </a:accent2>
      <a:accent3>
        <a:srgbClr val="E8E5DE"/>
      </a:accent3>
      <a:accent4>
        <a:srgbClr val="D47B22"/>
      </a:accent4>
      <a:accent5>
        <a:srgbClr val="275937"/>
      </a:accent5>
      <a:accent6>
        <a:srgbClr val="B7BC23"/>
      </a:accent6>
      <a:hlink>
        <a:srgbClr val="007480"/>
      </a:hlink>
      <a:folHlink>
        <a:srgbClr val="649EC8"/>
      </a:folHlink>
    </a:clrScheme>
    <a:fontScheme name="Test MEU_Tex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MS PGothic" pitchFamily="34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5_Powerpoint_2003_Master 2011_cb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8_Powerpoint_2003_Master 2011_cb">
      <a:majorFont>
        <a:latin typeface=""/>
        <a:ea typeface="MS PGothic"/>
        <a:cs typeface=""/>
      </a:majorFont>
      <a:minorFont>
        <a:latin typeface="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Powerpoint_2003_Master 2011_cb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6_Powerpoint_2003_Master 2011_cb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8_Powerpoint_2003_Master 2011_cb">
      <a:majorFont>
        <a:latin typeface=""/>
        <a:ea typeface="MS PGothic"/>
        <a:cs typeface=""/>
      </a:majorFont>
      <a:minorFont>
        <a:latin typeface="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7_Powerpoint_2003_Master 2011_cb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8_Powerpoint_2003_Master 2011_cb">
      <a:majorFont>
        <a:latin typeface=""/>
        <a:ea typeface="MS PGothic"/>
        <a:cs typeface=""/>
      </a:majorFont>
      <a:minorFont>
        <a:latin typeface="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8_Powerpoint_2003_Master 2011_cb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8_Powerpoint_2003_Master 2011_cb">
      <a:majorFont>
        <a:latin typeface=""/>
        <a:ea typeface="MS PGothic"/>
        <a:cs typeface=""/>
      </a:majorFont>
      <a:minorFont>
        <a:latin typeface="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_Powerpoint_2003_Master 2011_cb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_Standarddesign">
  <a:themeElements>
    <a:clrScheme name="Standard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design">
      <a:majorFont>
        <a:latin typeface="Arial Black"/>
        <a:ea typeface=""/>
        <a:cs typeface=""/>
      </a:majorFont>
      <a:minorFont>
        <a:latin typeface="Arial Black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bg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57263" rtl="0" eaLnBrk="1" fontAlgn="t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MS PGothic" pitchFamily="34" charset="-128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bg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57263" rtl="0" eaLnBrk="1" fontAlgn="t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MS PGothic" pitchFamily="34" charset="-128"/>
            <a:ea typeface="MS PGothic" pitchFamily="34" charset="-128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9_Powerpoint_2003_Master 2011_cb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8_Powerpoint_2003_Master 2011_cb">
      <a:majorFont>
        <a:latin typeface=""/>
        <a:ea typeface="MS PGothic"/>
        <a:cs typeface=""/>
      </a:majorFont>
      <a:minorFont>
        <a:latin typeface="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20_Powerpoint_2003_Master 2011_cb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8_Powerpoint_2003_Master 2011_cb">
      <a:majorFont>
        <a:latin typeface=""/>
        <a:ea typeface="MS PGothic"/>
        <a:cs typeface=""/>
      </a:majorFont>
      <a:minorFont>
        <a:latin typeface="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2_Powerpoint_2003_Master 2011_cb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8_Powerpoint_2003_Master 2011_cb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8_Powerpoint_2003_Master 2011_cb">
      <a:majorFont>
        <a:latin typeface=""/>
        <a:ea typeface="MS PGothic"/>
        <a:cs typeface=""/>
      </a:majorFont>
      <a:minorFont>
        <a:latin typeface="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9_Powerpoint_2003_Master 2011_cb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8_Powerpoint_2003_Master 2011_cb">
      <a:majorFont>
        <a:latin typeface=""/>
        <a:ea typeface="MS PGothic"/>
        <a:cs typeface=""/>
      </a:majorFont>
      <a:minorFont>
        <a:latin typeface="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2_Powerpoint_2003_Master 2011_cb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8_Powerpoint_2003_Master 2011_cb">
      <a:majorFont>
        <a:latin typeface=""/>
        <a:ea typeface="MS PGothic"/>
        <a:cs typeface=""/>
      </a:majorFont>
      <a:minorFont>
        <a:latin typeface="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0_Powerpoint_2003_Master 2011_cb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8_Powerpoint_2003_Master 2011_cb">
      <a:majorFont>
        <a:latin typeface=""/>
        <a:ea typeface="MS PGothic"/>
        <a:cs typeface=""/>
      </a:majorFont>
      <a:minorFont>
        <a:latin typeface="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1_Powerpoint_2003_Master 2011_cb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8_Powerpoint_2003_Master 2011_cb">
      <a:majorFont>
        <a:latin typeface=""/>
        <a:ea typeface="MS PGothic"/>
        <a:cs typeface=""/>
      </a:majorFont>
      <a:minorFont>
        <a:latin typeface="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3_Powerpoint_2003_Master 2011_cb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8_Powerpoint_2003_Master 2011_cb">
      <a:majorFont>
        <a:latin typeface=""/>
        <a:ea typeface="MS PGothic"/>
        <a:cs typeface=""/>
      </a:majorFont>
      <a:minorFont>
        <a:latin typeface="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4_Powerpoint_2003_Master 2011_cb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8_Powerpoint_2003_Master 2011_cb">
      <a:majorFont>
        <a:latin typeface=""/>
        <a:ea typeface="MS PGothic"/>
        <a:cs typeface=""/>
      </a:majorFont>
      <a:minorFont>
        <a:latin typeface="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1788</TotalTime>
  <Words>722</Words>
  <Application>Microsoft Office PowerPoint</Application>
  <PresentationFormat>Presentazione su schermo (4:3)</PresentationFormat>
  <Paragraphs>213</Paragraphs>
  <Slides>17</Slides>
  <Notes>7</Notes>
  <HiddenSlides>0</HiddenSlides>
  <MMClips>0</MMClips>
  <ScaleCrop>false</ScaleCrop>
  <HeadingPairs>
    <vt:vector size="6" baseType="variant">
      <vt:variant>
        <vt:lpstr>Tema</vt:lpstr>
      </vt:variant>
      <vt:variant>
        <vt:i4>19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17</vt:i4>
      </vt:variant>
    </vt:vector>
  </HeadingPairs>
  <TitlesOfParts>
    <vt:vector size="37" baseType="lpstr">
      <vt:lpstr>blank</vt:lpstr>
      <vt:lpstr>Benutzerdefiniertes Design</vt:lpstr>
      <vt:lpstr>8_Powerpoint_2003_Master 2011_cb</vt:lpstr>
      <vt:lpstr>9_Powerpoint_2003_Master 2011_cb</vt:lpstr>
      <vt:lpstr>12_Powerpoint_2003_Master 2011_cb</vt:lpstr>
      <vt:lpstr>10_Powerpoint_2003_Master 2011_cb</vt:lpstr>
      <vt:lpstr>11_Powerpoint_2003_Master 2011_cb</vt:lpstr>
      <vt:lpstr>13_Powerpoint_2003_Master 2011_cb</vt:lpstr>
      <vt:lpstr>14_Powerpoint_2003_Master 2011_cb</vt:lpstr>
      <vt:lpstr>15_Powerpoint_2003_Master 2011_cb</vt:lpstr>
      <vt:lpstr>Powerpoint_2003_Master 2011_cb</vt:lpstr>
      <vt:lpstr>16_Powerpoint_2003_Master 2011_cb</vt:lpstr>
      <vt:lpstr>17_Powerpoint_2003_Master 2011_cb</vt:lpstr>
      <vt:lpstr>18_Powerpoint_2003_Master 2011_cb</vt:lpstr>
      <vt:lpstr>1_Powerpoint_2003_Master 2011_cb</vt:lpstr>
      <vt:lpstr>1_Standarddesign</vt:lpstr>
      <vt:lpstr>19_Powerpoint_2003_Master 2011_cb</vt:lpstr>
      <vt:lpstr>20_Powerpoint_2003_Master 2011_cb</vt:lpstr>
      <vt:lpstr>2_Powerpoint_2003_Master 2011_cb</vt:lpstr>
      <vt:lpstr>Visio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Soluzione pre-configurata nel dettaglio:</vt:lpstr>
      <vt:lpstr>Presentazione standard di PowerPoint</vt:lpstr>
      <vt:lpstr>Presentazione standard di PowerPoint</vt:lpstr>
      <vt:lpstr>SCM Solution … </vt:lpstr>
      <vt:lpstr>Presentazione standard di PowerPoint</vt:lpstr>
    </vt:vector>
  </TitlesOfParts>
  <Company>Mitsubishi Electric Europe B.V.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Agenda Strategic Partner Meeting</dc:title>
  <dc:creator>Behler, Christoph</dc:creator>
  <cp:lastModifiedBy>BONIFACIO STAGE</cp:lastModifiedBy>
  <cp:revision>247</cp:revision>
  <cp:lastPrinted>2012-03-21T10:37:35Z</cp:lastPrinted>
  <dcterms:created xsi:type="dcterms:W3CDTF">2015-04-24T14:19:16Z</dcterms:created>
  <dcterms:modified xsi:type="dcterms:W3CDTF">2017-02-06T13:38:24Z</dcterms:modified>
</cp:coreProperties>
</file>