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1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1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8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0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9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1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4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2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0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7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267D-CABA-41C0-A7CE-A40AE1F9A94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7989-1AFD-4C41-A7CA-508FFDF9C8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21" y="188639"/>
            <a:ext cx="8941891" cy="628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27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88" y="116632"/>
            <a:ext cx="901419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54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Company>FIATGROUP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1</cp:revision>
  <dcterms:created xsi:type="dcterms:W3CDTF">2013-12-15T07:42:45Z</dcterms:created>
  <dcterms:modified xsi:type="dcterms:W3CDTF">2013-12-15T07:47:14Z</dcterms:modified>
</cp:coreProperties>
</file>