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6267D-CABA-41C0-A7CE-A40AE1F9A94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7989-1AFD-4C41-A7CA-508FFDF9C89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910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6267D-CABA-41C0-A7CE-A40AE1F9A94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7989-1AFD-4C41-A7CA-508FFDF9C89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912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6267D-CABA-41C0-A7CE-A40AE1F9A94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7989-1AFD-4C41-A7CA-508FFDF9C89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784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6267D-CABA-41C0-A7CE-A40AE1F9A94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7989-1AFD-4C41-A7CA-508FFDF9C89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377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6267D-CABA-41C0-A7CE-A40AE1F9A94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7989-1AFD-4C41-A7CA-508FFDF9C89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906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6267D-CABA-41C0-A7CE-A40AE1F9A94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7989-1AFD-4C41-A7CA-508FFDF9C89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393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6267D-CABA-41C0-A7CE-A40AE1F9A94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7989-1AFD-4C41-A7CA-508FFDF9C89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519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6267D-CABA-41C0-A7CE-A40AE1F9A94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7989-1AFD-4C41-A7CA-508FFDF9C89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447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6267D-CABA-41C0-A7CE-A40AE1F9A94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7989-1AFD-4C41-A7CA-508FFDF9C89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426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6267D-CABA-41C0-A7CE-A40AE1F9A94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7989-1AFD-4C41-A7CA-508FFDF9C89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601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6267D-CABA-41C0-A7CE-A40AE1F9A94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7989-1AFD-4C41-A7CA-508FFDF9C89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572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6267D-CABA-41C0-A7CE-A40AE1F9A94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D7989-1AFD-4C41-A7CA-508FFDF9C89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209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021" y="188639"/>
            <a:ext cx="8941891" cy="6283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9272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088" y="116632"/>
            <a:ext cx="9014194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85431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Presentazione su schermo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Presentazione standard di PowerPoint</vt:lpstr>
      <vt:lpstr>Presentazione standard di PowerPoint</vt:lpstr>
    </vt:vector>
  </TitlesOfParts>
  <Company>FIATGROUP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Administrator</dc:creator>
  <cp:lastModifiedBy>Administrator</cp:lastModifiedBy>
  <cp:revision>1</cp:revision>
  <dcterms:created xsi:type="dcterms:W3CDTF">2013-12-15T07:42:45Z</dcterms:created>
  <dcterms:modified xsi:type="dcterms:W3CDTF">2013-12-15T07:47:14Z</dcterms:modified>
</cp:coreProperties>
</file>