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1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5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5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1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08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11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57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7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A221-DA85-403E-8214-2AEAF1C03509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AD67-0C99-4568-AB1E-9C04647F7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8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9" y="409904"/>
            <a:ext cx="7539421" cy="5654565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3121572" y="2638097"/>
            <a:ext cx="3216166" cy="1324303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 rot="20308643">
            <a:off x="3300248" y="2743200"/>
            <a:ext cx="175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230mm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101959" y="767255"/>
            <a:ext cx="2953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/>
              <a:t>Bronzina radiale lato superiore grippata e non esce dalla sua sede perché fusa.</a:t>
            </a:r>
          </a:p>
          <a:p>
            <a:pPr algn="just"/>
            <a:r>
              <a:rPr lang="it-IT" sz="1200" b="1" dirty="0" smtClean="0"/>
              <a:t>Il suo diametro reale rispetto alla foto è più piccolo e se la sua costruzione è omonima a quella inferiore(lato Accoppiamento) è composta da n. 4 settori a 180° lungo la circonferenza la sua lunghezza interna dovrebbe essere circa 125mm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93620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6" y="457199"/>
            <a:ext cx="7907383" cy="59305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429" y="609600"/>
            <a:ext cx="346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Lunghezza </a:t>
            </a:r>
            <a:r>
              <a:rPr lang="it-IT" dirty="0" err="1" smtClean="0"/>
              <a:t>scaldiglia</a:t>
            </a:r>
            <a:r>
              <a:rPr lang="it-IT" dirty="0" smtClean="0"/>
              <a:t> 1500mm diametro spirale 36mm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81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5" y="873112"/>
            <a:ext cx="7966745" cy="5975058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>
            <a:off x="3791824" y="2114026"/>
            <a:ext cx="444616" cy="981512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4723002" y="2692866"/>
            <a:ext cx="302004" cy="595618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 rot="18193643">
            <a:off x="3152222" y="2097513"/>
            <a:ext cx="10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72,5mm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7966119">
            <a:off x="4476225" y="2806007"/>
            <a:ext cx="10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45mm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>
            <a:off x="4048322" y="2537445"/>
            <a:ext cx="815857" cy="36247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rot="1583676">
            <a:off x="4055471" y="2445837"/>
            <a:ext cx="10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67mm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9725" y="930215"/>
            <a:ext cx="218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spessore del metallo bianco è circa 5/7mm, penso che basti una rettifica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08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" y="0"/>
            <a:ext cx="6151928" cy="46139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29" y="2403447"/>
            <a:ext cx="6040071" cy="4530053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1862356" y="1015068"/>
            <a:ext cx="2508308" cy="1946246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 rot="2223076">
            <a:off x="2760473" y="1567793"/>
            <a:ext cx="97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190mm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374891">
            <a:off x="8575442" y="3683217"/>
            <a:ext cx="97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190mm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01468" y="218114"/>
            <a:ext cx="538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Bronzina inferiore che si usurata e il cliente finale ha asportato il metallo bianco bisogna rifonderla e lavorarla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8569" y="5167348"/>
            <a:ext cx="53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Sede lavoro albero bronzina </a:t>
            </a:r>
            <a:r>
              <a:rPr lang="it-IT" dirty="0" err="1" smtClean="0"/>
              <a:t>ineriore</a:t>
            </a:r>
            <a:r>
              <a:rPr lang="it-IT" dirty="0" smtClean="0"/>
              <a:t> per una </a:t>
            </a:r>
            <a:r>
              <a:rPr lang="it-IT" dirty="0" err="1" smtClean="0"/>
              <a:t>profondita</a:t>
            </a:r>
            <a:r>
              <a:rPr lang="it-IT" dirty="0" smtClean="0"/>
              <a:t> di circa 138mm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203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</cp:revision>
  <dcterms:created xsi:type="dcterms:W3CDTF">2019-05-31T10:36:00Z</dcterms:created>
  <dcterms:modified xsi:type="dcterms:W3CDTF">2019-05-31T12:56:35Z</dcterms:modified>
</cp:coreProperties>
</file>