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501" r:id="rId5"/>
    <p:sldMasterId id="2147484494" r:id="rId6"/>
    <p:sldMasterId id="2147484504" r:id="rId7"/>
    <p:sldMasterId id="2147484202" r:id="rId8"/>
    <p:sldMasterId id="2147484499" r:id="rId9"/>
  </p:sldMasterIdLst>
  <p:notesMasterIdLst>
    <p:notesMasterId r:id="rId31"/>
  </p:notesMasterIdLst>
  <p:handoutMasterIdLst>
    <p:handoutMasterId r:id="rId32"/>
  </p:handoutMasterIdLst>
  <p:sldIdLst>
    <p:sldId id="393" r:id="rId10"/>
    <p:sldId id="419" r:id="rId11"/>
    <p:sldId id="431" r:id="rId12"/>
    <p:sldId id="434" r:id="rId13"/>
    <p:sldId id="411" r:id="rId14"/>
    <p:sldId id="432" r:id="rId15"/>
    <p:sldId id="433" r:id="rId16"/>
    <p:sldId id="435" r:id="rId17"/>
    <p:sldId id="437" r:id="rId18"/>
    <p:sldId id="438" r:id="rId19"/>
    <p:sldId id="424" r:id="rId20"/>
    <p:sldId id="423" r:id="rId21"/>
    <p:sldId id="425" r:id="rId22"/>
    <p:sldId id="427" r:id="rId23"/>
    <p:sldId id="428" r:id="rId24"/>
    <p:sldId id="430" r:id="rId25"/>
    <p:sldId id="436" r:id="rId26"/>
    <p:sldId id="418" r:id="rId27"/>
    <p:sldId id="441" r:id="rId28"/>
    <p:sldId id="440" r:id="rId29"/>
    <p:sldId id="377" r:id="rId30"/>
  </p:sldIdLst>
  <p:sldSz cx="9144000" cy="6858000" type="screen4x3"/>
  <p:notesSz cx="6805613" cy="99441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B9F3F5D-CB58-4C77-8F12-05596D3026B7}">
          <p14:sldIdLst>
            <p14:sldId id="393"/>
            <p14:sldId id="419"/>
            <p14:sldId id="431"/>
            <p14:sldId id="434"/>
            <p14:sldId id="411"/>
            <p14:sldId id="432"/>
            <p14:sldId id="433"/>
            <p14:sldId id="435"/>
            <p14:sldId id="437"/>
            <p14:sldId id="438"/>
            <p14:sldId id="424"/>
            <p14:sldId id="423"/>
            <p14:sldId id="425"/>
            <p14:sldId id="427"/>
            <p14:sldId id="428"/>
            <p14:sldId id="430"/>
            <p14:sldId id="436"/>
            <p14:sldId id="418"/>
            <p14:sldId id="441"/>
            <p14:sldId id="440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 Riccio Beatrice" initials="DR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E4002B"/>
    <a:srgbClr val="AFB6BA"/>
    <a:srgbClr val="5E6A71"/>
    <a:srgbClr val="EA002A"/>
    <a:srgbClr val="000000"/>
    <a:srgbClr val="E42216"/>
    <a:srgbClr val="7B5229"/>
    <a:srgbClr val="C08040"/>
    <a:srgbClr val="EE7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6B416-8334-4297-B81B-4188A451A60C}" type="datetime1">
              <a:rPr lang="en-US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5232D3-7836-4B1E-A099-DEC880FF199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24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1A6F20-703F-4173-AD04-DAC64B8E4BF2}" type="datetime1">
              <a:rPr lang="it-IT"/>
              <a:pPr/>
              <a:t>24/10/2024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0" y="9445171"/>
            <a:ext cx="2949099" cy="497205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8E062-BBD6-4F08-BFFA-3263573559BD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95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82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07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50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86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8E062-BBD6-4F08-BFFA-3263573559B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1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onardo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480428" y="60642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6093296"/>
            <a:ext cx="4373561" cy="216024"/>
          </a:xfrm>
          <a:prstGeom prst="rect">
            <a:avLst/>
          </a:prstGeom>
        </p:spPr>
        <p:txBody>
          <a:bodyPr lIns="0" tIns="0" rIns="0" bIns="0" anchor="t"/>
          <a:lstStyle>
            <a:lvl1pPr>
              <a:buNone/>
              <a:defRPr sz="1200" b="0">
                <a:solidFill>
                  <a:srgbClr val="5B677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/>
              <a:t>Date 00.00.0000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27CB73A-13E7-D342-8C22-9B2B28EF83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078" y="3717032"/>
            <a:ext cx="4364509" cy="43086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0">
                <a:solidFill>
                  <a:srgbClr val="5E6A71"/>
                </a:solidFill>
                <a:latin typeface="+mj-lt"/>
              </a:defRPr>
            </a:lvl1pPr>
          </a:lstStyle>
          <a:p>
            <a:r>
              <a:rPr lang="it-IT"/>
              <a:t>LEVEL 2 : </a:t>
            </a:r>
            <a:br>
              <a:rPr lang="it-IT"/>
            </a:br>
            <a:r>
              <a:rPr lang="it-IT"/>
              <a:t>SUBTITLE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D7F83B16-F01D-5E4F-8C09-4ED92B384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491" y="2488015"/>
            <a:ext cx="4364509" cy="1142366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E4002B"/>
                </a:solidFill>
                <a:latin typeface="+mj-lt"/>
              </a:defRPr>
            </a:lvl1pPr>
          </a:lstStyle>
          <a:p>
            <a:r>
              <a:rPr lang="it-IT"/>
              <a:t>LEVEL 1:</a:t>
            </a:r>
            <a:br>
              <a:rPr lang="it-IT"/>
            </a:br>
            <a:r>
              <a:rPr lang="it-IT"/>
              <a:t>PRESENTATION TITLE </a:t>
            </a:r>
            <a:br>
              <a:rPr lang="it-IT"/>
            </a:br>
            <a:r>
              <a:rPr lang="it-IT"/>
              <a:t>THIRD ROW </a:t>
            </a:r>
          </a:p>
        </p:txBody>
      </p:sp>
      <p:sp>
        <p:nvSpPr>
          <p:cNvPr id="9" name="Segnaposto testo 15">
            <a:extLst>
              <a:ext uri="{FF2B5EF4-FFF2-40B4-BE49-F238E27FC236}">
                <a16:creationId xmlns:a16="http://schemas.microsoft.com/office/drawing/2014/main" id="{646EBF5F-745E-8D47-97D5-395CD48C8A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438" y="5877272"/>
            <a:ext cx="4373561" cy="215797"/>
          </a:xfrm>
          <a:prstGeom prst="rect">
            <a:avLst/>
          </a:prstGeom>
        </p:spPr>
        <p:txBody>
          <a:bodyPr lIns="0" tIns="0" rIns="0" bIns="0" anchor="t"/>
          <a:lstStyle>
            <a:lvl1pPr>
              <a:buNone/>
              <a:defRPr sz="1200" b="0">
                <a:solidFill>
                  <a:srgbClr val="5B677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err="1"/>
              <a:t>Place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1/3 text + 2/3 table/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3114213" y="1844680"/>
            <a:ext cx="5832145" cy="4323495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50F6D9-99C3-6145-AF8A-95F2FFF15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97" y="1095390"/>
            <a:ext cx="8748159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BD267-1DB2-A94F-A60F-AE1E8234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1145DC62-7A1E-0B43-9C41-790633E2C8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DD6A73E-32F7-0F4A-9464-80B78507D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62C35163-1A43-0340-B1F1-96FE9EF380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646" y="1844680"/>
            <a:ext cx="2808685" cy="4321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900"/>
            </a:lvl3pPr>
            <a:lvl4pPr marL="1028649" indent="0">
              <a:buNone/>
              <a:defRPr sz="900"/>
            </a:lvl4pPr>
            <a:lvl5pPr marL="1371532" indent="0">
              <a:buNone/>
              <a:defRPr sz="900"/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</a:t>
            </a:r>
          </a:p>
          <a:p>
            <a:pPr lvl="0"/>
            <a:endParaRPr lang="it-IT"/>
          </a:p>
          <a:p>
            <a:r>
              <a:rPr lang="it-IT" err="1">
                <a:solidFill>
                  <a:srgbClr val="5B6770"/>
                </a:solidFill>
              </a:rPr>
              <a:t>Lorem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ipsum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dolor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sit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amet</a:t>
            </a:r>
            <a:r>
              <a:rPr lang="it-IT">
                <a:solidFill>
                  <a:srgbClr val="5B6770"/>
                </a:solidFill>
              </a:rPr>
              <a:t>, </a:t>
            </a:r>
            <a:r>
              <a:rPr lang="it-IT" err="1">
                <a:solidFill>
                  <a:srgbClr val="5B6770"/>
                </a:solidFill>
              </a:rPr>
              <a:t>consectetuer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adipiscing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elit</a:t>
            </a:r>
            <a:br>
              <a:rPr lang="it-IT">
                <a:solidFill>
                  <a:srgbClr val="5B6770"/>
                </a:solidFill>
              </a:rPr>
            </a:br>
            <a:endParaRPr lang="it-IT">
              <a:solidFill>
                <a:srgbClr val="5B6770"/>
              </a:solidFill>
            </a:endParaRPr>
          </a:p>
          <a:p>
            <a:r>
              <a:rPr lang="it-IT" err="1">
                <a:solidFill>
                  <a:srgbClr val="5B6770"/>
                </a:solidFill>
              </a:rPr>
              <a:t>Sed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diam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nonummy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nibh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euismod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tincidunt</a:t>
            </a:r>
            <a:r>
              <a:rPr lang="it-IT">
                <a:solidFill>
                  <a:srgbClr val="5B6770"/>
                </a:solidFill>
              </a:rPr>
              <a:t> ut </a:t>
            </a:r>
            <a:r>
              <a:rPr lang="it-IT" err="1">
                <a:solidFill>
                  <a:srgbClr val="5B6770"/>
                </a:solidFill>
              </a:rPr>
              <a:t>laoreet</a:t>
            </a:r>
            <a:r>
              <a:rPr lang="it-IT">
                <a:solidFill>
                  <a:srgbClr val="5B6770"/>
                </a:solidFill>
              </a:rPr>
              <a:t> dolore magna </a:t>
            </a:r>
            <a:r>
              <a:rPr lang="it-IT" err="1">
                <a:solidFill>
                  <a:srgbClr val="5B6770"/>
                </a:solidFill>
              </a:rPr>
              <a:t>aliquam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erat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volutpat</a:t>
            </a:r>
            <a:br>
              <a:rPr lang="it-IT">
                <a:solidFill>
                  <a:srgbClr val="5B6770"/>
                </a:solidFill>
              </a:rPr>
            </a:br>
            <a:endParaRPr lang="it-IT">
              <a:solidFill>
                <a:srgbClr val="5B6770"/>
              </a:solidFill>
            </a:endParaRPr>
          </a:p>
          <a:p>
            <a:r>
              <a:rPr lang="it-IT">
                <a:solidFill>
                  <a:srgbClr val="5B6770"/>
                </a:solidFill>
              </a:rPr>
              <a:t>Ut </a:t>
            </a:r>
            <a:r>
              <a:rPr lang="it-IT" err="1">
                <a:solidFill>
                  <a:srgbClr val="5B6770"/>
                </a:solidFill>
              </a:rPr>
              <a:t>wisi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enim</a:t>
            </a:r>
            <a:r>
              <a:rPr lang="it-IT">
                <a:solidFill>
                  <a:srgbClr val="5B6770"/>
                </a:solidFill>
              </a:rPr>
              <a:t> ad </a:t>
            </a:r>
            <a:r>
              <a:rPr lang="it-IT" err="1">
                <a:solidFill>
                  <a:srgbClr val="5B6770"/>
                </a:solidFill>
              </a:rPr>
              <a:t>minim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veniam</a:t>
            </a:r>
            <a:r>
              <a:rPr lang="it-IT">
                <a:solidFill>
                  <a:srgbClr val="5B6770"/>
                </a:solidFill>
              </a:rPr>
              <a:t>, </a:t>
            </a:r>
            <a:r>
              <a:rPr lang="it-IT" err="1">
                <a:solidFill>
                  <a:srgbClr val="5B6770"/>
                </a:solidFill>
              </a:rPr>
              <a:t>quis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nostrud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exercitation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ullamcorper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suscipit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lobortis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nisl</a:t>
            </a:r>
            <a:r>
              <a:rPr lang="it-IT">
                <a:solidFill>
                  <a:srgbClr val="5B6770"/>
                </a:solidFill>
              </a:rPr>
              <a:t> ut </a:t>
            </a:r>
            <a:r>
              <a:rPr lang="it-IT" err="1">
                <a:solidFill>
                  <a:srgbClr val="5B6770"/>
                </a:solidFill>
              </a:rPr>
              <a:t>aliquip</a:t>
            </a:r>
            <a:r>
              <a:rPr lang="it-IT">
                <a:solidFill>
                  <a:srgbClr val="5B6770"/>
                </a:solidFill>
              </a:rPr>
              <a:t> ex ea </a:t>
            </a:r>
            <a:r>
              <a:rPr lang="it-IT" err="1">
                <a:solidFill>
                  <a:srgbClr val="5B6770"/>
                </a:solidFill>
              </a:rPr>
              <a:t>commodo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consequat</a:t>
            </a:r>
            <a:r>
              <a:rPr lang="it-IT">
                <a:solidFill>
                  <a:srgbClr val="5B6770"/>
                </a:solidFill>
              </a:rPr>
              <a:t>.</a:t>
            </a:r>
          </a:p>
          <a:p>
            <a:endParaRPr lang="it-IT">
              <a:solidFill>
                <a:srgbClr val="5B6770"/>
              </a:solidFill>
            </a:endParaRPr>
          </a:p>
          <a:p>
            <a:r>
              <a:rPr lang="it-IT">
                <a:solidFill>
                  <a:srgbClr val="5B6770"/>
                </a:solidFill>
              </a:rPr>
              <a:t>Ut </a:t>
            </a:r>
            <a:r>
              <a:rPr lang="it-IT" err="1">
                <a:solidFill>
                  <a:srgbClr val="5B6770"/>
                </a:solidFill>
              </a:rPr>
              <a:t>wisi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enim</a:t>
            </a:r>
            <a:r>
              <a:rPr lang="it-IT">
                <a:solidFill>
                  <a:srgbClr val="5B6770"/>
                </a:solidFill>
              </a:rPr>
              <a:t> ad </a:t>
            </a:r>
            <a:r>
              <a:rPr lang="it-IT" err="1">
                <a:solidFill>
                  <a:srgbClr val="5B6770"/>
                </a:solidFill>
              </a:rPr>
              <a:t>minim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veniam</a:t>
            </a:r>
            <a:r>
              <a:rPr lang="it-IT">
                <a:solidFill>
                  <a:srgbClr val="5B6770"/>
                </a:solidFill>
              </a:rPr>
              <a:t>, </a:t>
            </a:r>
            <a:br>
              <a:rPr lang="it-IT">
                <a:solidFill>
                  <a:srgbClr val="5B6770"/>
                </a:solidFill>
              </a:rPr>
            </a:br>
            <a:r>
              <a:rPr lang="it-IT" err="1">
                <a:solidFill>
                  <a:srgbClr val="5B6770"/>
                </a:solidFill>
              </a:rPr>
              <a:t>quis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nostrud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exercitatio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nullam</a:t>
            </a:r>
            <a:r>
              <a:rPr lang="it-IT">
                <a:solidFill>
                  <a:srgbClr val="5B6770"/>
                </a:solidFill>
              </a:rPr>
              <a:t> </a:t>
            </a:r>
            <a:br>
              <a:rPr lang="it-IT">
                <a:solidFill>
                  <a:srgbClr val="5B6770"/>
                </a:solidFill>
              </a:rPr>
            </a:br>
            <a:r>
              <a:rPr lang="it-IT" err="1">
                <a:solidFill>
                  <a:srgbClr val="5B6770"/>
                </a:solidFill>
              </a:rPr>
              <a:t>corper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suscipit</a:t>
            </a:r>
            <a:r>
              <a:rPr lang="it-IT">
                <a:solidFill>
                  <a:srgbClr val="5B6770"/>
                </a:solidFill>
              </a:rPr>
              <a:t>.</a:t>
            </a:r>
            <a:br>
              <a:rPr lang="it-IT">
                <a:solidFill>
                  <a:srgbClr val="5B6770"/>
                </a:solidFill>
              </a:rPr>
            </a:br>
            <a:endParaRPr lang="it-IT">
              <a:solidFill>
                <a:srgbClr val="5B6770"/>
              </a:solidFill>
            </a:endParaRPr>
          </a:p>
          <a:p>
            <a:r>
              <a:rPr lang="it-IT" err="1">
                <a:solidFill>
                  <a:srgbClr val="5B6770"/>
                </a:solidFill>
              </a:rPr>
              <a:t>Duis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autem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vel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eum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iriure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dolor</a:t>
            </a:r>
            <a:r>
              <a:rPr lang="it-IT">
                <a:solidFill>
                  <a:srgbClr val="5B6770"/>
                </a:solidFill>
              </a:rPr>
              <a:t> in </a:t>
            </a:r>
            <a:r>
              <a:rPr lang="it-IT" err="1">
                <a:solidFill>
                  <a:srgbClr val="5B6770"/>
                </a:solidFill>
              </a:rPr>
              <a:t>hendrerit</a:t>
            </a:r>
            <a:r>
              <a:rPr lang="it-IT">
                <a:solidFill>
                  <a:srgbClr val="5B6770"/>
                </a:solidFill>
              </a:rPr>
              <a:t> in </a:t>
            </a:r>
            <a:r>
              <a:rPr lang="it-IT" err="1">
                <a:solidFill>
                  <a:srgbClr val="5B6770"/>
                </a:solidFill>
              </a:rPr>
              <a:t>vulputate</a:t>
            </a:r>
            <a:r>
              <a:rPr lang="it-IT">
                <a:solidFill>
                  <a:srgbClr val="5B6770"/>
                </a:solidFill>
              </a:rPr>
              <a:t> </a:t>
            </a:r>
            <a:r>
              <a:rPr lang="it-IT" err="1">
                <a:solidFill>
                  <a:srgbClr val="5B6770"/>
                </a:solidFill>
              </a:rPr>
              <a:t>velit</a:t>
            </a:r>
            <a:r>
              <a:rPr lang="it-IT">
                <a:solidFill>
                  <a:srgbClr val="5B6770"/>
                </a:solidFill>
              </a:rPr>
              <a:t> esse molestie </a:t>
            </a:r>
            <a:r>
              <a:rPr lang="it-IT" err="1">
                <a:solidFill>
                  <a:srgbClr val="5B6770"/>
                </a:solidFill>
              </a:rPr>
              <a:t>consequat</a:t>
            </a:r>
            <a:r>
              <a:rPr lang="it-IT">
                <a:solidFill>
                  <a:srgbClr val="5B6770"/>
                </a:solidFill>
              </a:rPr>
              <a:t>.</a:t>
            </a:r>
            <a:br>
              <a:rPr lang="it-IT">
                <a:solidFill>
                  <a:srgbClr val="5B6770"/>
                </a:solidFill>
              </a:rPr>
            </a:br>
            <a:r>
              <a:rPr lang="it-IT">
                <a:solidFill>
                  <a:srgbClr val="5B6770"/>
                </a:solidFill>
              </a:rPr>
              <a:t> </a:t>
            </a:r>
          </a:p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3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4" userDrawn="1">
          <p15:clr>
            <a:srgbClr val="FBAE40"/>
          </p15:clr>
        </p15:guide>
        <p15:guide id="2" pos="1961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1/3 vertical image + 2/3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3114213" y="1844680"/>
            <a:ext cx="5832145" cy="4323495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97644" y="1847002"/>
            <a:ext cx="2808686" cy="4321173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450F6D9-99C3-6145-AF8A-95F2FFF15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97" y="1095390"/>
            <a:ext cx="8748159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ABD267-1DB2-A94F-A60F-AE1E8234A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27" name="Segnaposto testo 3">
            <a:extLst>
              <a:ext uri="{FF2B5EF4-FFF2-40B4-BE49-F238E27FC236}">
                <a16:creationId xmlns:a16="http://schemas.microsoft.com/office/drawing/2014/main" id="{1145DC62-7A1E-0B43-9C41-790633E2C8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6DD6A73E-32F7-0F4A-9464-80B78507D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94" userDrawn="1">
          <p15:clr>
            <a:srgbClr val="FBAE40"/>
          </p15:clr>
        </p15:guide>
        <p15:guide id="2" pos="1961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title + master text + 3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97644" y="1844680"/>
            <a:ext cx="2808422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7644" y="6052992"/>
            <a:ext cx="2808182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/>
              <a:t>Image </a:t>
            </a:r>
            <a:r>
              <a:rPr lang="it-IT" err="1"/>
              <a:t>description</a:t>
            </a:r>
            <a:endParaRPr lang="it-IT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DBFC135-012E-5C47-9A97-A2F35208E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99" y="1094400"/>
            <a:ext cx="8748158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08A6ED9-FF98-FE42-B1B3-BB293473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27" name="Segnaposto immagine 2">
            <a:extLst>
              <a:ext uri="{FF2B5EF4-FFF2-40B4-BE49-F238E27FC236}">
                <a16:creationId xmlns:a16="http://schemas.microsoft.com/office/drawing/2014/main" id="{038B5583-2349-8141-92A4-BD50AA630A74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114211" y="1844680"/>
            <a:ext cx="2862000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F0D56AA-2E4A-E843-A154-695078BEDF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838" y="6052992"/>
            <a:ext cx="2862318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/>
              <a:t>Image </a:t>
            </a:r>
            <a:r>
              <a:rPr lang="it-IT" err="1"/>
              <a:t>description</a:t>
            </a:r>
            <a:endParaRPr lang="it-IT"/>
          </a:p>
        </p:txBody>
      </p:sp>
      <p:sp>
        <p:nvSpPr>
          <p:cNvPr id="29" name="Segnaposto immagine 2">
            <a:extLst>
              <a:ext uri="{FF2B5EF4-FFF2-40B4-BE49-F238E27FC236}">
                <a16:creationId xmlns:a16="http://schemas.microsoft.com/office/drawing/2014/main" id="{98155232-3508-A14A-BA83-BD981127E019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6084356" y="1844680"/>
            <a:ext cx="2862000" cy="41052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7A1DE96-2DFD-A54F-8C1E-819F7D0DEA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84170" y="6052992"/>
            <a:ext cx="2862187" cy="13849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900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/>
              <a:t>Image </a:t>
            </a:r>
            <a:r>
              <a:rPr lang="it-IT" err="1"/>
              <a:t>description</a:t>
            </a:r>
            <a:endParaRPr lang="it-IT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42B92391-27E9-C54B-BD72-EFDAEA7629C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44F61DD1-C52D-924D-8257-1D0225592B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894" userDrawn="1">
          <p15:clr>
            <a:srgbClr val="FBAE40"/>
          </p15:clr>
        </p15:guide>
        <p15:guide id="2" pos="1961" userDrawn="1">
          <p15:clr>
            <a:srgbClr val="FBAE40"/>
          </p15:clr>
        </p15:guide>
        <p15:guide id="3" pos="3833" userDrawn="1">
          <p15:clr>
            <a:srgbClr val="FBAE40"/>
          </p15:clr>
        </p15:guide>
        <p15:guide id="4" pos="3764" userDrawn="1">
          <p15:clr>
            <a:srgbClr val="FBAE40"/>
          </p15:clr>
        </p15:guide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title + master text + 6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97644" y="1846413"/>
            <a:ext cx="2808422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3" name="Segnaposto immagine 2"/>
          <p:cNvSpPr>
            <a:spLocks noGrp="1"/>
          </p:cNvSpPr>
          <p:nvPr>
            <p:ph type="pic" idx="20" hasCustomPrompt="1"/>
          </p:nvPr>
        </p:nvSpPr>
        <p:spPr>
          <a:xfrm>
            <a:off x="3113485" y="1848151"/>
            <a:ext cx="2862726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5" name="Segnaposto immagine 2"/>
          <p:cNvSpPr>
            <a:spLocks noGrp="1"/>
          </p:cNvSpPr>
          <p:nvPr>
            <p:ph type="pic" idx="22" hasCustomPrompt="1"/>
          </p:nvPr>
        </p:nvSpPr>
        <p:spPr>
          <a:xfrm>
            <a:off x="6084096" y="1846413"/>
            <a:ext cx="2862263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31F5E48-88D8-DB47-B73C-CD42FB4EC0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99" y="1095390"/>
            <a:ext cx="8748158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7CDF233-06DE-6348-9904-B0D4BF95AF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23" name="Segnaposto immagine 2">
            <a:extLst>
              <a:ext uri="{FF2B5EF4-FFF2-40B4-BE49-F238E27FC236}">
                <a16:creationId xmlns:a16="http://schemas.microsoft.com/office/drawing/2014/main" id="{8DDA1E64-ED8F-B04D-8EC7-61E06A7E5D69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97644" y="4069660"/>
            <a:ext cx="2808422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2F28DE35-D4C5-3C4B-9CFB-3450B2C88D95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3113485" y="4071398"/>
            <a:ext cx="2862726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25" name="Segnaposto immagine 2">
            <a:extLst>
              <a:ext uri="{FF2B5EF4-FFF2-40B4-BE49-F238E27FC236}">
                <a16:creationId xmlns:a16="http://schemas.microsoft.com/office/drawing/2014/main" id="{E6F73D2C-107C-9947-B4E5-3273CEDEF43A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6084096" y="4069660"/>
            <a:ext cx="2862263" cy="208823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B17E32B-9B08-BE40-A3BF-19F43C068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424C93B1-ABD4-E447-AC7B-3402188E6B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  <p15:guide id="3" pos="1894" userDrawn="1">
          <p15:clr>
            <a:srgbClr val="FBAE40"/>
          </p15:clr>
        </p15:guide>
        <p15:guide id="4" pos="1961" userDrawn="1">
          <p15:clr>
            <a:srgbClr val="FBAE40"/>
          </p15:clr>
        </p15:guide>
        <p15:guide id="5" pos="3764" userDrawn="1">
          <p15:clr>
            <a:srgbClr val="FBAE40"/>
          </p15:clr>
        </p15:guide>
        <p15:guide id="6" pos="383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oumn - title + sub + master text 2 coloumn + 2 img Slide 3 coloumn - title + subtitle + master text + 2/4 text + 1/4 image + 1/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C4529B-17A2-9B4E-A726-8420F412E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br>
              <a:rPr lang="it-IT"/>
            </a:b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5F544E-B71E-2145-83D2-E5491B5180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646" y="1844680"/>
            <a:ext cx="4266010" cy="4321175"/>
          </a:xfrm>
          <a:prstGeom prst="rect">
            <a:avLst/>
          </a:prstGeom>
        </p:spPr>
        <p:txBody>
          <a:bodyPr lIns="0" tIns="0" rIns="0" numCol="2" spcCol="216000"/>
          <a:lstStyle>
            <a:lvl1pPr marL="128582" indent="-128582">
              <a:buClr>
                <a:srgbClr val="E4002B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, </a:t>
            </a:r>
            <a:r>
              <a:rPr lang="it-IT" err="1"/>
              <a:t>consectetuer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, </a:t>
            </a:r>
            <a:r>
              <a:rPr lang="it-IT" err="1"/>
              <a:t>sed</a:t>
            </a:r>
            <a:r>
              <a:rPr lang="it-IT"/>
              <a:t> </a:t>
            </a:r>
            <a:r>
              <a:rPr lang="it-IT" err="1"/>
              <a:t>diam</a:t>
            </a:r>
            <a:r>
              <a:rPr lang="it-IT"/>
              <a:t> </a:t>
            </a:r>
            <a:r>
              <a:rPr lang="it-IT" err="1"/>
              <a:t>nonummy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euismod</a:t>
            </a:r>
            <a:r>
              <a:rPr lang="it-IT"/>
              <a:t> </a:t>
            </a:r>
            <a:r>
              <a:rPr lang="it-IT" err="1"/>
              <a:t>tincidunt</a:t>
            </a:r>
            <a:r>
              <a:rPr lang="it-IT"/>
              <a:t> ut </a:t>
            </a:r>
            <a:r>
              <a:rPr lang="it-IT" err="1"/>
              <a:t>laoreet</a:t>
            </a:r>
            <a:r>
              <a:rPr lang="it-IT"/>
              <a:t> dolore magna </a:t>
            </a:r>
            <a:r>
              <a:rPr lang="it-IT" err="1"/>
              <a:t>aliquam</a:t>
            </a:r>
            <a:r>
              <a:rPr lang="it-IT"/>
              <a:t> </a:t>
            </a:r>
            <a:r>
              <a:rPr lang="it-IT" err="1"/>
              <a:t>erat</a:t>
            </a:r>
            <a:r>
              <a:rPr lang="it-IT"/>
              <a:t> </a:t>
            </a:r>
            <a:r>
              <a:rPr lang="it-IT" err="1"/>
              <a:t>volutpat</a:t>
            </a:r>
            <a:r>
              <a:rPr lang="it-IT"/>
              <a:t>. </a:t>
            </a:r>
          </a:p>
          <a:p>
            <a:pPr lvl="0"/>
            <a:endParaRPr lang="it-IT"/>
          </a:p>
          <a:p>
            <a:pPr lvl="0"/>
            <a:r>
              <a:rPr lang="it-IT"/>
              <a:t>Ut </a:t>
            </a:r>
            <a:r>
              <a:rPr lang="it-IT" err="1"/>
              <a:t>wisi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</a:t>
            </a:r>
            <a:r>
              <a:rPr lang="it-IT" err="1"/>
              <a:t>minim</a:t>
            </a:r>
            <a:r>
              <a:rPr lang="it-IT"/>
              <a:t>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</a:t>
            </a:r>
            <a:r>
              <a:rPr lang="it-IT" err="1"/>
              <a:t>nostrud</a:t>
            </a:r>
            <a:r>
              <a:rPr lang="it-IT"/>
              <a:t> </a:t>
            </a:r>
            <a:r>
              <a:rPr lang="it-IT" err="1"/>
              <a:t>exerci</a:t>
            </a:r>
            <a:r>
              <a:rPr lang="it-IT"/>
              <a:t> </a:t>
            </a:r>
            <a:r>
              <a:rPr lang="it-IT" err="1"/>
              <a:t>tation</a:t>
            </a:r>
            <a:r>
              <a:rPr lang="it-IT"/>
              <a:t> </a:t>
            </a:r>
            <a:r>
              <a:rPr lang="it-IT" err="1"/>
              <a:t>ullamcorper</a:t>
            </a:r>
            <a:r>
              <a:rPr lang="it-IT"/>
              <a:t> </a:t>
            </a: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nisl</a:t>
            </a:r>
            <a:r>
              <a:rPr lang="it-IT"/>
              <a:t> ut </a:t>
            </a:r>
            <a:r>
              <a:rPr lang="it-IT" err="1"/>
              <a:t>aliquip</a:t>
            </a:r>
            <a:r>
              <a:rPr lang="it-IT"/>
              <a:t> ex ea </a:t>
            </a:r>
            <a:r>
              <a:rPr lang="it-IT" err="1"/>
              <a:t>commodo</a:t>
            </a:r>
            <a:r>
              <a:rPr lang="it-IT"/>
              <a:t> </a:t>
            </a:r>
            <a:r>
              <a:rPr lang="it-IT" err="1"/>
              <a:t>consequat</a:t>
            </a:r>
            <a:r>
              <a:rPr lang="it-IT"/>
              <a:t>. </a:t>
            </a:r>
          </a:p>
          <a:p>
            <a:pPr lvl="0"/>
            <a:endParaRPr lang="it-IT"/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, </a:t>
            </a:r>
            <a:r>
              <a:rPr lang="it-IT" err="1"/>
              <a:t>consectetuer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, </a:t>
            </a:r>
            <a:r>
              <a:rPr lang="it-IT" err="1"/>
              <a:t>sed</a:t>
            </a:r>
            <a:r>
              <a:rPr lang="it-IT"/>
              <a:t> </a:t>
            </a:r>
            <a:r>
              <a:rPr lang="it-IT" err="1"/>
              <a:t>diam</a:t>
            </a:r>
            <a:r>
              <a:rPr lang="it-IT"/>
              <a:t> </a:t>
            </a:r>
            <a:r>
              <a:rPr lang="it-IT" err="1"/>
              <a:t>nonummy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euismod</a:t>
            </a:r>
            <a:r>
              <a:rPr lang="it-IT"/>
              <a:t> </a:t>
            </a:r>
            <a:r>
              <a:rPr lang="it-IT" err="1"/>
              <a:t>tincidunt</a:t>
            </a:r>
            <a:r>
              <a:rPr lang="it-IT"/>
              <a:t> ut </a:t>
            </a:r>
            <a:r>
              <a:rPr lang="it-IT" err="1"/>
              <a:t>laoreet</a:t>
            </a:r>
            <a:r>
              <a:rPr lang="it-IT"/>
              <a:t> dolore magna </a:t>
            </a:r>
            <a:r>
              <a:rPr lang="it-IT" err="1"/>
              <a:t>aliquam</a:t>
            </a:r>
            <a:r>
              <a:rPr lang="it-IT"/>
              <a:t> </a:t>
            </a:r>
            <a:r>
              <a:rPr lang="it-IT" err="1"/>
              <a:t>erat</a:t>
            </a:r>
            <a:r>
              <a:rPr lang="it-IT"/>
              <a:t> </a:t>
            </a:r>
            <a:r>
              <a:rPr lang="it-IT" err="1"/>
              <a:t>volutpat</a:t>
            </a:r>
            <a:r>
              <a:rPr lang="it-IT"/>
              <a:t>. </a:t>
            </a:r>
          </a:p>
          <a:p>
            <a:pPr lvl="0"/>
            <a:endParaRPr lang="it-IT"/>
          </a:p>
          <a:p>
            <a:pPr lvl="0"/>
            <a:r>
              <a:rPr lang="it-IT"/>
              <a:t>Ut </a:t>
            </a:r>
            <a:r>
              <a:rPr lang="it-IT" err="1"/>
              <a:t>wisi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</a:t>
            </a:r>
            <a:r>
              <a:rPr lang="it-IT" err="1"/>
              <a:t>minim</a:t>
            </a:r>
            <a:r>
              <a:rPr lang="it-IT"/>
              <a:t>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</a:t>
            </a:r>
            <a:r>
              <a:rPr lang="it-IT" err="1"/>
              <a:t>nostrud</a:t>
            </a:r>
            <a:r>
              <a:rPr lang="it-IT"/>
              <a:t> </a:t>
            </a:r>
            <a:r>
              <a:rPr lang="it-IT" err="1"/>
              <a:t>exerci</a:t>
            </a:r>
            <a:r>
              <a:rPr lang="it-IT"/>
              <a:t> </a:t>
            </a:r>
            <a:r>
              <a:rPr lang="it-IT" err="1"/>
              <a:t>tation</a:t>
            </a:r>
            <a:r>
              <a:rPr lang="it-IT"/>
              <a:t> </a:t>
            </a:r>
            <a:r>
              <a:rPr lang="it-IT" err="1"/>
              <a:t>ullamcorper</a:t>
            </a:r>
            <a:r>
              <a:rPr lang="it-IT"/>
              <a:t> </a:t>
            </a:r>
            <a:r>
              <a:rPr lang="it-IT" err="1"/>
              <a:t>nonummy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euismod</a:t>
            </a:r>
            <a:r>
              <a:rPr lang="it-IT"/>
              <a:t> </a:t>
            </a:r>
            <a:r>
              <a:rPr lang="it-IT" err="1"/>
              <a:t>suscipit</a:t>
            </a:r>
            <a:r>
              <a:rPr lang="it-IT"/>
              <a:t>.</a:t>
            </a:r>
          </a:p>
          <a:p>
            <a:pPr lvl="0"/>
            <a:endParaRPr lang="it-IT"/>
          </a:p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autem</a:t>
            </a:r>
            <a:r>
              <a:rPr lang="it-IT"/>
              <a:t> </a:t>
            </a:r>
            <a:r>
              <a:rPr lang="it-IT" err="1"/>
              <a:t>vel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iriure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in </a:t>
            </a:r>
            <a:r>
              <a:rPr lang="it-IT" err="1"/>
              <a:t>hendrerit</a:t>
            </a:r>
            <a:r>
              <a:rPr lang="it-IT"/>
              <a:t> in </a:t>
            </a:r>
            <a:r>
              <a:rPr lang="it-IT" err="1"/>
              <a:t>vulputate</a:t>
            </a:r>
            <a:r>
              <a:rPr lang="it-IT"/>
              <a:t> </a:t>
            </a:r>
            <a:r>
              <a:rPr lang="it-IT" err="1"/>
              <a:t>velit</a:t>
            </a:r>
            <a:r>
              <a:rPr lang="it-IT"/>
              <a:t> </a:t>
            </a:r>
          </a:p>
          <a:p>
            <a:pPr lvl="0"/>
            <a:r>
              <a:rPr lang="it-IT"/>
              <a:t>Esse molestie </a:t>
            </a:r>
            <a:r>
              <a:rPr lang="it-IT" err="1"/>
              <a:t>consequat</a:t>
            </a:r>
            <a:r>
              <a:rPr lang="it-IT"/>
              <a:t>, </a:t>
            </a:r>
            <a:r>
              <a:rPr lang="it-IT" err="1"/>
              <a:t>vel</a:t>
            </a:r>
            <a:r>
              <a:rPr lang="it-IT"/>
              <a:t> </a:t>
            </a:r>
            <a:r>
              <a:rPr lang="it-IT" err="1"/>
              <a:t>illum</a:t>
            </a:r>
            <a:r>
              <a:rPr lang="it-IT"/>
              <a:t> dolore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feugiat</a:t>
            </a:r>
            <a:r>
              <a:rPr lang="it-IT"/>
              <a:t> nulla </a:t>
            </a:r>
            <a:r>
              <a:rPr lang="it-IT" err="1"/>
              <a:t>facilisis</a:t>
            </a:r>
            <a:r>
              <a:rPr lang="it-IT"/>
              <a:t> </a:t>
            </a:r>
            <a:r>
              <a:rPr lang="it-IT" err="1"/>
              <a:t>at</a:t>
            </a:r>
            <a:r>
              <a:rPr lang="it-IT"/>
              <a:t> vero</a:t>
            </a:r>
          </a:p>
          <a:p>
            <a:pPr lvl="0"/>
            <a:endParaRPr lang="it-IT"/>
          </a:p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, </a:t>
            </a:r>
            <a:r>
              <a:rPr lang="it-IT" err="1"/>
              <a:t>consectetuer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, </a:t>
            </a:r>
            <a:r>
              <a:rPr lang="it-IT" err="1"/>
              <a:t>sed</a:t>
            </a:r>
            <a:r>
              <a:rPr lang="it-IT"/>
              <a:t> </a:t>
            </a:r>
            <a:r>
              <a:rPr lang="it-IT" err="1"/>
              <a:t>diam</a:t>
            </a:r>
            <a:r>
              <a:rPr lang="it-IT"/>
              <a:t> </a:t>
            </a:r>
            <a:r>
              <a:rPr lang="it-IT" err="1"/>
              <a:t>nonummy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euismod</a:t>
            </a:r>
            <a:r>
              <a:rPr lang="it-IT"/>
              <a:t> </a:t>
            </a:r>
            <a:r>
              <a:rPr lang="it-IT" err="1"/>
              <a:t>tincidunt</a:t>
            </a:r>
            <a:r>
              <a:rPr lang="it-IT"/>
              <a:t> ut </a:t>
            </a:r>
            <a:r>
              <a:rPr lang="it-IT" err="1"/>
              <a:t>laoreet</a:t>
            </a:r>
            <a:r>
              <a:rPr lang="it-IT"/>
              <a:t> dolore magna </a:t>
            </a:r>
            <a:r>
              <a:rPr lang="it-IT" err="1"/>
              <a:t>aliquam</a:t>
            </a:r>
            <a:r>
              <a:rPr lang="it-IT"/>
              <a:t> </a:t>
            </a:r>
            <a:r>
              <a:rPr lang="it-IT" err="1"/>
              <a:t>erat</a:t>
            </a:r>
            <a:r>
              <a:rPr lang="it-IT"/>
              <a:t> </a:t>
            </a:r>
            <a:r>
              <a:rPr lang="it-IT" err="1"/>
              <a:t>volutpat</a:t>
            </a:r>
            <a:r>
              <a:rPr lang="it-IT"/>
              <a:t>. </a:t>
            </a:r>
          </a:p>
          <a:p>
            <a:pPr lvl="0"/>
            <a:endParaRPr lang="it-IT"/>
          </a:p>
          <a:p>
            <a:pPr lvl="0"/>
            <a:r>
              <a:rPr lang="it-IT"/>
              <a:t>Ut </a:t>
            </a:r>
            <a:r>
              <a:rPr lang="it-IT" err="1"/>
              <a:t>wisi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</a:t>
            </a:r>
            <a:r>
              <a:rPr lang="it-IT" err="1"/>
              <a:t>minim</a:t>
            </a:r>
            <a:r>
              <a:rPr lang="it-IT"/>
              <a:t>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</a:t>
            </a:r>
            <a:r>
              <a:rPr lang="it-IT" err="1"/>
              <a:t>nostrud</a:t>
            </a:r>
            <a:r>
              <a:rPr lang="it-IT"/>
              <a:t> </a:t>
            </a:r>
            <a:r>
              <a:rPr lang="it-IT" err="1"/>
              <a:t>exerci</a:t>
            </a:r>
            <a:r>
              <a:rPr lang="it-IT"/>
              <a:t> </a:t>
            </a:r>
            <a:r>
              <a:rPr lang="it-IT" err="1"/>
              <a:t>tation</a:t>
            </a:r>
            <a:r>
              <a:rPr lang="it-IT"/>
              <a:t> </a:t>
            </a:r>
            <a:r>
              <a:rPr lang="it-IT" err="1"/>
              <a:t>ullamcorper</a:t>
            </a:r>
            <a:r>
              <a:rPr lang="it-IT"/>
              <a:t> </a:t>
            </a:r>
            <a:r>
              <a:rPr lang="it-IT" err="1"/>
              <a:t>suscipit</a:t>
            </a:r>
            <a:r>
              <a:rPr lang="it-IT"/>
              <a:t>.</a:t>
            </a:r>
          </a:p>
          <a:p>
            <a:pPr lvl="0"/>
            <a:endParaRPr lang="it-IT"/>
          </a:p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autem</a:t>
            </a:r>
            <a:r>
              <a:rPr lang="it-IT"/>
              <a:t> </a:t>
            </a:r>
            <a:r>
              <a:rPr lang="it-IT" err="1"/>
              <a:t>vel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iriure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in </a:t>
            </a:r>
            <a:r>
              <a:rPr lang="it-IT" err="1"/>
              <a:t>hendrerit</a:t>
            </a:r>
            <a:r>
              <a:rPr lang="it-IT"/>
              <a:t> in </a:t>
            </a:r>
            <a:r>
              <a:rPr lang="it-IT" err="1"/>
              <a:t>vulputate</a:t>
            </a:r>
            <a:r>
              <a:rPr lang="it-IT"/>
              <a:t> </a:t>
            </a:r>
            <a:r>
              <a:rPr lang="it-IT" err="1"/>
              <a:t>velit</a:t>
            </a:r>
            <a:r>
              <a:rPr lang="it-IT"/>
              <a:t> esse </a:t>
            </a:r>
            <a:r>
              <a:rPr lang="it-IT" err="1"/>
              <a:t>consequat</a:t>
            </a:r>
            <a:r>
              <a:rPr lang="it-IT"/>
              <a:t>.</a:t>
            </a:r>
          </a:p>
          <a:p>
            <a:pPr lvl="0"/>
            <a:endParaRPr lang="it-IT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90C503CE-3B25-C344-8BD4-A512ADDA9A70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572000" y="1844676"/>
            <a:ext cx="2106216" cy="410527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D06EDF5C-712F-C945-9C2C-CB3D9EA484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201" y="1368000"/>
            <a:ext cx="874815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BA545F8-2B26-B54F-86B5-1DB5E50CEB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89932" y="6054267"/>
            <a:ext cx="2122199" cy="10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675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/>
              <a:t>Image </a:t>
            </a:r>
            <a:r>
              <a:rPr lang="it-IT" err="1"/>
              <a:t>description</a:t>
            </a:r>
            <a:endParaRPr lang="it-IT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3315A0D3-AC00-4448-A004-1EC0163E5B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62124" y="6054267"/>
            <a:ext cx="2122199" cy="10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675" b="0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lvl="0"/>
            <a:r>
              <a:rPr lang="it-IT"/>
              <a:t>Image </a:t>
            </a:r>
            <a:r>
              <a:rPr lang="it-IT" err="1"/>
              <a:t>description</a:t>
            </a:r>
            <a:endParaRPr lang="it-IT"/>
          </a:p>
        </p:txBody>
      </p:sp>
      <p:sp>
        <p:nvSpPr>
          <p:cNvPr id="16" name="Segnaposto immagine 2">
            <a:extLst>
              <a:ext uri="{FF2B5EF4-FFF2-40B4-BE49-F238E27FC236}">
                <a16:creationId xmlns:a16="http://schemas.microsoft.com/office/drawing/2014/main" id="{F59BE76D-9F5F-594F-8F15-1B49E26108A6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786565" y="1844676"/>
            <a:ext cx="2156695" cy="410527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96E13796-A0D7-334A-98EE-AD00E1C87A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812" userDrawn="1">
          <p15:clr>
            <a:srgbClr val="FBAE40"/>
          </p15:clr>
        </p15:guide>
        <p15:guide id="3" pos="4275" userDrawn="1">
          <p15:clr>
            <a:srgbClr val="FBAE40"/>
          </p15:clr>
        </p15:guide>
        <p15:guide id="4" pos="420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section - Grey ver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62C5F078-ABD4-C845-B2EB-AD1856C61E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945" y="209468"/>
            <a:ext cx="8756090" cy="101764"/>
            <a:chOff x="147657" y="513096"/>
            <a:chExt cx="8261375" cy="72008"/>
          </a:xfrm>
        </p:grpSpPr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B8BE4E33-0FD5-AE4D-8865-5F8D8DF528C3}"/>
                </a:ext>
              </a:extLst>
            </p:cNvPr>
            <p:cNvCxnSpPr>
              <a:cxnSpLocks/>
              <a:endCxn id="18" idx="2"/>
            </p:cNvCxnSpPr>
            <p:nvPr userDrawn="1"/>
          </p:nvCxnSpPr>
          <p:spPr>
            <a:xfrm flipV="1">
              <a:off x="147657" y="549100"/>
              <a:ext cx="8189367" cy="2205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C8C5E2BE-EC1C-9B49-869D-0ED3EA609E54}"/>
                </a:ext>
              </a:extLst>
            </p:cNvPr>
            <p:cNvSpPr/>
            <p:nvPr userDrawn="1"/>
          </p:nvSpPr>
          <p:spPr>
            <a:xfrm flipV="1">
              <a:off x="8337024" y="513096"/>
              <a:ext cx="72008" cy="72008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9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54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magine 40">
            <a:extLst>
              <a:ext uri="{FF2B5EF4-FFF2-40B4-BE49-F238E27FC236}">
                <a16:creationId xmlns:a16="http://schemas.microsoft.com/office/drawing/2014/main" id="{ABFDC14A-EA0F-944F-9DAD-9B6E1D6F3A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" y="41400"/>
            <a:ext cx="9143673" cy="6775200"/>
          </a:xfrm>
          <a:prstGeom prst="rect">
            <a:avLst/>
          </a:prstGeom>
        </p:spPr>
      </p:pic>
      <p:sp>
        <p:nvSpPr>
          <p:cNvPr id="31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97644" y="2087905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825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97644" y="1849948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938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</a:t>
            </a:r>
            <a:r>
              <a:rPr lang="it-IT"/>
              <a:t> </a:t>
            </a:r>
            <a:r>
              <a:rPr lang="it-IT" err="1"/>
              <a:t>Surname</a:t>
            </a:r>
            <a:endParaRPr lang="it-IT"/>
          </a:p>
        </p:txBody>
      </p:sp>
      <p:sp>
        <p:nvSpPr>
          <p:cNvPr id="33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197644" y="2325862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T +39 06 1234.567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197644" y="464312"/>
            <a:ext cx="761428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it-IT" sz="2400" b="1">
                <a:solidFill>
                  <a:srgbClr val="E4002B"/>
                </a:solidFill>
              </a:rPr>
              <a:t>CONTACTS</a:t>
            </a:r>
          </a:p>
        </p:txBody>
      </p:sp>
      <p:sp>
        <p:nvSpPr>
          <p:cNvPr id="43" name="TextBox 10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197644" y="6411600"/>
            <a:ext cx="547611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it-IT" sz="900">
                <a:solidFill>
                  <a:srgbClr val="E4002B"/>
                </a:solidFill>
              </a:rPr>
              <a:t>leonardo.com</a:t>
            </a:r>
          </a:p>
        </p:txBody>
      </p:sp>
      <p:sp>
        <p:nvSpPr>
          <p:cNvPr id="44" name="Segnaposto testo 2"/>
          <p:cNvSpPr>
            <a:spLocks noGrp="1"/>
          </p:cNvSpPr>
          <p:nvPr>
            <p:ph type="body" sz="quarter" idx="23" hasCustomPrompt="1"/>
          </p:nvPr>
        </p:nvSpPr>
        <p:spPr>
          <a:xfrm>
            <a:off x="197644" y="2563819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 +39 000 1234.567</a:t>
            </a:r>
          </a:p>
        </p:txBody>
      </p:sp>
      <p:sp>
        <p:nvSpPr>
          <p:cNvPr id="47" name="Segnaposto testo 2"/>
          <p:cNvSpPr>
            <a:spLocks noGrp="1"/>
          </p:cNvSpPr>
          <p:nvPr>
            <p:ph type="body" sz="quarter" idx="24" hasCustomPrompt="1"/>
          </p:nvPr>
        </p:nvSpPr>
        <p:spPr>
          <a:xfrm>
            <a:off x="197644" y="2801776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name.surname@leonardo.com</a:t>
            </a:r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D90F2115-F334-244B-810E-E2DF0D41DA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44839" y="6167966"/>
            <a:ext cx="302311" cy="355660"/>
          </a:xfrm>
          <a:prstGeom prst="rect">
            <a:avLst/>
          </a:prstGeom>
        </p:spPr>
      </p:pic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F04C1512-3330-684A-B401-09000021926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7644" y="3687257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825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75" name="Segnaposto testo 2">
            <a:extLst>
              <a:ext uri="{FF2B5EF4-FFF2-40B4-BE49-F238E27FC236}">
                <a16:creationId xmlns:a16="http://schemas.microsoft.com/office/drawing/2014/main" id="{2966B738-F069-9848-B5E0-C55BA82496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644" y="3449300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938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</a:t>
            </a:r>
            <a:r>
              <a:rPr lang="it-IT"/>
              <a:t> </a:t>
            </a:r>
            <a:r>
              <a:rPr lang="it-IT" err="1"/>
              <a:t>Surname</a:t>
            </a:r>
            <a:endParaRPr lang="it-IT"/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1A8AA987-901A-A440-9CC7-4DE1281F2D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644" y="3925214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T +39 06 1234.567</a:t>
            </a:r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8A3DCA66-F6C3-C842-A9AF-6C59CEF94F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7644" y="4163171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 +39 000 1234.567</a:t>
            </a:r>
          </a:p>
        </p:txBody>
      </p:sp>
      <p:sp>
        <p:nvSpPr>
          <p:cNvPr id="78" name="Segnaposto testo 2">
            <a:extLst>
              <a:ext uri="{FF2B5EF4-FFF2-40B4-BE49-F238E27FC236}">
                <a16:creationId xmlns:a16="http://schemas.microsoft.com/office/drawing/2014/main" id="{999377B1-6D06-D449-AB69-800273EA3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7644" y="4401128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name.surname@leonardo.com</a:t>
            </a:r>
            <a:endParaRPr lang="it-IT"/>
          </a:p>
        </p:txBody>
      </p:sp>
      <p:sp>
        <p:nvSpPr>
          <p:cNvPr id="79" name="Segnaposto testo 2">
            <a:extLst>
              <a:ext uri="{FF2B5EF4-FFF2-40B4-BE49-F238E27FC236}">
                <a16:creationId xmlns:a16="http://schemas.microsoft.com/office/drawing/2014/main" id="{96E79AB2-54F1-0347-BE1F-3EEE195A6D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58254" y="2087905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825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80" name="Segnaposto testo 2">
            <a:extLst>
              <a:ext uri="{FF2B5EF4-FFF2-40B4-BE49-F238E27FC236}">
                <a16:creationId xmlns:a16="http://schemas.microsoft.com/office/drawing/2014/main" id="{A381DDDF-5213-E848-9F36-E14EE93279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8254" y="1849948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938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</a:t>
            </a:r>
            <a:r>
              <a:rPr lang="it-IT"/>
              <a:t> </a:t>
            </a:r>
            <a:r>
              <a:rPr lang="it-IT" err="1"/>
              <a:t>Surname</a:t>
            </a:r>
            <a:endParaRPr lang="it-IT"/>
          </a:p>
        </p:txBody>
      </p:sp>
      <p:sp>
        <p:nvSpPr>
          <p:cNvPr id="81" name="Segnaposto testo 2">
            <a:extLst>
              <a:ext uri="{FF2B5EF4-FFF2-40B4-BE49-F238E27FC236}">
                <a16:creationId xmlns:a16="http://schemas.microsoft.com/office/drawing/2014/main" id="{35D1D27B-A385-554C-B00F-6B86FFF7F6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58254" y="2325862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T +39 06 1234.567</a:t>
            </a:r>
          </a:p>
        </p:txBody>
      </p:sp>
      <p:sp>
        <p:nvSpPr>
          <p:cNvPr id="82" name="Segnaposto testo 2">
            <a:extLst>
              <a:ext uri="{FF2B5EF4-FFF2-40B4-BE49-F238E27FC236}">
                <a16:creationId xmlns:a16="http://schemas.microsoft.com/office/drawing/2014/main" id="{9FBC3FFA-7CB7-FE41-8B66-8F79D09D5B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58254" y="2563819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 +39 000 1234.567</a:t>
            </a:r>
          </a:p>
        </p:txBody>
      </p:sp>
      <p:sp>
        <p:nvSpPr>
          <p:cNvPr id="83" name="Segnaposto testo 2">
            <a:extLst>
              <a:ext uri="{FF2B5EF4-FFF2-40B4-BE49-F238E27FC236}">
                <a16:creationId xmlns:a16="http://schemas.microsoft.com/office/drawing/2014/main" id="{151701B1-F53A-E74D-87CF-FE78EDBF07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58254" y="2801776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name.surname@leonardo.com</a:t>
            </a:r>
            <a:endParaRPr lang="it-IT"/>
          </a:p>
        </p:txBody>
      </p:sp>
      <p:sp>
        <p:nvSpPr>
          <p:cNvPr id="84" name="Segnaposto testo 2">
            <a:extLst>
              <a:ext uri="{FF2B5EF4-FFF2-40B4-BE49-F238E27FC236}">
                <a16:creationId xmlns:a16="http://schemas.microsoft.com/office/drawing/2014/main" id="{340D1893-278A-FA42-8275-D74F94D08EB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58254" y="3687257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825"/>
              </a:lnSpc>
              <a:buFontTx/>
              <a:buNone/>
              <a:defRPr sz="9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Job Title</a:t>
            </a:r>
          </a:p>
        </p:txBody>
      </p:sp>
      <p:sp>
        <p:nvSpPr>
          <p:cNvPr id="85" name="Segnaposto testo 2">
            <a:extLst>
              <a:ext uri="{FF2B5EF4-FFF2-40B4-BE49-F238E27FC236}">
                <a16:creationId xmlns:a16="http://schemas.microsoft.com/office/drawing/2014/main" id="{DA794020-A9A2-9C40-B94A-429979B178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58254" y="3449300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ts val="938"/>
              </a:lnSpc>
              <a:buFontTx/>
              <a:buNone/>
              <a:defRPr sz="1200" b="1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</a:t>
            </a:r>
            <a:r>
              <a:rPr lang="it-IT"/>
              <a:t> </a:t>
            </a:r>
            <a:r>
              <a:rPr lang="it-IT" err="1"/>
              <a:t>Surname</a:t>
            </a:r>
            <a:endParaRPr lang="it-IT"/>
          </a:p>
        </p:txBody>
      </p:sp>
      <p:sp>
        <p:nvSpPr>
          <p:cNvPr id="86" name="Segnaposto testo 2">
            <a:extLst>
              <a:ext uri="{FF2B5EF4-FFF2-40B4-BE49-F238E27FC236}">
                <a16:creationId xmlns:a16="http://schemas.microsoft.com/office/drawing/2014/main" id="{E1BCF7EA-ABBA-5742-B9CC-217BACE9810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158254" y="3925214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/>
              <a:t>T +39 06 1234.567</a:t>
            </a:r>
          </a:p>
        </p:txBody>
      </p:sp>
      <p:sp>
        <p:nvSpPr>
          <p:cNvPr id="87" name="Segnaposto testo 2">
            <a:extLst>
              <a:ext uri="{FF2B5EF4-FFF2-40B4-BE49-F238E27FC236}">
                <a16:creationId xmlns:a16="http://schemas.microsoft.com/office/drawing/2014/main" id="{9E3D9796-1E04-D54C-B73F-DE70B17D0B1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8254" y="4163171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M +39 000 1234.567</a:t>
            </a:r>
          </a:p>
        </p:txBody>
      </p:sp>
      <p:sp>
        <p:nvSpPr>
          <p:cNvPr id="88" name="Segnaposto testo 2">
            <a:extLst>
              <a:ext uri="{FF2B5EF4-FFF2-40B4-BE49-F238E27FC236}">
                <a16:creationId xmlns:a16="http://schemas.microsoft.com/office/drawing/2014/main" id="{27B1BA66-0C9F-7F4A-9547-E6DCFDAAA1D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58254" y="4401128"/>
            <a:ext cx="2700000" cy="180000"/>
          </a:xfrm>
          <a:prstGeom prst="rect">
            <a:avLst/>
          </a:prstGeom>
        </p:spPr>
        <p:txBody>
          <a:bodyPr lIns="0" rIns="0"/>
          <a:lstStyle>
            <a:lvl1pPr marL="0" marR="0" indent="0" algn="l" defTabSz="342884" rtl="0" eaLnBrk="0" fontAlgn="base" latinLnBrk="0" hangingPunct="0">
              <a:lnSpc>
                <a:spcPts val="825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i="0">
                <a:solidFill>
                  <a:srgbClr val="5B67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it-IT" err="1"/>
              <a:t>name.surname@leonardo.com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26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AC52FB-EBFD-0042-A9FF-23163565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4" y="2132856"/>
            <a:ext cx="4932000" cy="7920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240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CLICK TO EDIT SECTION </a:t>
            </a:r>
            <a:br>
              <a:rPr lang="it-IT"/>
            </a:br>
            <a:r>
              <a:rPr lang="it-IT"/>
              <a:t>MASTER TITLE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8B4C49-35BD-7441-9C32-05DB809C14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2996952"/>
            <a:ext cx="4932000" cy="32400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FF7A671-A43D-AE4B-AA9A-44DAD4405A8D}"/>
              </a:ext>
            </a:extLst>
          </p:cNvPr>
          <p:cNvGrpSpPr/>
          <p:nvPr userDrawn="1"/>
        </p:nvGrpSpPr>
        <p:grpSpPr>
          <a:xfrm>
            <a:off x="198438" y="3394808"/>
            <a:ext cx="4949626" cy="72008"/>
            <a:chOff x="198438" y="3322800"/>
            <a:chExt cx="4949626" cy="72008"/>
          </a:xfrm>
        </p:grpSpPr>
        <p:cxnSp>
          <p:nvCxnSpPr>
            <p:cNvPr id="9" name="Connettore 1 8">
              <a:extLst>
                <a:ext uri="{FF2B5EF4-FFF2-40B4-BE49-F238E27FC236}">
                  <a16:creationId xmlns:a16="http://schemas.microsoft.com/office/drawing/2014/main" id="{9F31969D-EAF7-5E43-8E2F-7A42417F7C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8438" y="3356992"/>
              <a:ext cx="4876256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F5617E83-7F14-9240-AA7F-890D4060B019}"/>
                </a:ext>
              </a:extLst>
            </p:cNvPr>
            <p:cNvSpPr/>
            <p:nvPr userDrawn="1"/>
          </p:nvSpPr>
          <p:spPr>
            <a:xfrm>
              <a:off x="5076056" y="3322800"/>
              <a:ext cx="72008" cy="72008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96153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4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8480428" y="60642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6093271"/>
            <a:ext cx="4373562" cy="216049"/>
          </a:xfrm>
          <a:prstGeom prst="rect">
            <a:avLst/>
          </a:prstGeom>
        </p:spPr>
        <p:txBody>
          <a:bodyPr lIns="0" tIns="0" rIns="0" bIns="0" anchor="t"/>
          <a:lstStyle>
            <a:lvl1pPr>
              <a:buNone/>
              <a:defRPr sz="1200" b="0">
                <a:solidFill>
                  <a:srgbClr val="5B677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/>
              <a:t>Date 00.00.0000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27CB73A-13E7-D342-8C22-9B2B28EF83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8438" y="2780928"/>
            <a:ext cx="7829946" cy="43217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LEVEL 2 : </a:t>
            </a:r>
            <a:br>
              <a:rPr lang="it-IT"/>
            </a:br>
            <a:r>
              <a:rPr lang="it-IT"/>
              <a:t>SUBTITLE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D7F83B16-F01D-5E4F-8C09-4ED92B384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438" y="1907071"/>
            <a:ext cx="7829946" cy="7920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E4002B"/>
                </a:solidFill>
                <a:latin typeface="+mj-lt"/>
              </a:defRPr>
            </a:lvl1pPr>
          </a:lstStyle>
          <a:p>
            <a:r>
              <a:rPr lang="it-IT"/>
              <a:t>LEVEL 1:</a:t>
            </a:r>
            <a:br>
              <a:rPr lang="it-IT"/>
            </a:br>
            <a:r>
              <a:rPr lang="it-IT"/>
              <a:t>PRESENTATION TITLE</a:t>
            </a:r>
          </a:p>
        </p:txBody>
      </p:sp>
      <p:sp>
        <p:nvSpPr>
          <p:cNvPr id="9" name="Segnaposto testo 15">
            <a:extLst>
              <a:ext uri="{FF2B5EF4-FFF2-40B4-BE49-F238E27FC236}">
                <a16:creationId xmlns:a16="http://schemas.microsoft.com/office/drawing/2014/main" id="{4AAE6A2C-271F-564E-B5C3-B8D4BC6B7B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438" y="5877272"/>
            <a:ext cx="4373561" cy="215797"/>
          </a:xfrm>
          <a:prstGeom prst="rect">
            <a:avLst/>
          </a:prstGeom>
        </p:spPr>
        <p:txBody>
          <a:bodyPr lIns="0" tIns="0" rIns="0" bIns="0" anchor="t"/>
          <a:lstStyle>
            <a:lvl1pPr>
              <a:buNone/>
              <a:defRPr sz="1200" b="0">
                <a:solidFill>
                  <a:srgbClr val="5B677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20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err="1"/>
              <a:t>Place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72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97646" y="1136766"/>
            <a:ext cx="8748713" cy="380440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14303" indent="-214303">
              <a:lnSpc>
                <a:spcPct val="150000"/>
              </a:lnSpc>
              <a:buClr>
                <a:srgbClr val="EA002A"/>
              </a:buClr>
              <a:buFont typeface="Arial" panose="020B0604020202020204" pitchFamily="34" charset="0"/>
              <a:buChar char="•"/>
              <a:defRPr sz="1050" b="0" i="0" u="none">
                <a:solidFill>
                  <a:srgbClr val="5B6770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4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766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28649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371532" indent="0">
              <a:buFontTx/>
              <a:buNone/>
              <a:defRPr sz="788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>
              <a:lnSpc>
                <a:spcPct val="150000"/>
              </a:lnSpc>
            </a:pP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, </a:t>
            </a:r>
            <a:r>
              <a:rPr lang="it-IT" err="1"/>
              <a:t>consectetuer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, </a:t>
            </a:r>
            <a:r>
              <a:rPr lang="it-IT" err="1"/>
              <a:t>sed</a:t>
            </a:r>
            <a:r>
              <a:rPr lang="it-IT"/>
              <a:t> </a:t>
            </a:r>
            <a:r>
              <a:rPr lang="it-IT" err="1"/>
              <a:t>diamnonummy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euismod</a:t>
            </a:r>
            <a:r>
              <a:rPr lang="it-IT"/>
              <a:t> </a:t>
            </a:r>
            <a:r>
              <a:rPr lang="it-IT" err="1"/>
              <a:t>tincidunt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/>
              <a:t>Ut </a:t>
            </a:r>
            <a:r>
              <a:rPr lang="it-IT" err="1"/>
              <a:t>wisi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</a:t>
            </a:r>
            <a:r>
              <a:rPr lang="it-IT" err="1"/>
              <a:t>minim</a:t>
            </a:r>
            <a:r>
              <a:rPr lang="it-IT"/>
              <a:t>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</a:t>
            </a:r>
            <a:r>
              <a:rPr lang="it-IT" err="1"/>
              <a:t>nostrud</a:t>
            </a:r>
            <a:r>
              <a:rPr lang="it-IT"/>
              <a:t> </a:t>
            </a:r>
            <a:r>
              <a:rPr lang="it-IT" err="1"/>
              <a:t>exercitation</a:t>
            </a:r>
            <a:r>
              <a:rPr lang="it-IT"/>
              <a:t> </a:t>
            </a:r>
            <a:r>
              <a:rPr lang="it-IT" err="1"/>
              <a:t>ullamcorper</a:t>
            </a:r>
            <a:r>
              <a:rPr lang="it-IT"/>
              <a:t> </a:t>
            </a:r>
            <a:r>
              <a:rPr lang="it-IT" err="1"/>
              <a:t>suscipit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autem</a:t>
            </a:r>
            <a:r>
              <a:rPr lang="it-IT"/>
              <a:t> </a:t>
            </a:r>
            <a:r>
              <a:rPr lang="it-IT" err="1"/>
              <a:t>vel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iriure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in </a:t>
            </a:r>
            <a:r>
              <a:rPr lang="it-IT" err="1"/>
              <a:t>hendrerit</a:t>
            </a:r>
            <a:r>
              <a:rPr lang="it-IT"/>
              <a:t> in </a:t>
            </a:r>
            <a:r>
              <a:rPr lang="it-IT" err="1"/>
              <a:t>vulputate</a:t>
            </a:r>
            <a:r>
              <a:rPr lang="it-IT"/>
              <a:t> </a:t>
            </a:r>
            <a:r>
              <a:rPr lang="it-IT" err="1"/>
              <a:t>velit</a:t>
            </a:r>
            <a:r>
              <a:rPr lang="it-IT"/>
              <a:t> esse molestie </a:t>
            </a:r>
            <a:r>
              <a:rPr lang="it-IT" err="1"/>
              <a:t>consequat</a:t>
            </a:r>
            <a:r>
              <a:rPr lang="it-IT"/>
              <a:t> </a:t>
            </a:r>
            <a:r>
              <a:rPr lang="it-IT" err="1"/>
              <a:t>nibh</a:t>
            </a:r>
            <a:r>
              <a:rPr lang="it-IT"/>
              <a:t> </a:t>
            </a:r>
            <a:r>
              <a:rPr lang="it-IT" err="1"/>
              <a:t>exercitation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 err="1"/>
              <a:t>Praesent</a:t>
            </a:r>
            <a:r>
              <a:rPr lang="it-IT"/>
              <a:t> </a:t>
            </a:r>
            <a:r>
              <a:rPr lang="it-IT" err="1"/>
              <a:t>luptatum</a:t>
            </a:r>
            <a:r>
              <a:rPr lang="it-IT"/>
              <a:t> </a:t>
            </a:r>
            <a:r>
              <a:rPr lang="it-IT" err="1"/>
              <a:t>zril</a:t>
            </a:r>
            <a:r>
              <a:rPr lang="it-IT"/>
              <a:t> </a:t>
            </a:r>
            <a:r>
              <a:rPr lang="it-IT" err="1"/>
              <a:t>delenit</a:t>
            </a:r>
            <a:r>
              <a:rPr lang="it-IT"/>
              <a:t> </a:t>
            </a:r>
            <a:r>
              <a:rPr lang="it-IT" err="1"/>
              <a:t>augue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dolore te </a:t>
            </a:r>
            <a:r>
              <a:rPr lang="it-IT" err="1"/>
              <a:t>feugait</a:t>
            </a:r>
            <a:r>
              <a:rPr lang="it-IT"/>
              <a:t> nulla </a:t>
            </a:r>
            <a:r>
              <a:rPr lang="it-IT" err="1"/>
              <a:t>facilisi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nisl</a:t>
            </a:r>
            <a:r>
              <a:rPr lang="it-IT"/>
              <a:t> ut </a:t>
            </a:r>
            <a:r>
              <a:rPr lang="it-IT" err="1"/>
              <a:t>aliquip</a:t>
            </a:r>
            <a:r>
              <a:rPr lang="it-IT"/>
              <a:t> ex ea ut </a:t>
            </a:r>
            <a:r>
              <a:rPr lang="it-IT" err="1"/>
              <a:t>aliquip</a:t>
            </a:r>
            <a:r>
              <a:rPr lang="it-IT"/>
              <a:t> </a:t>
            </a:r>
            <a:r>
              <a:rPr lang="it-IT" err="1"/>
              <a:t>commodo</a:t>
            </a:r>
            <a:endParaRPr lang="it-IT"/>
          </a:p>
          <a:p>
            <a:pPr>
              <a:lnSpc>
                <a:spcPct val="150000"/>
              </a:lnSpc>
            </a:pPr>
            <a:r>
              <a:rPr lang="it-IT"/>
              <a:t>Et </a:t>
            </a:r>
            <a:r>
              <a:rPr lang="it-IT" err="1"/>
              <a:t>iusto</a:t>
            </a:r>
            <a:r>
              <a:rPr lang="it-IT"/>
              <a:t> odio </a:t>
            </a:r>
            <a:r>
              <a:rPr lang="it-IT" err="1"/>
              <a:t>dignissim</a:t>
            </a:r>
            <a:r>
              <a:rPr lang="it-IT"/>
              <a:t> qui </a:t>
            </a:r>
            <a:r>
              <a:rPr lang="it-IT" err="1"/>
              <a:t>blandit</a:t>
            </a:r>
            <a:r>
              <a:rPr lang="it-IT"/>
              <a:t> </a:t>
            </a:r>
            <a:r>
              <a:rPr lang="it-IT" err="1"/>
              <a:t>praesent</a:t>
            </a:r>
            <a:r>
              <a:rPr lang="it-IT"/>
              <a:t> </a:t>
            </a:r>
            <a:r>
              <a:rPr lang="it-IT" err="1"/>
              <a:t>luptatum</a:t>
            </a:r>
            <a:r>
              <a:rPr lang="it-IT"/>
              <a:t> </a:t>
            </a:r>
            <a:r>
              <a:rPr lang="it-IT" err="1"/>
              <a:t>zril</a:t>
            </a:r>
            <a:r>
              <a:rPr lang="it-IT"/>
              <a:t> </a:t>
            </a:r>
            <a:r>
              <a:rPr lang="it-IT" err="1"/>
              <a:t>delenit</a:t>
            </a:r>
            <a:r>
              <a:rPr lang="it-IT"/>
              <a:t> </a:t>
            </a:r>
            <a:r>
              <a:rPr lang="it-IT" err="1"/>
              <a:t>augue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dolore te </a:t>
            </a:r>
            <a:r>
              <a:rPr lang="it-IT" err="1"/>
              <a:t>feugait</a:t>
            </a:r>
            <a:r>
              <a:rPr lang="it-IT"/>
              <a:t> nulla </a:t>
            </a:r>
            <a:r>
              <a:rPr lang="it-IT" err="1"/>
              <a:t>ullamcorperi</a:t>
            </a:r>
            <a:r>
              <a:rPr lang="it-IT"/>
              <a:t>.</a:t>
            </a:r>
          </a:p>
          <a:p>
            <a:pPr>
              <a:lnSpc>
                <a:spcPct val="150000"/>
              </a:lnSpc>
            </a:pPr>
            <a:endParaRPr lang="it-IT"/>
          </a:p>
          <a:p>
            <a:pPr>
              <a:lnSpc>
                <a:spcPct val="150000"/>
              </a:lnSpc>
            </a:pPr>
            <a:endParaRPr lang="it-IT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197101" y="468003"/>
            <a:ext cx="55261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800" b="1">
                <a:solidFill>
                  <a:srgbClr val="E4002B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2469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umn - 2 rows 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97646" y="1556792"/>
            <a:ext cx="8748713" cy="4608512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030F1A-9A2D-CA42-BF87-83938690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br>
              <a:rPr lang="it-IT"/>
            </a:br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6E30DF-F266-8B4A-A351-D451A37C3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27C0F3E9-0628-BF41-B2E6-D83400C523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201" y="1106413"/>
            <a:ext cx="874815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text/table/image + text/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97646" y="1556792"/>
            <a:ext cx="4266010" cy="4608512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030F1A-9A2D-CA42-BF87-83938690B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br>
              <a:rPr lang="it-IT"/>
            </a:br>
            <a:endParaRPr lang="en-US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96E30DF-F266-8B4A-A351-D451A37C33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C320C5F-01C2-424A-898F-A2ECDC42A904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5206" y="1556792"/>
            <a:ext cx="4361944" cy="4608512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953451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2 rows title + subtitle + master text + text + 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4572001" y="1844824"/>
            <a:ext cx="4374356" cy="4321026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3pPr>
            <a:lvl4pPr marL="605998" indent="0">
              <a:buNone/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804823" indent="0">
              <a:buNone/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197646" y="1844678"/>
            <a:ext cx="4266010" cy="4318854"/>
          </a:xfrm>
          <a:prstGeom prst="rect">
            <a:avLst/>
          </a:prstGeom>
        </p:spPr>
        <p:txBody>
          <a:bodyPr lIns="0" tIns="0" rIns="0" bIns="0"/>
          <a:lstStyle>
            <a:lvl1pPr marL="257162" marR="0" indent="-257162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57162" marR="0" lvl="0" indent="-257162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/>
              <a:t>Click to edit Master text styles or click icon to add picture</a:t>
            </a:r>
            <a:endParaRPr lang="it-IT" noProof="0"/>
          </a:p>
          <a:p>
            <a:pPr lvl="0"/>
            <a:r>
              <a:rPr lang="en-US" noProof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786A27-EDFB-A144-ACA0-FFCC36ABE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79208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92D8D369-FF7E-1549-8CA4-469BC2CA0E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8201" y="1368000"/>
            <a:ext cx="8748157" cy="324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F209C78-B5CD-014E-8027-C7F7D1720B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umn - title + subtitle + master text + text + tab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4572002" y="1844680"/>
            <a:ext cx="4373757" cy="4321175"/>
          </a:xfrm>
          <a:prstGeom prst="rect">
            <a:avLst/>
          </a:prstGeom>
        </p:spPr>
        <p:txBody>
          <a:bodyPr lIns="0" tIns="0" rIns="0" bIns="0"/>
          <a:lstStyle>
            <a:lvl1pPr marL="198825" indent="-198825">
              <a:buClr>
                <a:srgbClr val="EA002A"/>
              </a:buClr>
              <a:buFont typeface="Arial" panose="020B0604020202020204" pitchFamily="34" charset="0"/>
              <a:buChar char="•"/>
              <a:defRPr sz="1050">
                <a:solidFill>
                  <a:srgbClr val="5B6770"/>
                </a:solidFill>
                <a:latin typeface="Arial"/>
                <a:cs typeface="Arial"/>
              </a:defRPr>
            </a:lvl1pPr>
            <a:lvl2pPr marL="402411" indent="-204778">
              <a:buClr>
                <a:srgbClr val="5B6770"/>
              </a:buClr>
              <a:buFont typeface="Arial" panose="020B0604020202020204" pitchFamily="34" charset="0"/>
              <a:buChar char="-"/>
              <a:defRPr sz="1050">
                <a:solidFill>
                  <a:srgbClr val="5B6770"/>
                </a:solidFill>
                <a:latin typeface="Arial"/>
                <a:cs typeface="Arial"/>
              </a:defRPr>
            </a:lvl2pPr>
            <a:lvl3pPr marL="605999" indent="-203587">
              <a:buFont typeface="Arial" panose="020B0604020202020204" pitchFamily="34" charset="0"/>
              <a:buChar char="•"/>
              <a:defRPr sz="1050" baseline="0">
                <a:solidFill>
                  <a:srgbClr val="5B6770"/>
                </a:solidFill>
                <a:latin typeface="Arial"/>
                <a:cs typeface="Arial"/>
              </a:defRPr>
            </a:lvl3pPr>
            <a:lvl4pPr marL="804823" indent="-198825">
              <a:defRPr sz="1050">
                <a:solidFill>
                  <a:srgbClr val="5B6770"/>
                </a:solidFill>
                <a:latin typeface="Arial"/>
                <a:cs typeface="Arial"/>
              </a:defRPr>
            </a:lvl4pPr>
            <a:lvl5pPr marL="1008410" indent="-203587">
              <a:defRPr sz="1050">
                <a:solidFill>
                  <a:srgbClr val="5B677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 err="1"/>
              <a:t>Thirth</a:t>
            </a:r>
            <a:r>
              <a:rPr lang="en-US" noProof="0"/>
              <a:t> level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 hasCustomPrompt="1"/>
          </p:nvPr>
        </p:nvSpPr>
        <p:spPr>
          <a:xfrm>
            <a:off x="197643" y="1844843"/>
            <a:ext cx="4266010" cy="4318686"/>
          </a:xfrm>
          <a:prstGeom prst="rect">
            <a:avLst/>
          </a:prstGeom>
        </p:spPr>
        <p:txBody>
          <a:bodyPr lIns="0" tIns="0" rIns="0" bIns="0"/>
          <a:lstStyle>
            <a:lvl1pPr marL="257162" marR="0" indent="-257162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57162" marR="0" lvl="0" indent="-257162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noProof="0"/>
              <a:t>Click to edit Master text styles or click icon to add picture</a:t>
            </a:r>
            <a:endParaRPr lang="it-IT" noProof="0"/>
          </a:p>
          <a:p>
            <a:pPr lvl="0"/>
            <a:r>
              <a:rPr lang="en-US" noProof="0"/>
              <a:t> 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98197" y="1094400"/>
            <a:ext cx="8748159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 smtClean="0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8FFE6-01F3-094D-824A-16B5D5D74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34040812-C9B8-E247-BCD7-8E9F2D9AB6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8CFB5C81-2B1F-2A4C-93E7-A1DA2C74A1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81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umn - title + subtitle + master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97646" y="1844680"/>
            <a:ext cx="8748712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83B4B5C-656A-2042-95E2-166E26869C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646" y="1095390"/>
            <a:ext cx="8748712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F6CE9-76D2-C74B-ABAF-8C483B949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090" y="476672"/>
            <a:ext cx="8749266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C6BF830-CE8A-1E4A-8ACA-517E6A3D3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9B94AC74-B727-8A47-941A-FED2FED7C8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2 coloumn - 2 img + subtitle + mas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97643" y="1844680"/>
            <a:ext cx="4266010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05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0" name="Segnaposto immagine 2"/>
          <p:cNvSpPr>
            <a:spLocks noGrp="1"/>
          </p:cNvSpPr>
          <p:nvPr>
            <p:ph type="pic" idx="15" hasCustomPrompt="1"/>
          </p:nvPr>
        </p:nvSpPr>
        <p:spPr>
          <a:xfrm>
            <a:off x="4572001" y="1844680"/>
            <a:ext cx="4374356" cy="432117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lang="it-IT" sz="1050" kern="1200" noProof="0" dirty="0">
                <a:solidFill>
                  <a:srgbClr val="5B677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342524" indent="0">
              <a:buNone/>
              <a:defRPr sz="2100"/>
            </a:lvl2pPr>
            <a:lvl3pPr marL="685040" indent="0">
              <a:buNone/>
              <a:defRPr sz="1800"/>
            </a:lvl3pPr>
            <a:lvl4pPr marL="1027559" indent="0">
              <a:buNone/>
              <a:defRPr sz="1500"/>
            </a:lvl4pPr>
            <a:lvl5pPr marL="1370079" indent="0">
              <a:buNone/>
              <a:defRPr sz="1500"/>
            </a:lvl5pPr>
            <a:lvl6pPr marL="1712600" indent="0">
              <a:buNone/>
              <a:defRPr sz="1500"/>
            </a:lvl6pPr>
            <a:lvl7pPr marL="2055119" indent="0">
              <a:buNone/>
              <a:defRPr sz="1500"/>
            </a:lvl7pPr>
            <a:lvl8pPr marL="2397638" indent="0">
              <a:buNone/>
              <a:defRPr sz="1500"/>
            </a:lvl8pPr>
            <a:lvl9pPr marL="2740157" indent="0">
              <a:buNone/>
              <a:defRPr sz="1500"/>
            </a:lvl9pPr>
          </a:lstStyle>
          <a:p>
            <a:pPr marL="0" lvl="0" indent="0" algn="l" defTabSz="342884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/>
              <a:t>Click icon to add picture</a:t>
            </a:r>
            <a:endParaRPr lang="it-IT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592FC5F-4D45-F942-AF53-5B3A4F19AA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99" y="1095390"/>
            <a:ext cx="8748158" cy="21544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marL="0" marR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400" b="1">
                <a:solidFill>
                  <a:srgbClr val="5B6770"/>
                </a:solidFill>
                <a:latin typeface="Arial"/>
                <a:cs typeface="Arial"/>
              </a:defRPr>
            </a:lvl1pPr>
            <a:lvl2pPr>
              <a:defRPr lang="en-US" sz="3300" smtClean="0">
                <a:latin typeface="Calibri" pitchFamily="34" charset="0"/>
              </a:defRPr>
            </a:lvl2pPr>
            <a:lvl3pPr>
              <a:defRPr lang="en-US" sz="3300" smtClean="0">
                <a:latin typeface="Calibri" pitchFamily="34" charset="0"/>
              </a:defRPr>
            </a:lvl3pPr>
            <a:lvl4pPr>
              <a:defRPr lang="en-US" sz="3300" smtClean="0">
                <a:latin typeface="Calibri" pitchFamily="34" charset="0"/>
              </a:defRPr>
            </a:lvl4pPr>
            <a:lvl5pPr>
              <a:defRPr lang="it-IT" sz="3300">
                <a:latin typeface="Calibri" pitchFamily="34" charset="0"/>
              </a:defRPr>
            </a:lvl5pPr>
          </a:lstStyle>
          <a:p>
            <a:pPr marL="0" marR="0" lvl="0" indent="0" algn="l" defTabSz="34288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/>
              <a:t>Click to i</a:t>
            </a:r>
            <a:r>
              <a:rPr lang="en-US" err="1"/>
              <a:t>nsert</a:t>
            </a:r>
            <a:r>
              <a:rPr lang="en-US"/>
              <a:t> here your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5C99F5-25C2-324D-B732-4BD9AF77A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646" y="476672"/>
            <a:ext cx="8748713" cy="432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 b="1" i="0">
                <a:solidFill>
                  <a:srgbClr val="E4002B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CLICK TO EDIT MASTER TITLE</a:t>
            </a:r>
            <a:endParaRPr lang="en-US"/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43ED9478-E965-2F41-8C7F-DA77769742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7101" y="1386000"/>
            <a:ext cx="8748158" cy="324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200">
                <a:solidFill>
                  <a:srgbClr val="5B6770"/>
                </a:solidFill>
                <a:latin typeface="Arial"/>
                <a:cs typeface="Arial"/>
              </a:defRPr>
            </a:lvl1pPr>
            <a:lvl2pPr marL="342524" indent="0">
              <a:buNone/>
              <a:defRPr sz="900"/>
            </a:lvl2pPr>
            <a:lvl3pPr marL="685040" indent="0">
              <a:buNone/>
              <a:defRPr sz="750"/>
            </a:lvl3pPr>
            <a:lvl4pPr marL="1027559" indent="0">
              <a:buNone/>
              <a:defRPr sz="675"/>
            </a:lvl4pPr>
            <a:lvl5pPr marL="1370079" indent="0">
              <a:buNone/>
              <a:defRPr sz="675"/>
            </a:lvl5pPr>
            <a:lvl6pPr marL="1712600" indent="0">
              <a:buNone/>
              <a:defRPr sz="675"/>
            </a:lvl6pPr>
            <a:lvl7pPr marL="2055119" indent="0">
              <a:buNone/>
              <a:defRPr sz="675"/>
            </a:lvl7pPr>
            <a:lvl8pPr marL="2397638" indent="0">
              <a:buNone/>
              <a:defRPr sz="675"/>
            </a:lvl8pPr>
            <a:lvl9pPr marL="2740157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A6AADA33-2E09-944C-A3A3-163168C876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19774" y="6597109"/>
            <a:ext cx="6156573" cy="14426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800" b="1">
                <a:solidFill>
                  <a:srgbClr val="5B6770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/>
              <a:t>INSERT HERE THE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812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4.xml"/><Relationship Id="rId4" Type="http://schemas.openxmlformats.org/officeDocument/2006/relationships/image" Target="../media/image9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leonard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/>
          <a:srcRect l="540" r="540"/>
          <a:stretch/>
        </p:blipFill>
        <p:spPr>
          <a:xfrm>
            <a:off x="-23999" y="44624"/>
            <a:ext cx="9167999" cy="6876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B26BBE-7A8C-8140-AABE-2E59852F86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438" y="476253"/>
            <a:ext cx="2456924" cy="431797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68C11716-8366-E84C-B728-DB66A6EC02AB}"/>
              </a:ext>
            </a:extLst>
          </p:cNvPr>
          <p:cNvGrpSpPr/>
          <p:nvPr userDrawn="1"/>
        </p:nvGrpSpPr>
        <p:grpSpPr>
          <a:xfrm>
            <a:off x="198438" y="4293096"/>
            <a:ext cx="4405962" cy="57600"/>
            <a:chOff x="182320" y="3324280"/>
            <a:chExt cx="4405962" cy="57600"/>
          </a:xfrm>
        </p:grpSpPr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4E644105-D612-A946-8C99-1C4615FF38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2320" y="3356992"/>
              <a:ext cx="4389680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7816397B-E579-E443-8184-67766BF1C9D4}"/>
                </a:ext>
              </a:extLst>
            </p:cNvPr>
            <p:cNvSpPr/>
            <p:nvPr userDrawn="1"/>
          </p:nvSpPr>
          <p:spPr>
            <a:xfrm>
              <a:off x="4530682" y="3324280"/>
              <a:ext cx="57600" cy="57600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</p:sldLayoutIdLst>
  <p:txStyles>
    <p:titleStyle>
      <a:lvl1pPr algn="l" defTabSz="342884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342884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685766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028649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371532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62" indent="-257162" algn="l" defTabSz="342884" rtl="0" eaLnBrk="0" fontAlgn="base" hangingPunct="0">
        <a:lnSpc>
          <a:spcPts val="1575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557185" indent="-214303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02396" indent="-3572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404793" indent="-202396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540517" indent="-135725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125" userDrawn="1">
          <p15:clr>
            <a:srgbClr val="F26B43"/>
          </p15:clr>
        </p15:guide>
        <p15:guide id="4" pos="5636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26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/>
          <a:srcRect l="540" r="540"/>
          <a:stretch/>
        </p:blipFill>
        <p:spPr>
          <a:xfrm>
            <a:off x="-4799" y="-3600"/>
            <a:ext cx="9153599" cy="6865200"/>
          </a:xfrm>
          <a:prstGeom prst="rect">
            <a:avLst/>
          </a:prstGeom>
        </p:spPr>
      </p:pic>
      <p:pic>
        <p:nvPicPr>
          <p:cNvPr id="4" name="Immagine 9">
            <a:extLst>
              <a:ext uri="{FF2B5EF4-FFF2-40B4-BE49-F238E27FC236}">
                <a16:creationId xmlns:a16="http://schemas.microsoft.com/office/drawing/2014/main" id="{59A13CB9-F7D3-4770-8EFA-F82709B824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438" y="476253"/>
            <a:ext cx="2456924" cy="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</p:sldLayoutIdLst>
  <p:txStyles>
    <p:titleStyle>
      <a:lvl1pPr algn="l" defTabSz="342884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342884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685766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028649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371532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62" indent="-257162" algn="l" defTabSz="342884" rtl="0" eaLnBrk="0" fontAlgn="base" hangingPunct="0">
        <a:lnSpc>
          <a:spcPts val="1575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2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557185" indent="-214303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02396" indent="-3572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404793" indent="-202396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540517" indent="-135725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2880">
          <p15:clr>
            <a:srgbClr val="F26B43"/>
          </p15:clr>
        </p15:guide>
        <p15:guide id="3" pos="125">
          <p15:clr>
            <a:srgbClr val="F26B43"/>
          </p15:clr>
        </p15:guide>
        <p15:guide id="4" pos="5636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20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78FB99B2-6D5C-0C4D-9669-4DC003BEC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574" y="6424888"/>
            <a:ext cx="145727" cy="171443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AC91DA07-6811-A94C-83E4-AC92FC62CA68}"/>
              </a:ext>
            </a:extLst>
          </p:cNvPr>
          <p:cNvGrpSpPr/>
          <p:nvPr userDrawn="1"/>
        </p:nvGrpSpPr>
        <p:grpSpPr>
          <a:xfrm>
            <a:off x="198438" y="234000"/>
            <a:ext cx="8780882" cy="57600"/>
            <a:chOff x="-4204364" y="3324280"/>
            <a:chExt cx="8780882" cy="57600"/>
          </a:xfrm>
        </p:grpSpPr>
        <p:cxnSp>
          <p:nvCxnSpPr>
            <p:cNvPr id="17" name="Connettore 1 16">
              <a:extLst>
                <a:ext uri="{FF2B5EF4-FFF2-40B4-BE49-F238E27FC236}">
                  <a16:creationId xmlns:a16="http://schemas.microsoft.com/office/drawing/2014/main" id="{F686EE81-4820-3C4E-A548-3A97928370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4364" y="3356992"/>
              <a:ext cx="8776364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9DE8C8B3-7634-AE40-A539-A3AE003BDD2A}"/>
                </a:ext>
              </a:extLst>
            </p:cNvPr>
            <p:cNvSpPr/>
            <p:nvPr userDrawn="1"/>
          </p:nvSpPr>
          <p:spPr>
            <a:xfrm>
              <a:off x="4518918" y="3324280"/>
              <a:ext cx="57600" cy="57600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49EF119C-46DF-9C47-85B4-E1860B214D63}"/>
              </a:ext>
            </a:extLst>
          </p:cNvPr>
          <p:cNvSpPr/>
          <p:nvPr userDrawn="1"/>
        </p:nvSpPr>
        <p:spPr>
          <a:xfrm>
            <a:off x="393806" y="6603619"/>
            <a:ext cx="201795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5B6770"/>
                </a:solidFill>
              </a:rPr>
              <a:t>© 2022 Leonardo - </a:t>
            </a:r>
            <a:r>
              <a:rPr lang="it-IT" sz="800">
                <a:solidFill>
                  <a:srgbClr val="5B6770"/>
                </a:solidFill>
              </a:rPr>
              <a:t>Società per azioni</a:t>
            </a:r>
            <a:endParaRPr lang="en-US" sz="800">
              <a:solidFill>
                <a:srgbClr val="5B6770"/>
              </a:solidFill>
            </a:endParaRPr>
          </a:p>
        </p:txBody>
      </p:sp>
      <p:sp>
        <p:nvSpPr>
          <p:cNvPr id="19" name="pg num">
            <a:extLst>
              <a:ext uri="{FF2B5EF4-FFF2-40B4-BE49-F238E27FC236}">
                <a16:creationId xmlns:a16="http://schemas.microsoft.com/office/drawing/2014/main" id="{925D93DA-F289-6541-BB14-8E5C1BE291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1976" y="6424049"/>
            <a:ext cx="29252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 smtClean="0">
                <a:solidFill>
                  <a:srgbClr val="5B6770"/>
                </a:solidFill>
              </a:rPr>
              <a:pPr algn="ctr"/>
              <a:t>‹N›</a:t>
            </a:fld>
            <a:endParaRPr lang="it-IT" sz="900">
              <a:solidFill>
                <a:srgbClr val="5B6770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A0F2A21A-574E-3348-A8C6-01F2D1A9B12F}"/>
              </a:ext>
            </a:extLst>
          </p:cNvPr>
          <p:cNvGrpSpPr/>
          <p:nvPr userDrawn="1"/>
        </p:nvGrpSpPr>
        <p:grpSpPr>
          <a:xfrm>
            <a:off x="395536" y="6494400"/>
            <a:ext cx="8338520" cy="57600"/>
            <a:chOff x="-3762002" y="3324280"/>
            <a:chExt cx="8338520" cy="57600"/>
          </a:xfrm>
        </p:grpSpPr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69CB3793-3021-9748-845E-E373F0AF688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762002" y="3356992"/>
              <a:ext cx="8334002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3A3FDF7A-5D6A-2D4B-8D04-E487A8237301}"/>
                </a:ext>
              </a:extLst>
            </p:cNvPr>
            <p:cNvSpPr/>
            <p:nvPr userDrawn="1"/>
          </p:nvSpPr>
          <p:spPr>
            <a:xfrm>
              <a:off x="4518918" y="3324280"/>
              <a:ext cx="57600" cy="57600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009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" userDrawn="1">
          <p15:clr>
            <a:srgbClr val="F26B43"/>
          </p15:clr>
        </p15:guide>
        <p15:guide id="2" pos="5636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C6BF1398-7C2F-9E47-8543-C769857DF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02" r="602"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0EE67935-3D8A-CA4A-89A7-7EFE63C90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437" y="6165849"/>
            <a:ext cx="298979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65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" userDrawn="1">
          <p15:clr>
            <a:srgbClr val="F26B43"/>
          </p15:clr>
        </p15:guide>
        <p15:guide id="2" pos="5636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233C1CB1-D805-8946-91F7-6EE71979C1FE}"/>
              </a:ext>
            </a:extLst>
          </p:cNvPr>
          <p:cNvSpPr/>
          <p:nvPr userDrawn="1"/>
        </p:nvSpPr>
        <p:spPr>
          <a:xfrm>
            <a:off x="393806" y="6603619"/>
            <a:ext cx="201795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5B6770"/>
                </a:solidFill>
              </a:rPr>
              <a:t>© 2022 Leonardo - </a:t>
            </a:r>
            <a:r>
              <a:rPr lang="it-IT" sz="800">
                <a:solidFill>
                  <a:srgbClr val="5B6770"/>
                </a:solidFill>
              </a:rPr>
              <a:t>Società per azioni</a:t>
            </a:r>
            <a:endParaRPr lang="en-US" sz="800">
              <a:solidFill>
                <a:srgbClr val="5B6770"/>
              </a:solidFill>
            </a:endParaRPr>
          </a:p>
        </p:txBody>
      </p:sp>
      <p:sp>
        <p:nvSpPr>
          <p:cNvPr id="20" name="pg num">
            <a:extLst>
              <a:ext uri="{FF2B5EF4-FFF2-40B4-BE49-F238E27FC236}">
                <a16:creationId xmlns:a16="http://schemas.microsoft.com/office/drawing/2014/main" id="{0DA742D6-1D81-D140-B13E-CBE9BE7D7B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1976" y="6424049"/>
            <a:ext cx="29252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algn="ctr"/>
            <a:fld id="{E7E4AC88-19C6-40A4-9EF0-FC456228FC9F}" type="slidenum">
              <a:rPr lang="it-IT" sz="900" smtClean="0">
                <a:solidFill>
                  <a:srgbClr val="5B6770"/>
                </a:solidFill>
              </a:rPr>
              <a:pPr algn="ctr"/>
              <a:t>‹N›</a:t>
            </a:fld>
            <a:endParaRPr lang="it-IT" sz="900">
              <a:solidFill>
                <a:srgbClr val="5B6770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92CB1CB-3FB3-EC40-938A-BF19E6E2106B}"/>
              </a:ext>
            </a:extLst>
          </p:cNvPr>
          <p:cNvGrpSpPr/>
          <p:nvPr userDrawn="1"/>
        </p:nvGrpSpPr>
        <p:grpSpPr>
          <a:xfrm>
            <a:off x="395536" y="6494400"/>
            <a:ext cx="8338520" cy="57600"/>
            <a:chOff x="-3762002" y="3324280"/>
            <a:chExt cx="8338520" cy="57600"/>
          </a:xfrm>
        </p:grpSpPr>
        <p:cxnSp>
          <p:nvCxnSpPr>
            <p:cNvPr id="11" name="Connettore 1 10">
              <a:extLst>
                <a:ext uri="{FF2B5EF4-FFF2-40B4-BE49-F238E27FC236}">
                  <a16:creationId xmlns:a16="http://schemas.microsoft.com/office/drawing/2014/main" id="{DCB3C19B-8C36-DC47-B900-6EB0457EA4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762002" y="3356992"/>
              <a:ext cx="8334002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D47E1D12-CA72-2741-92DA-53CDE45229E8}"/>
                </a:ext>
              </a:extLst>
            </p:cNvPr>
            <p:cNvSpPr/>
            <p:nvPr userDrawn="1"/>
          </p:nvSpPr>
          <p:spPr>
            <a:xfrm>
              <a:off x="4518918" y="3324280"/>
              <a:ext cx="57600" cy="57600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F8A4A28-2FCB-D54A-AE4E-6CC7FE9EA94C}"/>
              </a:ext>
            </a:extLst>
          </p:cNvPr>
          <p:cNvGrpSpPr/>
          <p:nvPr userDrawn="1"/>
        </p:nvGrpSpPr>
        <p:grpSpPr>
          <a:xfrm>
            <a:off x="198438" y="234000"/>
            <a:ext cx="8780882" cy="57600"/>
            <a:chOff x="-4204364" y="3324280"/>
            <a:chExt cx="8780882" cy="57600"/>
          </a:xfrm>
        </p:grpSpPr>
        <p:cxnSp>
          <p:nvCxnSpPr>
            <p:cNvPr id="25" name="Connettore 1 24">
              <a:extLst>
                <a:ext uri="{FF2B5EF4-FFF2-40B4-BE49-F238E27FC236}">
                  <a16:creationId xmlns:a16="http://schemas.microsoft.com/office/drawing/2014/main" id="{7E874E8A-72D0-D14C-B3C3-0226BCA661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4204364" y="3356992"/>
              <a:ext cx="8776364" cy="0"/>
            </a:xfrm>
            <a:prstGeom prst="line">
              <a:avLst/>
            </a:prstGeom>
            <a:ln w="9525" cap="rnd">
              <a:solidFill>
                <a:srgbClr val="3D414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ECA2FD9F-04A0-BC4D-9FDF-7FA67A97055A}"/>
                </a:ext>
              </a:extLst>
            </p:cNvPr>
            <p:cNvSpPr/>
            <p:nvPr userDrawn="1"/>
          </p:nvSpPr>
          <p:spPr>
            <a:xfrm>
              <a:off x="4518918" y="3324280"/>
              <a:ext cx="57600" cy="57600"/>
            </a:xfrm>
            <a:prstGeom prst="ellipse">
              <a:avLst/>
            </a:prstGeom>
            <a:solidFill>
              <a:srgbClr val="E400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4" name="Immagine 20">
            <a:extLst>
              <a:ext uri="{FF2B5EF4-FFF2-40B4-BE49-F238E27FC236}">
                <a16:creationId xmlns:a16="http://schemas.microsoft.com/office/drawing/2014/main" id="{8CDC025F-CE75-4A99-B0E6-33D4C9E2CD9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5574" y="6424888"/>
            <a:ext cx="145727" cy="171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98" r:id="rId2"/>
    <p:sldLayoutId id="2147484432" r:id="rId3"/>
    <p:sldLayoutId id="2147484433" r:id="rId4"/>
    <p:sldLayoutId id="2147484434" r:id="rId5"/>
    <p:sldLayoutId id="2147484435" r:id="rId6"/>
    <p:sldLayoutId id="2147484497" r:id="rId7"/>
    <p:sldLayoutId id="2147484436" r:id="rId8"/>
    <p:sldLayoutId id="2147484437" r:id="rId9"/>
    <p:sldLayoutId id="2147484438" r:id="rId10"/>
    <p:sldLayoutId id="2147484441" r:id="rId11"/>
    <p:sldLayoutId id="2147484492" r:id="rId12"/>
    <p:sldLayoutId id="2147484493" r:id="rId13"/>
    <p:sldLayoutId id="2147484505" r:id="rId14"/>
  </p:sldLayoutIdLst>
  <p:txStyles>
    <p:titleStyle>
      <a:lvl1pPr algn="ctr" defTabSz="342884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8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88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88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884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884" algn="ctr" defTabSz="34288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66" algn="ctr" defTabSz="34288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49" algn="ctr" defTabSz="34288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32" algn="ctr" defTabSz="34288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2" indent="-257162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85" indent="-214303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07" indent="-171442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090" indent="-171442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2974" indent="-171442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125" userDrawn="1">
          <p15:clr>
            <a:srgbClr val="F26B43"/>
          </p15:clr>
        </p15:guide>
        <p15:guide id="3" pos="5636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00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164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17" orient="horz" pos="4201" userDrawn="1">
          <p15:clr>
            <a:srgbClr val="F26B43"/>
          </p15:clr>
        </p15:guide>
        <p15:guide id="18" orient="horz" pos="79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5FD18C09-20BB-0542-B8DD-975144A94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1279"/>
            <a:ext cx="9143999" cy="6775442"/>
          </a:xfrm>
          <a:prstGeom prst="rect">
            <a:avLst/>
          </a:prstGeom>
        </p:spPr>
      </p:pic>
      <p:sp>
        <p:nvSpPr>
          <p:cNvPr id="8196" name="TextBox 10"/>
          <p:cNvSpPr txBox="1">
            <a:spLocks noChangeArrowheads="1"/>
          </p:cNvSpPr>
          <p:nvPr userDrawn="1"/>
        </p:nvSpPr>
        <p:spPr bwMode="auto">
          <a:xfrm>
            <a:off x="198379" y="2962198"/>
            <a:ext cx="5476118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>
                <a:solidFill>
                  <a:srgbClr val="5B6770"/>
                </a:solidFill>
              </a:rPr>
              <a:t>THANK</a:t>
            </a:r>
            <a:r>
              <a:rPr lang="en-US" sz="2400" b="1">
                <a:solidFill>
                  <a:srgbClr val="5B6770"/>
                </a:solidFill>
              </a:rPr>
              <a:t> YOU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5B6770"/>
                </a:solidFill>
              </a:rPr>
              <a:t>FOR YOUR ATTENTION</a:t>
            </a:r>
            <a:endParaRPr lang="en-US" sz="2400" b="1">
              <a:solidFill>
                <a:srgbClr val="5B6770"/>
              </a:solidFill>
            </a:endParaRPr>
          </a:p>
        </p:txBody>
      </p:sp>
      <p:sp>
        <p:nvSpPr>
          <p:cNvPr id="28" name="TextBox 10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198379" y="3892406"/>
            <a:ext cx="5476118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200" err="1">
                <a:solidFill>
                  <a:srgbClr val="E4002B"/>
                </a:solidFill>
              </a:rPr>
              <a:t>leonardo.com</a:t>
            </a:r>
            <a:endParaRPr lang="it-IT" sz="1200">
              <a:solidFill>
                <a:srgbClr val="E4002B"/>
              </a:solidFill>
            </a:endParaRPr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D7D58959-2DAF-447C-B277-9F70E743CC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8438" y="476253"/>
            <a:ext cx="2456924" cy="4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</p:sldLayoutIdLst>
  <p:txStyles>
    <p:titleStyle>
      <a:lvl1pPr algn="l" defTabSz="342884" rtl="0" eaLnBrk="0" fontAlgn="base" hangingPunct="0">
        <a:spcBef>
          <a:spcPct val="0"/>
        </a:spcBef>
        <a:spcAft>
          <a:spcPct val="0"/>
        </a:spcAft>
        <a:defRPr sz="7200" kern="1200">
          <a:solidFill>
            <a:schemeClr val="tx2"/>
          </a:solidFill>
          <a:latin typeface="Arial (Intestazioni)"/>
          <a:ea typeface="ＭＳ Ｐゴシック" charset="-128"/>
          <a:cs typeface="Arial (Intestazioni)"/>
        </a:defRPr>
      </a:lvl1pPr>
      <a:lvl2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2pPr>
      <a:lvl3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3pPr>
      <a:lvl4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4pPr>
      <a:lvl5pPr algn="l" defTabSz="342884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 (Intestazioni)" charset="0"/>
          <a:ea typeface="ＭＳ Ｐゴシック" charset="-128"/>
          <a:cs typeface="Arial (Intestazioni)" charset="0"/>
        </a:defRPr>
      </a:lvl5pPr>
      <a:lvl6pPr marL="342884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685766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028649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371532" algn="l" defTabSz="342884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57162" indent="-257162" algn="l" defTabSz="342884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600" b="1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1pPr>
      <a:lvl2pPr marL="557185" indent="-214303" algn="l" defTabSz="3428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6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2pPr>
      <a:lvl3pPr marL="202396" indent="-3572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3pPr>
      <a:lvl4pPr marL="404793" indent="-202396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AutoNum type="arabicPeriod"/>
        <a:defRPr sz="105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4pPr>
      <a:lvl5pPr marL="540517" indent="-135725" algn="l" defTabSz="342884" rtl="0" eaLnBrk="0" fontAlgn="base" hangingPunct="0">
        <a:lnSpc>
          <a:spcPts val="1575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900" kern="1200">
          <a:solidFill>
            <a:schemeClr val="bg1"/>
          </a:solidFill>
          <a:latin typeface="Times New Roman"/>
          <a:ea typeface="ＭＳ Ｐゴシック" charset="-128"/>
          <a:cs typeface="Times New Roman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" userDrawn="1">
          <p15:clr>
            <a:srgbClr val="F26B43"/>
          </p15:clr>
        </p15:guide>
        <p15:guide id="2" pos="5636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lier.ariba.com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A094758-E281-6549-BF33-F268F14DE2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078" y="3347230"/>
            <a:ext cx="4364509" cy="800664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it-IT" sz="1800" dirty="0"/>
          </a:p>
          <a:p>
            <a:pPr>
              <a:lnSpc>
                <a:spcPct val="100000"/>
              </a:lnSpc>
            </a:pPr>
            <a:r>
              <a:rPr lang="it-IT" sz="1800" b="1" dirty="0"/>
              <a:t>QUICK GUIDE FOR SUPPLIER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1D3E0ABB-5E1F-6346-A3F3-954CCB928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078" y="1964717"/>
            <a:ext cx="4364509" cy="1142366"/>
          </a:xfrm>
        </p:spPr>
        <p:txBody>
          <a:bodyPr/>
          <a:lstStyle/>
          <a:p>
            <a:r>
              <a:rPr lang="it-IT" sz="2400" b="1" dirty="0"/>
              <a:t>SUBAPPALTO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30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59" y="473611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Creazione </a:t>
            </a:r>
            <a:r>
              <a:rPr lang="it-IT" sz="1600">
                <a:solidFill>
                  <a:schemeClr val="tx1"/>
                </a:solidFill>
              </a:rPr>
              <a:t>Nuovo Subappaltatore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203DEB3F-E2F9-489A-5592-A199EB3A6518}"/>
              </a:ext>
            </a:extLst>
          </p:cNvPr>
          <p:cNvSpPr txBox="1"/>
          <p:nvPr/>
        </p:nvSpPr>
        <p:spPr>
          <a:xfrm>
            <a:off x="0" y="1120396"/>
            <a:ext cx="912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Al </a:t>
            </a:r>
            <a:r>
              <a:rPr lang="en-US" sz="1400" i="1" dirty="0" err="1">
                <a:latin typeface="+mj-lt"/>
              </a:rPr>
              <a:t>momento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della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creazione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della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richiesta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sarà</a:t>
            </a:r>
            <a:r>
              <a:rPr lang="en-US" sz="1400" i="1" dirty="0">
                <a:latin typeface="+mj-lt"/>
              </a:rPr>
              <a:t> possible </a:t>
            </a:r>
            <a:r>
              <a:rPr lang="en-US" sz="1400" i="1" dirty="0" err="1">
                <a:latin typeface="+mj-lt"/>
              </a:rPr>
              <a:t>creare</a:t>
            </a:r>
            <a:r>
              <a:rPr lang="en-US" sz="1400" i="1" dirty="0">
                <a:latin typeface="+mj-lt"/>
              </a:rPr>
              <a:t> un nuovo </a:t>
            </a:r>
            <a:r>
              <a:rPr lang="en-US" sz="1400" i="1" dirty="0" err="1">
                <a:latin typeface="+mj-lt"/>
              </a:rPr>
              <a:t>subappaltatore</a:t>
            </a:r>
            <a:r>
              <a:rPr lang="en-US" sz="1400" i="1" dirty="0">
                <a:latin typeface="+mj-lt"/>
              </a:rPr>
              <a:t> se non </a:t>
            </a:r>
            <a:r>
              <a:rPr lang="en-US" sz="1400" i="1" dirty="0" err="1">
                <a:latin typeface="+mj-lt"/>
              </a:rPr>
              <a:t>presente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nella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lista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dei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subappaltatori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disponibili</a:t>
            </a:r>
            <a:endParaRPr lang="it-IT" sz="1400" i="1" dirty="0">
              <a:latin typeface="+mj-l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8663657-7E8F-9631-0676-D6BC67FC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639823"/>
            <a:ext cx="9107738" cy="13243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2EDB87A-3BC1-EA03-C593-7173301A7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0" y="3479695"/>
            <a:ext cx="8964488" cy="1422722"/>
          </a:xfrm>
          <a:prstGeom prst="rect">
            <a:avLst/>
          </a:prstGeom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720F7AE2-7015-A9F6-C58D-F312681E94F2}"/>
              </a:ext>
            </a:extLst>
          </p:cNvPr>
          <p:cNvSpPr txBox="1"/>
          <p:nvPr/>
        </p:nvSpPr>
        <p:spPr>
          <a:xfrm>
            <a:off x="18132" y="2956475"/>
            <a:ext cx="9107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latin typeface="+mj-lt"/>
              </a:rPr>
              <a:t>Si aprirà quindi una schermata in cui, cliccato su «</a:t>
            </a:r>
            <a:r>
              <a:rPr lang="it-IT" sz="1400" b="1" i="1" dirty="0">
                <a:latin typeface="+mj-lt"/>
              </a:rPr>
              <a:t>+ Dati Anagrafici</a:t>
            </a:r>
            <a:r>
              <a:rPr lang="it-IT" sz="1400" dirty="0">
                <a:latin typeface="+mj-lt"/>
              </a:rPr>
              <a:t>», sarà possibile inserire i dati del subappaltatore; cliccando poi su </a:t>
            </a:r>
            <a:r>
              <a:rPr lang="it-IT" sz="1400" i="1" dirty="0">
                <a:latin typeface="+mj-lt"/>
              </a:rPr>
              <a:t>«</a:t>
            </a:r>
            <a:r>
              <a:rPr lang="it-IT" sz="1400" b="1" i="1" dirty="0">
                <a:latin typeface="+mj-lt"/>
              </a:rPr>
              <a:t>Invia</a:t>
            </a:r>
            <a:r>
              <a:rPr lang="it-IT" sz="1400" dirty="0">
                <a:latin typeface="+mj-lt"/>
              </a:rPr>
              <a:t>» il </a:t>
            </a:r>
            <a:r>
              <a:rPr lang="it-IT" sz="1400" dirty="0" err="1">
                <a:latin typeface="+mj-lt"/>
              </a:rPr>
              <a:t>subappaltaore</a:t>
            </a:r>
            <a:r>
              <a:rPr lang="it-IT" sz="1400" dirty="0">
                <a:latin typeface="+mj-lt"/>
              </a:rPr>
              <a:t> sarà reso disponibile per la creazione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733B068A-6B2D-C99C-1F7A-ED8BAEB7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" y="4950470"/>
            <a:ext cx="9144000" cy="1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0974-1158-FB17-E4D5-9F9DFDA86E51}"/>
              </a:ext>
            </a:extLst>
          </p:cNvPr>
          <p:cNvSpPr txBox="1"/>
          <p:nvPr/>
        </p:nvSpPr>
        <p:spPr>
          <a:xfrm>
            <a:off x="120073" y="3715701"/>
            <a:ext cx="8826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Per </a:t>
            </a:r>
            <a:r>
              <a:rPr lang="en-US" sz="1400" dirty="0" err="1">
                <a:latin typeface="+mj-lt"/>
              </a:rPr>
              <a:t>navigare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o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l’utente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dovrà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selezionare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e </a:t>
            </a:r>
            <a:r>
              <a:rPr lang="en-US" sz="1400" dirty="0" err="1">
                <a:latin typeface="+mj-lt"/>
              </a:rPr>
              <a:t>usare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relativi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tasti</a:t>
            </a:r>
            <a:r>
              <a:rPr lang="en-US" sz="14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Visualizza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Visualizza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Subappalto</a:t>
            </a:r>
            <a:endParaRPr lang="en-US" sz="1400" dirty="0">
              <a:latin typeface="+mj-lt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Visualizzazione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4126BA5-9280-6541-A5C5-077EA0E0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7" y="1017321"/>
            <a:ext cx="8826286" cy="255046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58ED96E-B2D8-FA68-3D3A-DE644723896F}"/>
              </a:ext>
            </a:extLst>
          </p:cNvPr>
          <p:cNvSpPr txBox="1"/>
          <p:nvPr/>
        </p:nvSpPr>
        <p:spPr>
          <a:xfrm>
            <a:off x="120073" y="4532665"/>
            <a:ext cx="882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La </a:t>
            </a:r>
            <a:r>
              <a:rPr lang="en-US" sz="1400" dirty="0" err="1">
                <a:latin typeface="+mj-lt"/>
              </a:rPr>
              <a:t>selezione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una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comporterà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l’applicazione</a:t>
            </a:r>
            <a:r>
              <a:rPr lang="en-US" sz="1400" dirty="0">
                <a:latin typeface="+mj-lt"/>
              </a:rPr>
              <a:t> di un </a:t>
            </a:r>
            <a:r>
              <a:rPr lang="en-US" sz="1400" dirty="0" err="1">
                <a:latin typeface="+mj-lt"/>
              </a:rPr>
              <a:t>filtro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sezione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per le sole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relative </a:t>
            </a:r>
            <a:r>
              <a:rPr lang="en-US" sz="1400" dirty="0" err="1">
                <a:latin typeface="+mj-lt"/>
              </a:rPr>
              <a:t>all’appalto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selezionato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1402862-845E-9ABA-D959-1F208C91A7AF}"/>
              </a:ext>
            </a:extLst>
          </p:cNvPr>
          <p:cNvSpPr txBox="1"/>
          <p:nvPr/>
        </p:nvSpPr>
        <p:spPr>
          <a:xfrm>
            <a:off x="158857" y="5134185"/>
            <a:ext cx="8826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La </a:t>
            </a:r>
            <a:r>
              <a:rPr lang="en-US" sz="1400" dirty="0" err="1">
                <a:latin typeface="+mj-lt"/>
              </a:rPr>
              <a:t>visualizzazione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comporterà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l’apertura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una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nuova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pagina</a:t>
            </a:r>
            <a:r>
              <a:rPr lang="en-US" sz="1400" dirty="0">
                <a:latin typeface="+mj-lt"/>
              </a:rPr>
              <a:t> in cui </a:t>
            </a:r>
            <a:r>
              <a:rPr lang="en-US" sz="1400" dirty="0" err="1">
                <a:latin typeface="+mj-lt"/>
              </a:rPr>
              <a:t>sarà</a:t>
            </a:r>
            <a:r>
              <a:rPr lang="en-US" sz="1400" dirty="0">
                <a:latin typeface="+mj-lt"/>
              </a:rPr>
              <a:t> possible </a:t>
            </a:r>
            <a:r>
              <a:rPr lang="en-US" sz="1400" dirty="0" err="1">
                <a:latin typeface="+mj-lt"/>
              </a:rPr>
              <a:t>navigare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attraverso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distinte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sezioni</a:t>
            </a:r>
            <a:r>
              <a:rPr lang="en-US" sz="1400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Dati Generali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Fasi Workflow del </a:t>
            </a:r>
            <a:r>
              <a:rPr lang="en-US" sz="1400" dirty="0" err="1">
                <a:latin typeface="+mj-lt"/>
              </a:rPr>
              <a:t>processo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Tracciamento</a:t>
            </a:r>
            <a:r>
              <a:rPr lang="en-US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61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dati Generali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1402862-845E-9ABA-D959-1F208C91A7AF}"/>
              </a:ext>
            </a:extLst>
          </p:cNvPr>
          <p:cNvSpPr txBox="1"/>
          <p:nvPr/>
        </p:nvSpPr>
        <p:spPr>
          <a:xfrm>
            <a:off x="120073" y="3872403"/>
            <a:ext cx="8826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Nella </a:t>
            </a:r>
            <a:r>
              <a:rPr lang="en-US" sz="1400" dirty="0" err="1">
                <a:latin typeface="+mj-lt"/>
              </a:rPr>
              <a:t>sezione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generali</a:t>
            </a:r>
            <a:r>
              <a:rPr lang="en-US" sz="1400" dirty="0">
                <a:latin typeface="+mj-lt"/>
              </a:rPr>
              <a:t>, vi </a:t>
            </a:r>
            <a:r>
              <a:rPr lang="en-US" sz="1400" dirty="0" err="1">
                <a:latin typeface="+mj-lt"/>
              </a:rPr>
              <a:t>sono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serie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informazioni</a:t>
            </a:r>
            <a:r>
              <a:rPr lang="en-US" sz="1400" dirty="0">
                <a:latin typeface="+mj-lt"/>
              </a:rPr>
              <a:t> relative al </a:t>
            </a:r>
            <a:r>
              <a:rPr lang="en-US" sz="1400" dirty="0" err="1">
                <a:latin typeface="+mj-lt"/>
              </a:rPr>
              <a:t>contratto</a:t>
            </a:r>
            <a:r>
              <a:rPr lang="en-US" sz="1400" dirty="0">
                <a:latin typeface="+mj-lt"/>
              </a:rPr>
              <a:t> (id </a:t>
            </a:r>
            <a:r>
              <a:rPr lang="en-US" sz="1400" dirty="0" err="1">
                <a:latin typeface="+mj-lt"/>
              </a:rPr>
              <a:t>contatto</a:t>
            </a:r>
            <a:r>
              <a:rPr lang="en-US" sz="1400" dirty="0">
                <a:latin typeface="+mj-lt"/>
              </a:rPr>
              <a:t> , </a:t>
            </a:r>
            <a:r>
              <a:rPr lang="en-US" sz="1400" dirty="0" err="1">
                <a:latin typeface="+mj-lt"/>
              </a:rPr>
              <a:t>importo</a:t>
            </a:r>
            <a:r>
              <a:rPr lang="en-US" sz="1400" dirty="0">
                <a:latin typeface="+mj-lt"/>
              </a:rPr>
              <a:t> del </a:t>
            </a:r>
            <a:r>
              <a:rPr lang="en-US" sz="1400" dirty="0" err="1">
                <a:latin typeface="+mj-lt"/>
              </a:rPr>
              <a:t>contratto</a:t>
            </a:r>
            <a:r>
              <a:rPr lang="en-US" sz="1400" dirty="0">
                <a:latin typeface="+mj-lt"/>
              </a:rPr>
              <a:t> , </a:t>
            </a:r>
            <a:r>
              <a:rPr lang="en-US" sz="1400" dirty="0" err="1">
                <a:latin typeface="+mj-lt"/>
              </a:rPr>
              <a:t>descrizione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ecc</a:t>
            </a:r>
            <a:r>
              <a:rPr lang="en-US" sz="1400" dirty="0">
                <a:latin typeface="+mj-lt"/>
              </a:rPr>
              <a:t>), </a:t>
            </a:r>
            <a:r>
              <a:rPr lang="en-US" sz="1400" dirty="0" err="1">
                <a:latin typeface="+mj-lt"/>
              </a:rPr>
              <a:t>informazioni</a:t>
            </a:r>
            <a:r>
              <a:rPr lang="en-US" sz="1400" dirty="0">
                <a:latin typeface="+mj-lt"/>
              </a:rPr>
              <a:t> relative al </a:t>
            </a:r>
            <a:r>
              <a:rPr lang="en-US" sz="1400" dirty="0" err="1">
                <a:latin typeface="+mj-lt"/>
              </a:rPr>
              <a:t>subappaltatore</a:t>
            </a:r>
            <a:r>
              <a:rPr lang="en-US" sz="1400" dirty="0">
                <a:latin typeface="+mj-lt"/>
              </a:rPr>
              <a:t> e </a:t>
            </a:r>
            <a:r>
              <a:rPr lang="en-US" sz="1400" dirty="0" err="1">
                <a:latin typeface="+mj-lt"/>
              </a:rPr>
              <a:t>informazioni</a:t>
            </a:r>
            <a:r>
              <a:rPr lang="en-US" sz="1400" dirty="0">
                <a:latin typeface="+mj-lt"/>
              </a:rPr>
              <a:t> relative alle date di </a:t>
            </a:r>
            <a:r>
              <a:rPr lang="en-US" sz="1400" dirty="0" err="1">
                <a:latin typeface="+mj-lt"/>
              </a:rPr>
              <a:t>inizio</a:t>
            </a:r>
            <a:r>
              <a:rPr lang="en-US" sz="1400" dirty="0">
                <a:latin typeface="+mj-lt"/>
              </a:rPr>
              <a:t> e fine </a:t>
            </a:r>
            <a:r>
              <a:rPr lang="en-US" sz="1400" dirty="0" err="1">
                <a:latin typeface="+mj-lt"/>
              </a:rPr>
              <a:t>validità</a:t>
            </a:r>
            <a:r>
              <a:rPr lang="en-US" sz="1400" dirty="0">
                <a:latin typeface="+mj-lt"/>
              </a:rPr>
              <a:t> del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B0445FA-7DBE-FB8F-E0CD-FBEF2681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8" y="804264"/>
            <a:ext cx="8907565" cy="2906539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CD8C131D-CCE8-44A6-2735-FA3C26DF82FE}"/>
              </a:ext>
            </a:extLst>
          </p:cNvPr>
          <p:cNvSpPr txBox="1"/>
          <p:nvPr/>
        </p:nvSpPr>
        <p:spPr>
          <a:xfrm>
            <a:off x="197646" y="4649980"/>
            <a:ext cx="882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Quando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è in </a:t>
            </a:r>
            <a:r>
              <a:rPr lang="en-US" sz="1400" dirty="0" err="1">
                <a:latin typeface="+mj-lt"/>
              </a:rPr>
              <a:t>carico</a:t>
            </a:r>
            <a:r>
              <a:rPr lang="en-US" sz="1400" dirty="0">
                <a:latin typeface="+mj-lt"/>
              </a:rPr>
              <a:t> al </a:t>
            </a:r>
            <a:r>
              <a:rPr lang="en-US" sz="1400" dirty="0" err="1">
                <a:latin typeface="+mj-lt"/>
              </a:rPr>
              <a:t>fornitore</a:t>
            </a:r>
            <a:r>
              <a:rPr lang="en-US" sz="1400" dirty="0">
                <a:latin typeface="+mj-lt"/>
              </a:rPr>
              <a:t>, è </a:t>
            </a:r>
            <a:r>
              <a:rPr lang="en-US" sz="1400" dirty="0" err="1">
                <a:latin typeface="+mj-lt"/>
              </a:rPr>
              <a:t>possibile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modificarne</a:t>
            </a:r>
            <a:r>
              <a:rPr lang="en-US" sz="1400" dirty="0">
                <a:latin typeface="+mj-lt"/>
              </a:rPr>
              <a:t> le </a:t>
            </a:r>
            <a:r>
              <a:rPr lang="en-US" sz="1400" dirty="0" err="1">
                <a:latin typeface="+mj-lt"/>
              </a:rPr>
              <a:t>seguenti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caratterisitiche</a:t>
            </a:r>
            <a:r>
              <a:rPr lang="en-US" sz="1400" dirty="0">
                <a:latin typeface="+mj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Data </a:t>
            </a:r>
            <a:r>
              <a:rPr lang="en-US" sz="1400" dirty="0" err="1">
                <a:latin typeface="+mj-lt"/>
              </a:rPr>
              <a:t>inizio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Validità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Data fine </a:t>
            </a:r>
            <a:r>
              <a:rPr lang="en-US" sz="1400" dirty="0" err="1">
                <a:latin typeface="+mj-lt"/>
              </a:rPr>
              <a:t>Validità</a:t>
            </a:r>
            <a:r>
              <a:rPr lang="en-US" sz="14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Aggiunta</a:t>
            </a:r>
            <a:r>
              <a:rPr lang="en-US" sz="1400" dirty="0">
                <a:latin typeface="+mj-lt"/>
              </a:rPr>
              <a:t> di uno o </a:t>
            </a:r>
            <a:r>
              <a:rPr lang="en-US" sz="1400" dirty="0" err="1">
                <a:latin typeface="+mj-lt"/>
              </a:rPr>
              <a:t>più</a:t>
            </a:r>
            <a:r>
              <a:rPr lang="en-US" sz="1400" dirty="0">
                <a:latin typeface="+mj-lt"/>
              </a:rPr>
              <a:t> Plant 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452745D-BBFF-D756-BF79-2D8F685DBD62}"/>
              </a:ext>
            </a:extLst>
          </p:cNvPr>
          <p:cNvSpPr txBox="1"/>
          <p:nvPr/>
        </p:nvSpPr>
        <p:spPr>
          <a:xfrm>
            <a:off x="158857" y="5623544"/>
            <a:ext cx="882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Data </a:t>
            </a:r>
            <a:r>
              <a:rPr lang="en-US" sz="1400" dirty="0" err="1">
                <a:latin typeface="+mj-lt"/>
              </a:rPr>
              <a:t>inizio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Validità</a:t>
            </a:r>
            <a:r>
              <a:rPr lang="en-US" sz="1400" dirty="0">
                <a:latin typeface="+mj-lt"/>
              </a:rPr>
              <a:t> e Data fine </a:t>
            </a:r>
            <a:r>
              <a:rPr lang="en-US" sz="1400" dirty="0" err="1">
                <a:latin typeface="+mj-lt"/>
              </a:rPr>
              <a:t>Validità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devono</a:t>
            </a:r>
            <a:r>
              <a:rPr lang="en-US" sz="1400" dirty="0">
                <a:latin typeface="+mj-lt"/>
              </a:rPr>
              <a:t> sempre </a:t>
            </a:r>
            <a:r>
              <a:rPr lang="en-US" sz="1400" dirty="0" err="1">
                <a:latin typeface="+mj-lt"/>
              </a:rPr>
              <a:t>restare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nell’intervallo</a:t>
            </a:r>
            <a:r>
              <a:rPr lang="en-US" sz="1400" dirty="0">
                <a:latin typeface="+mj-lt"/>
              </a:rPr>
              <a:t> di date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e </a:t>
            </a:r>
            <a:r>
              <a:rPr lang="en-US" sz="1400" dirty="0" err="1">
                <a:latin typeface="+mj-lt"/>
              </a:rPr>
              <a:t>i</a:t>
            </a:r>
            <a:r>
              <a:rPr lang="en-US" sz="1400" dirty="0">
                <a:latin typeface="+mj-lt"/>
              </a:rPr>
              <a:t> Plant </a:t>
            </a:r>
            <a:r>
              <a:rPr lang="en-US" sz="1400" dirty="0" err="1">
                <a:latin typeface="+mj-lt"/>
              </a:rPr>
              <a:t>che</a:t>
            </a:r>
            <a:r>
              <a:rPr lang="en-US" sz="1400" dirty="0">
                <a:latin typeface="+mj-lt"/>
              </a:rPr>
              <a:t> è </a:t>
            </a:r>
            <a:r>
              <a:rPr lang="en-US" sz="1400" dirty="0" err="1">
                <a:latin typeface="+mj-lt"/>
              </a:rPr>
              <a:t>permesso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aggiungere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sono</a:t>
            </a:r>
            <a:r>
              <a:rPr lang="en-US" sz="1400" dirty="0">
                <a:latin typeface="+mj-lt"/>
              </a:rPr>
              <a:t> solo </a:t>
            </a:r>
            <a:r>
              <a:rPr lang="en-US" sz="1400" dirty="0" err="1">
                <a:latin typeface="+mj-lt"/>
              </a:rPr>
              <a:t>quelli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utilizzati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26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Fasi del workflow del processo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7E5DFB5-D538-7E1E-3A43-0A471CC2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631"/>
            <a:ext cx="9144000" cy="237966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CD1ACB2-4D21-CA31-0519-FC08716D18DA}"/>
              </a:ext>
            </a:extLst>
          </p:cNvPr>
          <p:cNvSpPr txBox="1"/>
          <p:nvPr/>
        </p:nvSpPr>
        <p:spPr>
          <a:xfrm>
            <a:off x="120073" y="1147906"/>
            <a:ext cx="8826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Nella </a:t>
            </a:r>
            <a:r>
              <a:rPr lang="en-US" sz="1400" dirty="0" err="1">
                <a:latin typeface="+mj-lt"/>
              </a:rPr>
              <a:t>sezione</a:t>
            </a:r>
            <a:r>
              <a:rPr lang="en-US" sz="1400" dirty="0">
                <a:latin typeface="+mj-lt"/>
              </a:rPr>
              <a:t> “Fasi Del workflow del </a:t>
            </a:r>
            <a:r>
              <a:rPr lang="en-US" sz="1400" dirty="0" err="1">
                <a:latin typeface="+mj-lt"/>
              </a:rPr>
              <a:t>processo</a:t>
            </a:r>
            <a:r>
              <a:rPr lang="en-US" sz="1400" dirty="0">
                <a:latin typeface="+mj-lt"/>
              </a:rPr>
              <a:t>” è possible </a:t>
            </a:r>
            <a:r>
              <a:rPr lang="en-US" sz="1400" dirty="0" err="1">
                <a:latin typeface="+mj-lt"/>
              </a:rPr>
              <a:t>visualizzare</a:t>
            </a:r>
            <a:r>
              <a:rPr lang="en-US" sz="1400" dirty="0">
                <a:latin typeface="+mj-lt"/>
              </a:rPr>
              <a:t> le </a:t>
            </a:r>
            <a:r>
              <a:rPr lang="en-US" sz="1400" dirty="0" err="1">
                <a:latin typeface="+mj-lt"/>
              </a:rPr>
              <a:t>informazioni</a:t>
            </a:r>
            <a:r>
              <a:rPr lang="en-US" sz="1400" dirty="0">
                <a:latin typeface="+mj-lt"/>
              </a:rPr>
              <a:t> relative </a:t>
            </a:r>
            <a:r>
              <a:rPr lang="en-US" sz="1400" dirty="0" err="1">
                <a:latin typeface="+mj-lt"/>
              </a:rPr>
              <a:t>allo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documentazione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allo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stato</a:t>
            </a:r>
            <a:r>
              <a:rPr lang="en-US" sz="1400" dirty="0">
                <a:latin typeface="+mj-lt"/>
              </a:rPr>
              <a:t> del </a:t>
            </a:r>
            <a:r>
              <a:rPr lang="en-US" sz="1400" dirty="0" err="1">
                <a:latin typeface="+mj-lt"/>
              </a:rPr>
              <a:t>singolo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documento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ecc</a:t>
            </a:r>
            <a:r>
              <a:rPr lang="en-US" sz="1400" dirty="0">
                <a:latin typeface="+mj-lt"/>
              </a:rPr>
              <a:t>. Sono </a:t>
            </a:r>
            <a:r>
              <a:rPr lang="en-US" sz="1400" dirty="0" err="1">
                <a:latin typeface="+mj-lt"/>
              </a:rPr>
              <a:t>inoltre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presenti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pulsanti</a:t>
            </a:r>
            <a:r>
              <a:rPr lang="en-US" sz="1400" dirty="0">
                <a:latin typeface="+mj-lt"/>
              </a:rPr>
              <a:t> per </a:t>
            </a:r>
            <a:r>
              <a:rPr lang="en-US" sz="1400" dirty="0" err="1">
                <a:latin typeface="+mj-lt"/>
              </a:rPr>
              <a:t>l’avanzamento</a:t>
            </a:r>
            <a:r>
              <a:rPr lang="en-US" sz="1400" dirty="0">
                <a:latin typeface="+mj-lt"/>
              </a:rPr>
              <a:t> e il </a:t>
            </a:r>
            <a:r>
              <a:rPr lang="en-US" sz="1400" dirty="0" err="1">
                <a:latin typeface="+mj-lt"/>
              </a:rPr>
              <a:t>rifiuto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e per </a:t>
            </a:r>
            <a:r>
              <a:rPr lang="en-US" sz="1400" dirty="0" err="1">
                <a:latin typeface="+mj-lt"/>
              </a:rPr>
              <a:t>l’inserimento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documenti</a:t>
            </a:r>
            <a:r>
              <a:rPr lang="en-US" sz="1400" dirty="0">
                <a:latin typeface="+mj-lt"/>
              </a:rPr>
              <a:t>.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2D7EE9D-39F2-88A6-E7BC-5F79B3651B1D}"/>
              </a:ext>
            </a:extLst>
          </p:cNvPr>
          <p:cNvCxnSpPr/>
          <p:nvPr/>
        </p:nvCxnSpPr>
        <p:spPr>
          <a:xfrm flipV="1">
            <a:off x="2519774" y="3580482"/>
            <a:ext cx="135291" cy="11118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02C384-B557-A39D-8026-D76F9BFD2E98}"/>
              </a:ext>
            </a:extLst>
          </p:cNvPr>
          <p:cNvSpPr txBox="1"/>
          <p:nvPr/>
        </p:nvSpPr>
        <p:spPr>
          <a:xfrm>
            <a:off x="1123720" y="4692360"/>
            <a:ext cx="2225407" cy="8617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Stato approvazione documenti </a:t>
            </a:r>
          </a:p>
          <a:p>
            <a:r>
              <a:rPr lang="it-IT" sz="1000" b="1" dirty="0"/>
              <a:t>Parziale</a:t>
            </a:r>
            <a:r>
              <a:rPr lang="it-IT" sz="1000" dirty="0"/>
              <a:t> –indica  che è necessario inserire nuova documentazione</a:t>
            </a:r>
          </a:p>
          <a:p>
            <a:r>
              <a:rPr lang="it-IT" sz="1000" b="1" dirty="0"/>
              <a:t>Completo</a:t>
            </a:r>
            <a:r>
              <a:rPr lang="it-IT" sz="1000" dirty="0"/>
              <a:t> – indica che sono stai inseriti tutti i </a:t>
            </a:r>
            <a:r>
              <a:rPr lang="it-IT" sz="1000" dirty="0" err="1"/>
              <a:t>docuemnti</a:t>
            </a:r>
            <a:r>
              <a:rPr lang="it-IT" sz="1000" dirty="0"/>
              <a:t> necessari  </a:t>
            </a:r>
          </a:p>
        </p:txBody>
      </p:sp>
    </p:spTree>
    <p:extLst>
      <p:ext uri="{BB962C8B-B14F-4D97-AF65-F5344CB8AC3E}">
        <p14:creationId xmlns:p14="http://schemas.microsoft.com/office/powerpoint/2010/main" val="151890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Fasi del workflow del processo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9F0F576-BF9A-ACE4-047B-8BB62CD43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5" t="9987"/>
          <a:stretch/>
        </p:blipFill>
        <p:spPr>
          <a:xfrm>
            <a:off x="156580" y="2299771"/>
            <a:ext cx="8826286" cy="1230948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2D7EE9D-39F2-88A6-E7BC-5F79B3651B1D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1737577" y="3164689"/>
            <a:ext cx="190375" cy="8282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A32507-0650-9C08-1241-93C5AD6EA553}"/>
              </a:ext>
            </a:extLst>
          </p:cNvPr>
          <p:cNvSpPr txBox="1"/>
          <p:nvPr/>
        </p:nvSpPr>
        <p:spPr>
          <a:xfrm>
            <a:off x="624873" y="3992943"/>
            <a:ext cx="2225407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Il tipo azione </a:t>
            </a:r>
            <a:r>
              <a:rPr lang="it-IT" sz="1000" b="1" dirty="0" err="1"/>
              <a:t>Insert</a:t>
            </a:r>
            <a:r>
              <a:rPr lang="it-IT" sz="1000" dirty="0"/>
              <a:t> indica che è necessario inserire almeno un documento nel relativo Folder Documento. </a:t>
            </a:r>
          </a:p>
          <a:p>
            <a:r>
              <a:rPr lang="it-IT" sz="1000" dirty="0"/>
              <a:t>Una volta inseriti tutti i documenti obbligatori il Tipo azione sarà </a:t>
            </a:r>
            <a:r>
              <a:rPr lang="it-IT" sz="1000" b="1" dirty="0"/>
              <a:t>NO ACTION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02C384-B557-A39D-8026-D76F9BFD2E98}"/>
              </a:ext>
            </a:extLst>
          </p:cNvPr>
          <p:cNvSpPr txBox="1"/>
          <p:nvPr/>
        </p:nvSpPr>
        <p:spPr>
          <a:xfrm>
            <a:off x="6568924" y="2573159"/>
            <a:ext cx="2225407" cy="8617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b="1" dirty="0"/>
              <a:t>Folder documento </a:t>
            </a:r>
          </a:p>
          <a:p>
            <a:r>
              <a:rPr lang="it-IT" sz="1000" dirty="0"/>
              <a:t>Può essere associato a uno o più documenti da inserire a seconda che la documentazione richiesta  dipenda dal singolo </a:t>
            </a:r>
            <a:r>
              <a:rPr lang="it-IT" sz="1000" dirty="0" err="1"/>
              <a:t>plant</a:t>
            </a:r>
            <a:r>
              <a:rPr lang="it-IT" sz="1000" dirty="0"/>
              <a:t> o meno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4294623-79C4-7580-3473-F20FB9461B63}"/>
              </a:ext>
            </a:extLst>
          </p:cNvPr>
          <p:cNvCxnSpPr>
            <a:cxnSpLocks/>
          </p:cNvCxnSpPr>
          <p:nvPr/>
        </p:nvCxnSpPr>
        <p:spPr>
          <a:xfrm flipH="1" flipV="1">
            <a:off x="4759287" y="2617498"/>
            <a:ext cx="1809637" cy="308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A66EF1F-CAF9-2091-AC42-1DF563ADB73D}"/>
              </a:ext>
            </a:extLst>
          </p:cNvPr>
          <p:cNvSpPr txBox="1"/>
          <p:nvPr/>
        </p:nvSpPr>
        <p:spPr>
          <a:xfrm>
            <a:off x="3459296" y="3965490"/>
            <a:ext cx="2225407" cy="116955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Stato del </a:t>
            </a:r>
            <a:r>
              <a:rPr lang="it-IT" sz="1000" dirty="0" err="1"/>
              <a:t>Del</a:t>
            </a:r>
            <a:r>
              <a:rPr lang="it-IT" sz="1000" dirty="0"/>
              <a:t> documento </a:t>
            </a:r>
            <a:r>
              <a:rPr lang="it-IT" sz="1000" b="1" dirty="0"/>
              <a:t>Mancante</a:t>
            </a:r>
            <a:r>
              <a:rPr lang="it-IT" sz="1000" dirty="0"/>
              <a:t> indica che è necessario inserire almeno un documento nel Folder Documento. </a:t>
            </a:r>
            <a:br>
              <a:rPr lang="it-IT" sz="1000" dirty="0"/>
            </a:br>
            <a:r>
              <a:rPr lang="it-IT" sz="1000" dirty="0"/>
              <a:t>Una volta inseriti tutti il relativi </a:t>
            </a:r>
            <a:r>
              <a:rPr lang="it-IT" sz="1000" dirty="0" err="1"/>
              <a:t>documente</a:t>
            </a:r>
            <a:r>
              <a:rPr lang="it-IT" sz="1000" dirty="0"/>
              <a:t> lo stato sarà «</a:t>
            </a:r>
            <a:r>
              <a:rPr lang="it-IT" sz="1000" b="1" dirty="0"/>
              <a:t>INSERITO</a:t>
            </a:r>
            <a:r>
              <a:rPr lang="it-IT" sz="1000" dirty="0"/>
              <a:t>»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A772DC7-A4D8-93CC-AC0A-AC190801EF47}"/>
              </a:ext>
            </a:extLst>
          </p:cNvPr>
          <p:cNvCxnSpPr>
            <a:cxnSpLocks/>
          </p:cNvCxnSpPr>
          <p:nvPr/>
        </p:nvCxnSpPr>
        <p:spPr>
          <a:xfrm flipH="1" flipV="1">
            <a:off x="2293928" y="2892510"/>
            <a:ext cx="1895790" cy="11004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5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Fasi del workflow del processo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CD1ACB2-4D21-CA31-0519-FC08716D18DA}"/>
              </a:ext>
            </a:extLst>
          </p:cNvPr>
          <p:cNvSpPr txBox="1"/>
          <p:nvPr/>
        </p:nvSpPr>
        <p:spPr>
          <a:xfrm>
            <a:off x="0" y="1147906"/>
            <a:ext cx="882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Con un doppio click </a:t>
            </a:r>
            <a:r>
              <a:rPr lang="en-US" sz="1400" dirty="0" err="1">
                <a:latin typeface="+mj-lt"/>
              </a:rPr>
              <a:t>sul</a:t>
            </a:r>
            <a:r>
              <a:rPr lang="en-US" sz="1400" dirty="0">
                <a:latin typeface="+mj-lt"/>
              </a:rPr>
              <a:t> folder </a:t>
            </a:r>
            <a:r>
              <a:rPr lang="en-US" sz="1400" dirty="0" err="1">
                <a:latin typeface="+mj-lt"/>
              </a:rPr>
              <a:t>documenti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apre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schermata</a:t>
            </a:r>
            <a:r>
              <a:rPr lang="en-US" sz="1400" dirty="0">
                <a:latin typeface="+mj-lt"/>
              </a:rPr>
              <a:t> per il </a:t>
            </a:r>
            <a:r>
              <a:rPr lang="en-US" sz="1400" dirty="0" err="1">
                <a:latin typeface="+mj-lt"/>
              </a:rPr>
              <a:t>caricamento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documenti</a:t>
            </a:r>
            <a:endParaRPr lang="en-US" sz="1400" dirty="0">
              <a:latin typeface="+mj-lt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083D718-BE46-D1DD-E6B3-46D6B7F03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" y="1807091"/>
            <a:ext cx="8826286" cy="440692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EDE908-38FA-5F56-A548-4CE05A1D4505}"/>
              </a:ext>
            </a:extLst>
          </p:cNvPr>
          <p:cNvSpPr txBox="1"/>
          <p:nvPr/>
        </p:nvSpPr>
        <p:spPr>
          <a:xfrm>
            <a:off x="6450940" y="2573159"/>
            <a:ext cx="2225407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Selezione del documento da inserire sul computer locale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BF4DB7D-E900-3142-ED32-5E9FDE663D51}"/>
              </a:ext>
            </a:extLst>
          </p:cNvPr>
          <p:cNvCxnSpPr>
            <a:cxnSpLocks/>
          </p:cNvCxnSpPr>
          <p:nvPr/>
        </p:nvCxnSpPr>
        <p:spPr>
          <a:xfrm flipH="1" flipV="1">
            <a:off x="5519451" y="2688116"/>
            <a:ext cx="931489" cy="850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966B06-1DD7-9980-54A5-E9344AF843EC}"/>
              </a:ext>
            </a:extLst>
          </p:cNvPr>
          <p:cNvSpPr txBox="1"/>
          <p:nvPr/>
        </p:nvSpPr>
        <p:spPr>
          <a:xfrm>
            <a:off x="0" y="3265386"/>
            <a:ext cx="2225407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Salva l’inserimento del documento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71D970-1A77-5CB6-F0A0-B3B2E8A0765E}"/>
              </a:ext>
            </a:extLst>
          </p:cNvPr>
          <p:cNvSpPr txBox="1"/>
          <p:nvPr/>
        </p:nvSpPr>
        <p:spPr>
          <a:xfrm>
            <a:off x="186174" y="5321310"/>
            <a:ext cx="2225407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Elimina il documento inserito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FFA597F4-57BC-2BEA-4E9B-CB37EC27DD6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225407" y="2973269"/>
            <a:ext cx="467654" cy="4152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1D268FD-747E-D926-8FA5-4DCFD12EC22B}"/>
              </a:ext>
            </a:extLst>
          </p:cNvPr>
          <p:cNvCxnSpPr>
            <a:cxnSpLocks/>
          </p:cNvCxnSpPr>
          <p:nvPr/>
        </p:nvCxnSpPr>
        <p:spPr>
          <a:xfrm flipV="1">
            <a:off x="2411581" y="4925961"/>
            <a:ext cx="597090" cy="5184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71F723D-77D9-644F-D466-407E1B6FD32D}"/>
              </a:ext>
            </a:extLst>
          </p:cNvPr>
          <p:cNvSpPr txBox="1"/>
          <p:nvPr/>
        </p:nvSpPr>
        <p:spPr>
          <a:xfrm>
            <a:off x="6371986" y="4585182"/>
            <a:ext cx="2225407" cy="4001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È possibile inserire delle note per il valutatore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2B097E3B-F755-423D-5590-469A3DABBA4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889523" y="4785237"/>
            <a:ext cx="482463" cy="3766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8213C392-B315-7787-6744-3014CACFECD3}"/>
              </a:ext>
            </a:extLst>
          </p:cNvPr>
          <p:cNvSpPr txBox="1"/>
          <p:nvPr/>
        </p:nvSpPr>
        <p:spPr>
          <a:xfrm>
            <a:off x="6720952" y="5397732"/>
            <a:ext cx="2225407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Visualizza lo storico dei documenti</a:t>
            </a:r>
          </a:p>
        </p:txBody>
      </p:sp>
      <p:cxnSp>
        <p:nvCxnSpPr>
          <p:cNvPr id="7" name="Connettore 2 30">
            <a:extLst>
              <a:ext uri="{FF2B5EF4-FFF2-40B4-BE49-F238E27FC236}">
                <a16:creationId xmlns:a16="http://schemas.microsoft.com/office/drawing/2014/main" id="{08C9223F-2932-6D6C-AD67-D9CC118F995B}"/>
              </a:ext>
            </a:extLst>
          </p:cNvPr>
          <p:cNvCxnSpPr>
            <a:cxnSpLocks/>
          </p:cNvCxnSpPr>
          <p:nvPr/>
        </p:nvCxnSpPr>
        <p:spPr>
          <a:xfrm>
            <a:off x="7816629" y="5643953"/>
            <a:ext cx="0" cy="353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Fasi del workflow del processo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CD1ACB2-4D21-CA31-0519-FC08716D18DA}"/>
              </a:ext>
            </a:extLst>
          </p:cNvPr>
          <p:cNvSpPr txBox="1"/>
          <p:nvPr/>
        </p:nvSpPr>
        <p:spPr>
          <a:xfrm>
            <a:off x="197646" y="934845"/>
            <a:ext cx="882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Per </a:t>
            </a:r>
            <a:r>
              <a:rPr lang="en-US" sz="1400" dirty="0" err="1">
                <a:latin typeface="+mj-lt"/>
              </a:rPr>
              <a:t>alcuni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documenti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sarà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l’inserimento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data di </a:t>
            </a:r>
            <a:r>
              <a:rPr lang="en-US" sz="1400" dirty="0" err="1">
                <a:latin typeface="+mj-lt"/>
              </a:rPr>
              <a:t>rilascio</a:t>
            </a:r>
            <a:endParaRPr lang="en-US" sz="1400" dirty="0"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7B09C4-78CA-DC14-E47C-5BB483997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9592"/>
            <a:ext cx="9144000" cy="36175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F23B3E-4C25-F184-E133-52CC2B2AD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6" y="1393018"/>
            <a:ext cx="6929610" cy="15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Sezione Tracciamento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CD1ACB2-4D21-CA31-0519-FC08716D18DA}"/>
              </a:ext>
            </a:extLst>
          </p:cNvPr>
          <p:cNvSpPr txBox="1"/>
          <p:nvPr/>
        </p:nvSpPr>
        <p:spPr>
          <a:xfrm>
            <a:off x="197641" y="1303449"/>
            <a:ext cx="882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Nella </a:t>
            </a:r>
            <a:r>
              <a:rPr lang="en-US" sz="1400" dirty="0" err="1">
                <a:latin typeface="+mj-lt"/>
              </a:rPr>
              <a:t>sezione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tracciamento</a:t>
            </a:r>
            <a:r>
              <a:rPr lang="en-US" sz="1400" dirty="0">
                <a:latin typeface="+mj-lt"/>
              </a:rPr>
              <a:t>, è possible </a:t>
            </a:r>
            <a:r>
              <a:rPr lang="en-US" sz="1400" dirty="0" err="1">
                <a:latin typeface="+mj-lt"/>
              </a:rPr>
              <a:t>visualizzare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sequenza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azioni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fatte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. </a:t>
            </a:r>
          </a:p>
          <a:p>
            <a:r>
              <a:rPr lang="en-US" sz="1400" dirty="0">
                <a:latin typeface="+mj-lt"/>
              </a:rPr>
              <a:t>È possible </a:t>
            </a:r>
            <a:r>
              <a:rPr lang="en-US" sz="1400" dirty="0" err="1">
                <a:latin typeface="+mj-lt"/>
              </a:rPr>
              <a:t>risalire</a:t>
            </a:r>
            <a:r>
              <a:rPr lang="en-US" sz="1400" dirty="0">
                <a:latin typeface="+mj-lt"/>
              </a:rPr>
              <a:t> a data e </a:t>
            </a:r>
            <a:r>
              <a:rPr lang="en-US" sz="1400" dirty="0" err="1">
                <a:latin typeface="+mj-lt"/>
              </a:rPr>
              <a:t>ora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dell’azione</a:t>
            </a:r>
            <a:r>
              <a:rPr lang="en-US" sz="1400" dirty="0">
                <a:latin typeface="+mj-lt"/>
              </a:rPr>
              <a:t>, all’ </a:t>
            </a:r>
            <a:r>
              <a:rPr lang="en-US" sz="1400" dirty="0" err="1">
                <a:latin typeface="+mj-lt"/>
              </a:rPr>
              <a:t>utente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che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compiuto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l’azione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ecc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9A1F2AC-12A6-DBEE-67DB-C7585FCE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7145"/>
            <a:ext cx="9144000" cy="2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9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0E9BA-C744-BA46-9AE6-F7D954C8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4" y="2564904"/>
            <a:ext cx="4932000" cy="792088"/>
          </a:xfrm>
        </p:spPr>
        <p:txBody>
          <a:bodyPr/>
          <a:lstStyle/>
          <a:p>
            <a:r>
              <a:rPr lang="it-IT" dirty="0"/>
              <a:t>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77744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3CC6750-9755-E492-AA76-5807EDC4AD10}"/>
              </a:ext>
            </a:extLst>
          </p:cNvPr>
          <p:cNvSpPr txBox="1"/>
          <p:nvPr/>
        </p:nvSpPr>
        <p:spPr>
          <a:xfrm>
            <a:off x="41564" y="948483"/>
            <a:ext cx="90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Finchè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rimarrà</a:t>
            </a:r>
            <a:r>
              <a:rPr lang="en-US" sz="1400" dirty="0">
                <a:latin typeface="+mj-lt"/>
              </a:rPr>
              <a:t> a </a:t>
            </a:r>
            <a:r>
              <a:rPr lang="en-US" sz="1400" dirty="0" err="1">
                <a:latin typeface="+mj-lt"/>
              </a:rPr>
              <a:t>suo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carico</a:t>
            </a:r>
            <a:r>
              <a:rPr lang="en-US" sz="1400" dirty="0">
                <a:latin typeface="+mj-lt"/>
              </a:rPr>
              <a:t> , il </a:t>
            </a:r>
            <a:r>
              <a:rPr lang="en-US" sz="1400" dirty="0" err="1">
                <a:latin typeface="+mj-lt"/>
              </a:rPr>
              <a:t>fornitore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potrà</a:t>
            </a:r>
            <a:r>
              <a:rPr lang="en-US" sz="1400" dirty="0">
                <a:latin typeface="+mj-lt"/>
              </a:rPr>
              <a:t> sempre </a:t>
            </a:r>
            <a:r>
              <a:rPr lang="en-US" sz="1400" dirty="0" err="1">
                <a:latin typeface="+mj-lt"/>
              </a:rPr>
              <a:t>cambiare</a:t>
            </a:r>
            <a:r>
              <a:rPr lang="en-US" sz="1400" dirty="0">
                <a:latin typeface="+mj-lt"/>
              </a:rPr>
              <a:t> Data </a:t>
            </a:r>
            <a:r>
              <a:rPr lang="en-US" sz="1400" dirty="0" err="1">
                <a:latin typeface="+mj-lt"/>
              </a:rPr>
              <a:t>inizo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e Data fine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 sempre con il </a:t>
            </a:r>
            <a:r>
              <a:rPr lang="en-US" sz="1400" dirty="0" err="1">
                <a:latin typeface="+mj-lt"/>
              </a:rPr>
              <a:t>vincolo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che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rientrino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nelll</a:t>
            </a:r>
            <a:r>
              <a:rPr lang="en-US" sz="1400" dirty="0">
                <a:latin typeface="+mj-lt"/>
              </a:rPr>
              <a:t>’ intervallo Data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Inizio</a:t>
            </a:r>
            <a:r>
              <a:rPr lang="en-US" sz="1400" dirty="0">
                <a:latin typeface="+mj-lt"/>
              </a:rPr>
              <a:t> e Data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Fine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E5FB0-079C-1DA7-0212-39191974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1485817"/>
            <a:ext cx="8977744" cy="14703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47472C55-8A22-2AA3-7F55-533E5406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4" y="3690610"/>
            <a:ext cx="8534400" cy="1257300"/>
          </a:xfrm>
          <a:prstGeom prst="rect">
            <a:avLst/>
          </a:prstGeom>
        </p:spPr>
      </p:pic>
      <p:sp>
        <p:nvSpPr>
          <p:cNvPr id="30" name="TextBox 1">
            <a:extLst>
              <a:ext uri="{FF2B5EF4-FFF2-40B4-BE49-F238E27FC236}">
                <a16:creationId xmlns:a16="http://schemas.microsoft.com/office/drawing/2014/main" id="{31B21E81-243F-9DA6-749F-FABDA288CEB6}"/>
              </a:ext>
            </a:extLst>
          </p:cNvPr>
          <p:cNvSpPr txBox="1"/>
          <p:nvPr/>
        </p:nvSpPr>
        <p:spPr>
          <a:xfrm>
            <a:off x="41564" y="3167390"/>
            <a:ext cx="906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Allo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stesso</a:t>
            </a:r>
            <a:r>
              <a:rPr lang="en-US" sz="1400" dirty="0">
                <a:latin typeface="+mj-lt"/>
              </a:rPr>
              <a:t> modo ,</a:t>
            </a:r>
            <a:r>
              <a:rPr lang="en-US" sz="1400" dirty="0" err="1">
                <a:latin typeface="+mj-lt"/>
              </a:rPr>
              <a:t>finchè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rimarrà</a:t>
            </a:r>
            <a:r>
              <a:rPr lang="en-US" sz="1400" dirty="0">
                <a:latin typeface="+mj-lt"/>
              </a:rPr>
              <a:t> a </a:t>
            </a:r>
            <a:r>
              <a:rPr lang="en-US" sz="1400" dirty="0" err="1">
                <a:latin typeface="+mj-lt"/>
              </a:rPr>
              <a:t>suo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carico</a:t>
            </a:r>
            <a:r>
              <a:rPr lang="en-US" sz="1400" dirty="0">
                <a:latin typeface="+mj-lt"/>
              </a:rPr>
              <a:t> , il </a:t>
            </a:r>
            <a:r>
              <a:rPr lang="en-US" sz="1400" dirty="0" err="1">
                <a:latin typeface="+mj-lt"/>
              </a:rPr>
              <a:t>fornitore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potrà</a:t>
            </a:r>
            <a:r>
              <a:rPr lang="en-US" sz="1400" dirty="0">
                <a:latin typeface="+mj-lt"/>
              </a:rPr>
              <a:t>  sempre </a:t>
            </a:r>
            <a:r>
              <a:rPr lang="en-US" sz="1400" dirty="0" err="1">
                <a:latin typeface="+mj-lt"/>
              </a:rPr>
              <a:t>aggiungere</a:t>
            </a:r>
            <a:r>
              <a:rPr lang="en-US" sz="1400" dirty="0">
                <a:latin typeface="+mj-lt"/>
              </a:rPr>
              <a:t> un nuovo </a:t>
            </a:r>
            <a:r>
              <a:rPr lang="en-US" sz="1400" dirty="0" err="1">
                <a:latin typeface="+mj-lt"/>
              </a:rPr>
              <a:t>sito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; </a:t>
            </a:r>
            <a:r>
              <a:rPr lang="en-US" sz="1400" dirty="0" err="1">
                <a:latin typeface="+mj-lt"/>
              </a:rPr>
              <a:t>ovviamente</a:t>
            </a:r>
            <a:r>
              <a:rPr lang="en-US" sz="1400" dirty="0">
                <a:latin typeface="+mj-lt"/>
              </a:rPr>
              <a:t> il </a:t>
            </a:r>
            <a:r>
              <a:rPr lang="en-US" sz="1400" dirty="0" err="1">
                <a:latin typeface="+mj-lt"/>
              </a:rPr>
              <a:t>sito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dovrà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essere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presente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lista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siti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della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relativa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 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FA02AD6-84C4-D868-0FA7-0BCC0CC35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438" y="5573732"/>
            <a:ext cx="3037746" cy="430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E9DE2B83-715A-4321-E1A1-CE54213A6221}"/>
              </a:ext>
            </a:extLst>
          </p:cNvPr>
          <p:cNvSpPr txBox="1"/>
          <p:nvPr/>
        </p:nvSpPr>
        <p:spPr>
          <a:xfrm>
            <a:off x="4907818" y="5516083"/>
            <a:ext cx="342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Per </a:t>
            </a:r>
            <a:r>
              <a:rPr lang="en-US" sz="1400" dirty="0" err="1">
                <a:latin typeface="+mj-lt"/>
              </a:rPr>
              <a:t>annullare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una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il </a:t>
            </a:r>
            <a:r>
              <a:rPr lang="en-US" sz="1400" dirty="0" err="1">
                <a:latin typeface="+mj-lt"/>
              </a:rPr>
              <a:t>fornitore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utilizzare</a:t>
            </a:r>
            <a:r>
              <a:rPr lang="en-US" sz="1400" dirty="0">
                <a:latin typeface="+mj-lt"/>
              </a:rPr>
              <a:t> il tasto “</a:t>
            </a:r>
            <a:r>
              <a:rPr lang="en-US" sz="1400" dirty="0" err="1">
                <a:latin typeface="+mj-lt"/>
              </a:rPr>
              <a:t>Rifiuta</a:t>
            </a:r>
            <a:r>
              <a:rPr lang="en-US" sz="1400" dirty="0">
                <a:latin typeface="+mj-lt"/>
              </a:rPr>
              <a:t>”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CAA2E1-7C84-DC03-EA1D-2F3FFC9C65E0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Altre informazioni</a:t>
            </a:r>
          </a:p>
        </p:txBody>
      </p:sp>
    </p:spTree>
    <p:extLst>
      <p:ext uri="{BB962C8B-B14F-4D97-AF65-F5344CB8AC3E}">
        <p14:creationId xmlns:p14="http://schemas.microsoft.com/office/powerpoint/2010/main" val="105024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Accesso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136D6E-CA96-3CDE-79B1-EE9071D96065}"/>
              </a:ext>
            </a:extLst>
          </p:cNvPr>
          <p:cNvSpPr txBox="1"/>
          <p:nvPr/>
        </p:nvSpPr>
        <p:spPr>
          <a:xfrm>
            <a:off x="206899" y="1175561"/>
            <a:ext cx="8652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+mj-lt"/>
                <a:ea typeface="Calibri" panose="020F0502020204030204" pitchFamily="34" charset="0"/>
              </a:rPr>
              <a:t>L</a:t>
            </a:r>
            <a:r>
              <a:rPr lang="it-IT" sz="1400" dirty="0">
                <a:effectLst/>
                <a:latin typeface="+mj-lt"/>
                <a:ea typeface="Calibri" panose="020F0502020204030204" pitchFamily="34" charset="0"/>
              </a:rPr>
              <a:t>’accesso avviene da Ariba Network con questo link: </a:t>
            </a:r>
            <a:r>
              <a:rPr lang="it-IT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https://supplier.ariba.com/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ADE5B0-AEF1-12F8-F0E6-DD4FCC7DBB27}"/>
              </a:ext>
            </a:extLst>
          </p:cNvPr>
          <p:cNvSpPr txBox="1"/>
          <p:nvPr/>
        </p:nvSpPr>
        <p:spPr>
          <a:xfrm>
            <a:off x="197646" y="1637226"/>
            <a:ext cx="8652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+mj-lt"/>
                <a:ea typeface="Calibri" panose="020F0502020204030204" pitchFamily="34" charset="0"/>
              </a:rPr>
              <a:t>Dopo l’accesso, si</a:t>
            </a:r>
            <a:r>
              <a:rPr lang="it-IT" sz="1400" dirty="0">
                <a:latin typeface="+mj-lt"/>
                <a:ea typeface="Calibri" panose="020F0502020204030204" pitchFamily="34" charset="0"/>
              </a:rPr>
              <a:t> atterrerà sulla pagina di cui sotto e, </a:t>
            </a:r>
            <a:r>
              <a:rPr lang="it-IT" sz="1400" dirty="0">
                <a:effectLst/>
                <a:latin typeface="+mj-lt"/>
                <a:ea typeface="Calibri" panose="020F0502020204030204" pitchFamily="34" charset="0"/>
              </a:rPr>
              <a:t>cliccando su Leonardo, si </a:t>
            </a:r>
            <a:r>
              <a:rPr lang="it-IT" sz="1400" dirty="0">
                <a:latin typeface="+mj-lt"/>
                <a:ea typeface="Calibri" panose="020F0502020204030204" pitchFamily="34" charset="0"/>
              </a:rPr>
              <a:t>entrerà nell’applicativo per il Subappalto</a:t>
            </a:r>
            <a:endParaRPr lang="it-IT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026" name="Immagine 3">
            <a:extLst>
              <a:ext uri="{FF2B5EF4-FFF2-40B4-BE49-F238E27FC236}">
                <a16:creationId xmlns:a16="http://schemas.microsoft.com/office/drawing/2014/main" id="{807C0F82-A83D-9110-3FF6-C4DC0F70B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0445"/>
            <a:ext cx="9144001" cy="39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84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Altre informazioni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0D62EE7-2668-9D8C-B91C-188966493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1" y="848880"/>
            <a:ext cx="2924175" cy="142875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3E3A556-2F3F-4553-7220-57267B6971E4}"/>
              </a:ext>
            </a:extLst>
          </p:cNvPr>
          <p:cNvSpPr txBox="1"/>
          <p:nvPr/>
        </p:nvSpPr>
        <p:spPr>
          <a:xfrm>
            <a:off x="41563" y="2399344"/>
            <a:ext cx="432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My Request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3CC6750-9755-E492-AA76-5807EDC4AD10}"/>
              </a:ext>
            </a:extLst>
          </p:cNvPr>
          <p:cNvSpPr txBox="1"/>
          <p:nvPr/>
        </p:nvSpPr>
        <p:spPr>
          <a:xfrm>
            <a:off x="3691765" y="1364336"/>
            <a:ext cx="4320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Utilizzando</a:t>
            </a:r>
            <a:r>
              <a:rPr lang="en-US" sz="1400" dirty="0">
                <a:latin typeface="+mj-lt"/>
              </a:rPr>
              <a:t> la </a:t>
            </a:r>
            <a:r>
              <a:rPr lang="en-US" sz="1400" dirty="0" err="1">
                <a:latin typeface="+mj-lt"/>
              </a:rPr>
              <a:t>lista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selezione</a:t>
            </a:r>
            <a:r>
              <a:rPr lang="en-US" sz="1400" dirty="0">
                <a:latin typeface="+mj-lt"/>
              </a:rPr>
              <a:t> in alto a sinistra, </a:t>
            </a:r>
            <a:r>
              <a:rPr lang="en-US" sz="1400" dirty="0" err="1">
                <a:latin typeface="+mj-lt"/>
              </a:rPr>
              <a:t>l’utente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potra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selezionare</a:t>
            </a:r>
            <a:r>
              <a:rPr lang="en-US" sz="1400" dirty="0">
                <a:latin typeface="+mj-lt"/>
              </a:rPr>
              <a:t> due </a:t>
            </a:r>
            <a:r>
              <a:rPr lang="en-US" sz="1400" dirty="0" err="1">
                <a:latin typeface="+mj-lt"/>
              </a:rPr>
              <a:t>differenti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liste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C8B1F50-FCC3-60A2-2334-FA4DC59F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" y="3172484"/>
            <a:ext cx="9060873" cy="556970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BD98B68C-0F79-4688-E51F-152222567C26}"/>
              </a:ext>
            </a:extLst>
          </p:cNvPr>
          <p:cNvSpPr txBox="1"/>
          <p:nvPr/>
        </p:nvSpPr>
        <p:spPr>
          <a:xfrm>
            <a:off x="41563" y="2649838"/>
            <a:ext cx="896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Lista </a:t>
            </a:r>
            <a:r>
              <a:rPr lang="en-US" sz="1400" dirty="0" err="1">
                <a:latin typeface="+mj-lt"/>
              </a:rPr>
              <a:t>delle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inizializzate</a:t>
            </a:r>
            <a:r>
              <a:rPr lang="en-US" sz="1400" dirty="0">
                <a:latin typeface="+mj-lt"/>
              </a:rPr>
              <a:t> ma non </a:t>
            </a:r>
            <a:r>
              <a:rPr lang="en-US" sz="1400" dirty="0" err="1">
                <a:latin typeface="+mj-lt"/>
              </a:rPr>
              <a:t>portate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allo</a:t>
            </a:r>
            <a:r>
              <a:rPr lang="en-US" sz="1400" dirty="0">
                <a:latin typeface="+mj-lt"/>
              </a:rPr>
              <a:t> step </a:t>
            </a:r>
            <a:r>
              <a:rPr lang="en-US" sz="1400" dirty="0" err="1">
                <a:latin typeface="+mj-lt"/>
              </a:rPr>
              <a:t>successivo</a:t>
            </a:r>
            <a:r>
              <a:rPr lang="en-US" sz="1400" dirty="0">
                <a:latin typeface="+mj-lt"/>
              </a:rPr>
              <a:t> (in </a:t>
            </a:r>
            <a:r>
              <a:rPr lang="en-US" sz="1400" dirty="0" err="1">
                <a:latin typeface="+mj-lt"/>
              </a:rPr>
              <a:t>pratica</a:t>
            </a:r>
            <a:r>
              <a:rPr lang="en-US" sz="1400" dirty="0">
                <a:latin typeface="+mj-lt"/>
              </a:rPr>
              <a:t> le sole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in </a:t>
            </a:r>
            <a:r>
              <a:rPr lang="en-US" sz="1400" dirty="0" err="1">
                <a:latin typeface="+mj-lt"/>
              </a:rPr>
              <a:t>stato</a:t>
            </a:r>
            <a:r>
              <a:rPr lang="en-US" sz="1400" dirty="0">
                <a:latin typeface="+mj-lt"/>
              </a:rPr>
              <a:t> “NUOVA”)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46D7AD9-E4B7-85B7-63A9-7B37AB0BACDB}"/>
              </a:ext>
            </a:extLst>
          </p:cNvPr>
          <p:cNvSpPr txBox="1"/>
          <p:nvPr/>
        </p:nvSpPr>
        <p:spPr>
          <a:xfrm>
            <a:off x="41563" y="3756983"/>
            <a:ext cx="432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ALL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3952226A-D737-783C-3718-FC4CB4D0F251}"/>
              </a:ext>
            </a:extLst>
          </p:cNvPr>
          <p:cNvSpPr txBox="1"/>
          <p:nvPr/>
        </p:nvSpPr>
        <p:spPr>
          <a:xfrm>
            <a:off x="41563" y="3998067"/>
            <a:ext cx="8676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I </a:t>
            </a:r>
            <a:r>
              <a:rPr lang="en-US" sz="1400" dirty="0" err="1">
                <a:latin typeface="+mj-lt"/>
              </a:rPr>
              <a:t>fornitori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vedranno</a:t>
            </a:r>
            <a:r>
              <a:rPr lang="en-US" sz="1400" dirty="0">
                <a:latin typeface="+mj-lt"/>
              </a:rPr>
              <a:t> tutte le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in </a:t>
            </a:r>
            <a:r>
              <a:rPr lang="en-US" sz="1400" dirty="0" err="1">
                <a:latin typeface="+mj-lt"/>
              </a:rPr>
              <a:t>essere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sebbene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esclusivamente</a:t>
            </a:r>
            <a:r>
              <a:rPr lang="en-US" sz="1400" dirty="0">
                <a:latin typeface="+mj-lt"/>
              </a:rPr>
              <a:t> solo quelle a loro legate.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1DA4F8A-0FC9-96DA-9363-4FECC851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" y="4472922"/>
            <a:ext cx="9144000" cy="69111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1C9122C-B764-7485-76D0-9FBF1D1ED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2" y="5213771"/>
            <a:ext cx="3427413" cy="1212729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A7DA28D7-3D93-D47E-2482-0E33B6199614}"/>
              </a:ext>
            </a:extLst>
          </p:cNvPr>
          <p:cNvSpPr txBox="1"/>
          <p:nvPr/>
        </p:nvSpPr>
        <p:spPr>
          <a:xfrm>
            <a:off x="3899583" y="5494410"/>
            <a:ext cx="432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La </a:t>
            </a:r>
            <a:r>
              <a:rPr lang="en-US" sz="1400" dirty="0" err="1">
                <a:latin typeface="+mj-lt"/>
              </a:rPr>
              <a:t>freccia</a:t>
            </a:r>
            <a:r>
              <a:rPr lang="en-US" sz="1400" dirty="0">
                <a:latin typeface="+mj-lt"/>
              </a:rPr>
              <a:t> a </a:t>
            </a:r>
            <a:r>
              <a:rPr lang="en-US" sz="1400" dirty="0" err="1">
                <a:latin typeface="+mj-lt"/>
              </a:rPr>
              <a:t>lato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potrà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essere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utilizzata</a:t>
            </a:r>
            <a:r>
              <a:rPr lang="en-US" sz="1400" dirty="0">
                <a:latin typeface="+mj-lt"/>
              </a:rPr>
              <a:t> per </a:t>
            </a:r>
            <a:r>
              <a:rPr lang="en-US" sz="1400" dirty="0" err="1">
                <a:latin typeface="+mj-lt"/>
              </a:rPr>
              <a:t>ritornare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all’interfaccia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precedente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28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0974-1158-FB17-E4D5-9F9DFDA86E51}"/>
              </a:ext>
            </a:extLst>
          </p:cNvPr>
          <p:cNvSpPr txBox="1"/>
          <p:nvPr/>
        </p:nvSpPr>
        <p:spPr>
          <a:xfrm>
            <a:off x="120073" y="4565446"/>
            <a:ext cx="8826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L’ </a:t>
            </a:r>
            <a:r>
              <a:rPr lang="en-US" sz="1400" dirty="0" err="1">
                <a:latin typeface="+mj-lt"/>
              </a:rPr>
              <a:t>utente</a:t>
            </a:r>
            <a:r>
              <a:rPr lang="en-US" sz="1400" dirty="0">
                <a:latin typeface="+mj-lt"/>
              </a:rPr>
              <a:t> accede al </a:t>
            </a:r>
            <a:r>
              <a:rPr lang="en-US" sz="1400" dirty="0" err="1">
                <a:latin typeface="+mj-lt"/>
              </a:rPr>
              <a:t>sistema</a:t>
            </a:r>
            <a:r>
              <a:rPr lang="en-US" sz="1400" dirty="0">
                <a:latin typeface="+mj-lt"/>
              </a:rPr>
              <a:t> e </a:t>
            </a:r>
            <a:r>
              <a:rPr lang="en-US" sz="1400" dirty="0" err="1">
                <a:latin typeface="+mj-lt"/>
              </a:rPr>
              <a:t>visualizza</a:t>
            </a:r>
            <a:r>
              <a:rPr lang="en-US" sz="1400" dirty="0">
                <a:latin typeface="+mj-lt"/>
              </a:rPr>
              <a:t> le </a:t>
            </a:r>
            <a:r>
              <a:rPr lang="en-US" sz="1400" dirty="0" err="1">
                <a:latin typeface="+mj-lt"/>
              </a:rPr>
              <a:t>sezioni</a:t>
            </a:r>
            <a:r>
              <a:rPr lang="en-US" sz="140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Relativa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allle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in </a:t>
            </a:r>
            <a:r>
              <a:rPr lang="en-US" sz="1400" dirty="0" err="1">
                <a:latin typeface="+mj-lt"/>
              </a:rPr>
              <a:t>corso</a:t>
            </a:r>
            <a:r>
              <a:rPr lang="en-US" sz="1400" dirty="0">
                <a:latin typeface="+mj-lt"/>
              </a:rPr>
              <a:t> associate al </a:t>
            </a:r>
            <a:r>
              <a:rPr lang="en-US" sz="1400" dirty="0" err="1">
                <a:latin typeface="+mj-lt"/>
              </a:rPr>
              <a:t>fornitore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Subappalto</a:t>
            </a:r>
            <a:endParaRPr lang="en-US" sz="14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+mj-lt"/>
              </a:rPr>
              <a:t>Relativa</a:t>
            </a:r>
            <a:r>
              <a:rPr lang="en-US" sz="1400" dirty="0">
                <a:latin typeface="+mj-lt"/>
              </a:rPr>
              <a:t> alle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precedentemente</a:t>
            </a:r>
            <a:r>
              <a:rPr lang="en-US" sz="1400" dirty="0">
                <a:latin typeface="+mj-lt"/>
              </a:rPr>
              <a:t> create dal </a:t>
            </a:r>
            <a:r>
              <a:rPr lang="en-US" sz="1400" dirty="0" err="1">
                <a:latin typeface="+mj-lt"/>
              </a:rPr>
              <a:t>fornitore</a:t>
            </a:r>
            <a:endParaRPr lang="en-US" sz="1400" dirty="0">
              <a:latin typeface="+mj-lt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Visualizzazione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99A9998-9A11-738D-4A17-96FEE11127F8}"/>
              </a:ext>
            </a:extLst>
          </p:cNvPr>
          <p:cNvSpPr txBox="1"/>
          <p:nvPr/>
        </p:nvSpPr>
        <p:spPr>
          <a:xfrm>
            <a:off x="158857" y="5833173"/>
            <a:ext cx="882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Sarà</a:t>
            </a:r>
            <a:r>
              <a:rPr lang="en-US" sz="1400" dirty="0">
                <a:latin typeface="+mj-lt"/>
              </a:rPr>
              <a:t> possible </a:t>
            </a:r>
            <a:r>
              <a:rPr lang="en-US" sz="1400" dirty="0" err="1">
                <a:latin typeface="+mj-lt"/>
              </a:rPr>
              <a:t>creare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richieste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subappalto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qulasiasi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richiesta</a:t>
            </a:r>
            <a:r>
              <a:rPr lang="en-US" sz="1400" dirty="0">
                <a:latin typeface="+mj-lt"/>
              </a:rPr>
              <a:t> di </a:t>
            </a:r>
            <a:r>
              <a:rPr lang="en-US" sz="1400" dirty="0" err="1">
                <a:latin typeface="+mj-lt"/>
              </a:rPr>
              <a:t>appalto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subappaltabili</a:t>
            </a:r>
            <a:r>
              <a:rPr lang="en-US" sz="1400" dirty="0">
                <a:latin typeface="+mj-lt"/>
              </a:rPr>
              <a:t> con </a:t>
            </a:r>
            <a:r>
              <a:rPr lang="en-US" sz="1400" dirty="0" err="1">
                <a:latin typeface="+mj-lt"/>
              </a:rPr>
              <a:t>stato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diverso</a:t>
            </a:r>
            <a:r>
              <a:rPr lang="en-US" sz="1400" dirty="0">
                <a:latin typeface="+mj-lt"/>
              </a:rPr>
              <a:t> da “</a:t>
            </a:r>
            <a:r>
              <a:rPr lang="en-US" sz="1400" dirty="0" err="1">
                <a:latin typeface="+mj-lt"/>
              </a:rPr>
              <a:t>Rifiutata</a:t>
            </a:r>
            <a:r>
              <a:rPr lang="en-US" sz="1400" dirty="0">
                <a:latin typeface="+mj-lt"/>
              </a:rPr>
              <a:t>”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4A7BF9D-5259-F6C2-B4D9-71BEADBC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845"/>
            <a:ext cx="9144000" cy="32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7FC140D-5317-8EBC-517A-E475B82BCB7D}"/>
              </a:ext>
            </a:extLst>
          </p:cNvPr>
          <p:cNvSpPr txBox="1">
            <a:spLocks/>
          </p:cNvSpPr>
          <p:nvPr/>
        </p:nvSpPr>
        <p:spPr>
          <a:xfrm>
            <a:off x="197646" y="476672"/>
            <a:ext cx="8748713" cy="458173"/>
          </a:xfrm>
          <a:prstGeom prst="rect">
            <a:avLst/>
          </a:prstGeom>
        </p:spPr>
        <p:txBody>
          <a:bodyPr lIns="0" tIns="0" rIns="0" bIns="0" anchor="t"/>
          <a:lstStyle>
            <a:lvl1pPr algn="l" defTabSz="342884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>
                <a:solidFill>
                  <a:srgbClr val="E4002B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884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884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766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649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532" algn="ctr" defTabSz="342884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2000" dirty="0"/>
              <a:t>Descrizione del processo  </a:t>
            </a:r>
            <a:r>
              <a:rPr lang="it-IT" sz="2000" dirty="0">
                <a:solidFill>
                  <a:schemeClr val="tx1"/>
                </a:solidFill>
              </a:rPr>
              <a:t>Visualizzazione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8ACBAC-A344-B1F3-DAFD-367429B97FDF}"/>
              </a:ext>
            </a:extLst>
          </p:cNvPr>
          <p:cNvSpPr txBox="1"/>
          <p:nvPr/>
        </p:nvSpPr>
        <p:spPr>
          <a:xfrm>
            <a:off x="19050" y="3770174"/>
            <a:ext cx="90325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Per cercare una richiesta specifica, l'utente può utilizzare uno dei seguenti filtri:</a:t>
            </a:r>
          </a:p>
          <a:p>
            <a:r>
              <a:rPr lang="it-IT" sz="1400" i="1" dirty="0">
                <a:latin typeface="+mj-lt"/>
              </a:rPr>
              <a:t>• ID Subappalto </a:t>
            </a:r>
          </a:p>
          <a:p>
            <a:r>
              <a:rPr lang="it-IT" sz="1400" i="1" dirty="0">
                <a:latin typeface="+mj-lt"/>
              </a:rPr>
              <a:t>• ID di ODA/Contratto</a:t>
            </a:r>
          </a:p>
          <a:p>
            <a:r>
              <a:rPr lang="it-IT" sz="1400" i="1" dirty="0">
                <a:latin typeface="+mj-lt"/>
              </a:rPr>
              <a:t>• ID Appalto</a:t>
            </a:r>
          </a:p>
          <a:p>
            <a:r>
              <a:rPr lang="it-IT" sz="1400" i="1" dirty="0">
                <a:latin typeface="+mj-lt"/>
              </a:rPr>
              <a:t>• Stato della richiesta</a:t>
            </a:r>
          </a:p>
          <a:p>
            <a:r>
              <a:rPr lang="it-IT" sz="1400" i="1" dirty="0">
                <a:latin typeface="+mj-lt"/>
              </a:rPr>
              <a:t>• Data di inizio </a:t>
            </a:r>
            <a:r>
              <a:rPr lang="it-IT" sz="1400" i="1" dirty="0" err="1">
                <a:latin typeface="+mj-lt"/>
              </a:rPr>
              <a:t>SubAppalto</a:t>
            </a:r>
            <a:endParaRPr lang="it-IT" sz="1400" i="1" dirty="0">
              <a:latin typeface="+mj-lt"/>
            </a:endParaRPr>
          </a:p>
          <a:p>
            <a:r>
              <a:rPr lang="it-IT" sz="1400" i="1" dirty="0">
                <a:latin typeface="+mj-lt"/>
              </a:rPr>
              <a:t>• Stato </a:t>
            </a:r>
            <a:r>
              <a:rPr lang="it-IT" sz="1400" i="1" dirty="0" err="1">
                <a:latin typeface="+mj-lt"/>
              </a:rPr>
              <a:t>SubAppalto</a:t>
            </a:r>
            <a:endParaRPr lang="it-IT" sz="1400" i="1" dirty="0">
              <a:latin typeface="+mj-lt"/>
            </a:endParaRPr>
          </a:p>
          <a:p>
            <a:r>
              <a:rPr lang="it-IT" sz="1400" i="1" dirty="0">
                <a:latin typeface="+mj-lt"/>
              </a:rPr>
              <a:t>• Nome del fornitore</a:t>
            </a:r>
          </a:p>
          <a:p>
            <a:r>
              <a:rPr lang="it-IT" sz="1400" i="1" dirty="0">
                <a:latin typeface="+mj-lt"/>
              </a:rPr>
              <a:t>• Importo del contratto</a:t>
            </a:r>
          </a:p>
          <a:p>
            <a:r>
              <a:rPr lang="it-IT" sz="1400" i="1" dirty="0">
                <a:latin typeface="+mj-lt"/>
              </a:rPr>
              <a:t>• Importo subappalto</a:t>
            </a:r>
          </a:p>
          <a:p>
            <a:r>
              <a:rPr lang="it-IT" sz="1400" i="1" dirty="0">
                <a:latin typeface="+mj-lt"/>
              </a:rPr>
              <a:t>• Data di creazione del PO/contratto</a:t>
            </a:r>
          </a:p>
          <a:p>
            <a:r>
              <a:rPr lang="it-IT" sz="1400" i="1" dirty="0">
                <a:latin typeface="+mj-lt"/>
              </a:rPr>
              <a:t>• Data di fine validità del PO/contratto</a:t>
            </a:r>
            <a:endParaRPr lang="en-US" sz="1400" i="1" dirty="0">
              <a:latin typeface="+mj-lt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CE67ED0-FA5B-6952-814F-721E3165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34845"/>
            <a:ext cx="9124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60BCE-FE88-0372-A239-0115824A2C32}"/>
              </a:ext>
            </a:extLst>
          </p:cNvPr>
          <p:cNvSpPr txBox="1"/>
          <p:nvPr/>
        </p:nvSpPr>
        <p:spPr>
          <a:xfrm>
            <a:off x="149609" y="1452620"/>
            <a:ext cx="884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Per </a:t>
            </a:r>
            <a:r>
              <a:rPr lang="en-US" sz="1400" i="1" dirty="0" err="1">
                <a:latin typeface="+mj-lt"/>
              </a:rPr>
              <a:t>creare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una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richiesta</a:t>
            </a:r>
            <a:r>
              <a:rPr lang="en-US" sz="1400" i="1" dirty="0">
                <a:latin typeface="+mj-lt"/>
              </a:rPr>
              <a:t> di </a:t>
            </a:r>
            <a:r>
              <a:rPr lang="en-US" sz="1400" i="1" dirty="0" err="1">
                <a:latin typeface="+mj-lt"/>
              </a:rPr>
              <a:t>Subappalto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l’utente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deve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selezionare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una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richiesta</a:t>
            </a:r>
            <a:r>
              <a:rPr lang="en-US" sz="1400" i="1" dirty="0">
                <a:latin typeface="+mj-lt"/>
              </a:rPr>
              <a:t> di </a:t>
            </a:r>
            <a:r>
              <a:rPr lang="en-US" sz="1400" i="1" dirty="0" err="1">
                <a:latin typeface="+mj-lt"/>
              </a:rPr>
              <a:t>Appalto</a:t>
            </a:r>
            <a:r>
              <a:rPr lang="en-US" sz="1400" i="1" dirty="0">
                <a:latin typeface="+mj-lt"/>
              </a:rPr>
              <a:t> e </a:t>
            </a:r>
            <a:r>
              <a:rPr lang="en-US" sz="1400" i="1" dirty="0" err="1">
                <a:latin typeface="+mj-lt"/>
              </a:rPr>
              <a:t>cliccare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sul</a:t>
            </a:r>
            <a:r>
              <a:rPr lang="en-US" sz="1400" i="1" dirty="0">
                <a:latin typeface="+mj-lt"/>
              </a:rPr>
              <a:t> tasto “</a:t>
            </a:r>
            <a:r>
              <a:rPr lang="en-US" sz="1400" b="1" i="1" dirty="0" err="1">
                <a:latin typeface="+mj-lt"/>
              </a:rPr>
              <a:t>Crea</a:t>
            </a:r>
            <a:r>
              <a:rPr lang="en-US" sz="1400" b="1" i="1" dirty="0">
                <a:latin typeface="+mj-lt"/>
              </a:rPr>
              <a:t> </a:t>
            </a:r>
            <a:r>
              <a:rPr lang="en-US" sz="1400" b="1" i="1" dirty="0" err="1">
                <a:latin typeface="+mj-lt"/>
              </a:rPr>
              <a:t>Richiesta</a:t>
            </a:r>
            <a:r>
              <a:rPr lang="en-US" sz="1400" b="1" i="1" dirty="0">
                <a:latin typeface="+mj-lt"/>
              </a:rPr>
              <a:t> di </a:t>
            </a:r>
            <a:r>
              <a:rPr lang="en-US" sz="1400" b="1" i="1" dirty="0" err="1">
                <a:latin typeface="+mj-lt"/>
              </a:rPr>
              <a:t>SubAppalto</a:t>
            </a:r>
            <a:r>
              <a:rPr lang="en-US" sz="1400" i="1" dirty="0">
                <a:latin typeface="+mj-lt"/>
              </a:rPr>
              <a:t>”</a:t>
            </a:r>
            <a:endParaRPr lang="it-IT" sz="1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E93DD-AB5E-1C5C-F10A-3302BA2BDA8F}"/>
              </a:ext>
            </a:extLst>
          </p:cNvPr>
          <p:cNvSpPr txBox="1"/>
          <p:nvPr/>
        </p:nvSpPr>
        <p:spPr>
          <a:xfrm>
            <a:off x="131478" y="3384158"/>
            <a:ext cx="854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+mj-lt"/>
              </a:rPr>
              <a:t>Successivamente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l’utente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dovrà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selezionare</a:t>
            </a:r>
            <a:r>
              <a:rPr lang="en-US" sz="1400" i="1" dirty="0">
                <a:latin typeface="+mj-lt"/>
              </a:rPr>
              <a:t> un </a:t>
            </a:r>
            <a:r>
              <a:rPr lang="en-US" sz="1400" i="1" dirty="0" err="1">
                <a:latin typeface="+mj-lt"/>
              </a:rPr>
              <a:t>subappaltatore</a:t>
            </a:r>
            <a:r>
              <a:rPr lang="en-US" sz="1400" i="1" dirty="0">
                <a:latin typeface="+mj-lt"/>
              </a:rPr>
              <a:t> o </a:t>
            </a:r>
            <a:r>
              <a:rPr lang="en-US" sz="1400" i="1" dirty="0" err="1">
                <a:latin typeface="+mj-lt"/>
              </a:rPr>
              <a:t>crearne</a:t>
            </a:r>
            <a:r>
              <a:rPr lang="en-US" sz="1400" i="1" dirty="0">
                <a:latin typeface="+mj-lt"/>
              </a:rPr>
              <a:t> uno </a:t>
            </a:r>
            <a:endParaRPr lang="it-IT" sz="1400" i="1" dirty="0">
              <a:latin typeface="+mj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476672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Creazione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BF64F7-64DC-9F59-39AC-27BBB360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8" y="2051343"/>
            <a:ext cx="8796747" cy="30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60BCE-FE88-0372-A239-0115824A2C32}"/>
              </a:ext>
            </a:extLst>
          </p:cNvPr>
          <p:cNvSpPr txBox="1"/>
          <p:nvPr/>
        </p:nvSpPr>
        <p:spPr>
          <a:xfrm>
            <a:off x="179512" y="1048090"/>
            <a:ext cx="912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j-lt"/>
              </a:rPr>
              <a:t>Si </a:t>
            </a:r>
            <a:r>
              <a:rPr lang="en-US" sz="1400" i="1" dirty="0" err="1">
                <a:latin typeface="+mj-lt"/>
              </a:rPr>
              <a:t>aprirà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qunidi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una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schermata</a:t>
            </a:r>
            <a:r>
              <a:rPr lang="en-US" sz="1400" i="1" dirty="0">
                <a:latin typeface="+mj-lt"/>
              </a:rPr>
              <a:t> in cui </a:t>
            </a:r>
            <a:r>
              <a:rPr lang="en-US" sz="1400" i="1" dirty="0" err="1">
                <a:latin typeface="+mj-lt"/>
              </a:rPr>
              <a:t>sarà</a:t>
            </a:r>
            <a:r>
              <a:rPr lang="en-US" sz="1400" i="1" dirty="0">
                <a:latin typeface="+mj-lt"/>
              </a:rPr>
              <a:t> possible </a:t>
            </a:r>
            <a:r>
              <a:rPr lang="en-US" sz="1400" i="1" dirty="0" err="1">
                <a:latin typeface="+mj-lt"/>
              </a:rPr>
              <a:t>selezionare</a:t>
            </a:r>
            <a:r>
              <a:rPr lang="en-US" sz="1400" i="1" dirty="0">
                <a:latin typeface="+mj-lt"/>
              </a:rPr>
              <a:t> o </a:t>
            </a:r>
            <a:r>
              <a:rPr lang="en-US" sz="1400" i="1" dirty="0" err="1">
                <a:latin typeface="+mj-lt"/>
              </a:rPr>
              <a:t>creare</a:t>
            </a:r>
            <a:r>
              <a:rPr lang="en-US" sz="1400" i="1" dirty="0">
                <a:latin typeface="+mj-lt"/>
              </a:rPr>
              <a:t> un nuovo </a:t>
            </a:r>
            <a:r>
              <a:rPr lang="en-US" sz="1400" i="1" dirty="0" err="1">
                <a:latin typeface="+mj-lt"/>
              </a:rPr>
              <a:t>subappaltore</a:t>
            </a:r>
            <a:r>
              <a:rPr lang="en-US" sz="1400" i="1" dirty="0">
                <a:latin typeface="+mj-lt"/>
              </a:rPr>
              <a:t> e, </a:t>
            </a:r>
            <a:r>
              <a:rPr lang="en-US" sz="1400" i="1" dirty="0" err="1">
                <a:latin typeface="+mj-lt"/>
              </a:rPr>
              <a:t>una</a:t>
            </a:r>
            <a:r>
              <a:rPr lang="en-US" sz="1400" i="1" dirty="0">
                <a:latin typeface="+mj-lt"/>
              </a:rPr>
              <a:t> volta </a:t>
            </a:r>
            <a:r>
              <a:rPr lang="en-US" sz="1400" i="1" dirty="0" err="1">
                <a:latin typeface="+mj-lt"/>
              </a:rPr>
              <a:t>selezionato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si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aprirà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l’interfaccia</a:t>
            </a:r>
            <a:r>
              <a:rPr lang="en-US" sz="1400" i="1" dirty="0">
                <a:latin typeface="+mj-lt"/>
              </a:rPr>
              <a:t> per la </a:t>
            </a:r>
            <a:r>
              <a:rPr lang="en-US" sz="1400" i="1" dirty="0" err="1">
                <a:latin typeface="+mj-lt"/>
              </a:rPr>
              <a:t>creazione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della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richiesta</a:t>
            </a:r>
            <a:endParaRPr lang="it-IT" sz="1400" i="1" dirty="0">
              <a:latin typeface="+mj-lt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476672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Creazione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E37C478-4E8E-6DCC-8797-C80A89E6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3117982"/>
            <a:ext cx="9144000" cy="330159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1A904D0-E306-D742-5E0A-7F60711A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3402"/>
            <a:ext cx="9144000" cy="13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476672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Creazione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9A61BAA-26DD-BFCF-C795-A6EDF2C1A9A4}"/>
              </a:ext>
            </a:extLst>
          </p:cNvPr>
          <p:cNvSpPr txBox="1"/>
          <p:nvPr/>
        </p:nvSpPr>
        <p:spPr>
          <a:xfrm>
            <a:off x="0" y="4526016"/>
            <a:ext cx="86637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Avviata la creazione e cliccato su "</a:t>
            </a:r>
            <a:r>
              <a:rPr lang="it-IT" sz="1400" b="1" i="1" dirty="0">
                <a:latin typeface="+mj-lt"/>
              </a:rPr>
              <a:t>+ Dati Richiesta</a:t>
            </a:r>
            <a:r>
              <a:rPr lang="it-IT" sz="1400" i="1" dirty="0">
                <a:latin typeface="+mj-lt"/>
              </a:rPr>
              <a:t>", l'utente dovrà compilare alcuni campi:</a:t>
            </a:r>
          </a:p>
          <a:p>
            <a:r>
              <a:rPr lang="it-IT" sz="1400" i="1" dirty="0">
                <a:latin typeface="+mj-lt"/>
              </a:rPr>
              <a:t>- Importo richiesto (il sistema deve verificare che l'importo sia incluso nella percentuale massima di subappalto selezionato inizialmente)</a:t>
            </a:r>
          </a:p>
          <a:p>
            <a:r>
              <a:rPr lang="it-IT" sz="1400" i="1" dirty="0">
                <a:latin typeface="+mj-lt"/>
              </a:rPr>
              <a:t>- Descrizione del l'attività (descrizione dell'attività per la quale è richiesto il subappalto)</a:t>
            </a:r>
          </a:p>
          <a:p>
            <a:r>
              <a:rPr lang="it-IT" sz="1400" i="1" dirty="0">
                <a:latin typeface="+mj-lt"/>
              </a:rPr>
              <a:t>- Data inizio Subappalto (dovrà essere maggiore di Data appalto inizio)</a:t>
            </a:r>
          </a:p>
          <a:p>
            <a:r>
              <a:rPr lang="it-IT" sz="1400" i="1" dirty="0">
                <a:latin typeface="+mj-lt"/>
              </a:rPr>
              <a:t>- Data fine Subappalto (dovrà essere minore di Data Appalto Fine e maggiore Data inizio Attività )</a:t>
            </a:r>
          </a:p>
          <a:p>
            <a:r>
              <a:rPr lang="it-IT" sz="1400" i="1" dirty="0">
                <a:latin typeface="+mj-lt"/>
              </a:rPr>
              <a:t>- Impianto (l'utente vedrà solo gli impianti che sono stati selezionati durante la creazione della richiesta di Appalto; può selezionare tutti gli impianti indicati o solo quelli di interesse)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BD5CE0D-BE8F-C4CE-3A22-15BB8780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177"/>
            <a:ext cx="9144000" cy="327023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57B3AB1-7218-8457-6B00-04816748B1DE}"/>
              </a:ext>
            </a:extLst>
          </p:cNvPr>
          <p:cNvSpPr txBox="1"/>
          <p:nvPr/>
        </p:nvSpPr>
        <p:spPr>
          <a:xfrm>
            <a:off x="7620000" y="1907115"/>
            <a:ext cx="960581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Minore di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E194121-F113-A1C7-7465-64E3E3FB6C9C}"/>
              </a:ext>
            </a:extLst>
          </p:cNvPr>
          <p:cNvSpPr txBox="1"/>
          <p:nvPr/>
        </p:nvSpPr>
        <p:spPr>
          <a:xfrm>
            <a:off x="5962073" y="1534667"/>
            <a:ext cx="919018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Maggiore di 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66650443-B3DF-E872-B953-D651EC706E85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2059709" y="2030226"/>
            <a:ext cx="5560291" cy="249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7B4AA89-8FDC-796B-5BF1-98E537AA87E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2059709" y="1657778"/>
            <a:ext cx="3902364" cy="4828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8340521-56DF-FBC2-EEEC-44A708344224}"/>
              </a:ext>
            </a:extLst>
          </p:cNvPr>
          <p:cNvSpPr txBox="1"/>
          <p:nvPr/>
        </p:nvSpPr>
        <p:spPr>
          <a:xfrm>
            <a:off x="2353519" y="2400482"/>
            <a:ext cx="753474" cy="246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Minore di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EA14DF34-6263-5069-990C-D4B4D2EDBC48}"/>
              </a:ext>
            </a:extLst>
          </p:cNvPr>
          <p:cNvCxnSpPr>
            <a:cxnSpLocks/>
          </p:cNvCxnSpPr>
          <p:nvPr/>
        </p:nvCxnSpPr>
        <p:spPr>
          <a:xfrm flipH="1">
            <a:off x="1967345" y="2505969"/>
            <a:ext cx="38617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927594D-0123-2294-D300-8C3B9303934A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730256" y="2646702"/>
            <a:ext cx="0" cy="42143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C070FCA-5720-E0B5-67B7-D9555F420F62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6421582" y="1780888"/>
            <a:ext cx="0" cy="12872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A4FB967D-1B37-C5CC-1A54-EC4C03784990}"/>
              </a:ext>
            </a:extLst>
          </p:cNvPr>
          <p:cNvCxnSpPr>
            <a:cxnSpLocks/>
          </p:cNvCxnSpPr>
          <p:nvPr/>
        </p:nvCxnSpPr>
        <p:spPr>
          <a:xfrm>
            <a:off x="8079508" y="2140606"/>
            <a:ext cx="0" cy="9275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03DF7DC-7C7F-02E6-76D5-58F48491943A}"/>
              </a:ext>
            </a:extLst>
          </p:cNvPr>
          <p:cNvSpPr txBox="1"/>
          <p:nvPr/>
        </p:nvSpPr>
        <p:spPr>
          <a:xfrm>
            <a:off x="2059709" y="3538418"/>
            <a:ext cx="960581" cy="2462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000" dirty="0"/>
              <a:t>Siti Appalto</a:t>
            </a: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3F0F210F-D1D6-13EF-56B7-FA078DAE3782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1431636" y="3661529"/>
            <a:ext cx="628073" cy="622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8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476672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Creazione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F1D691-E29B-7811-1152-9ACC604E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" y="1186387"/>
            <a:ext cx="9144000" cy="32844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A8D2CD-1275-3B67-0679-B348423AF423}"/>
              </a:ext>
            </a:extLst>
          </p:cNvPr>
          <p:cNvSpPr txBox="1"/>
          <p:nvPr/>
        </p:nvSpPr>
        <p:spPr>
          <a:xfrm>
            <a:off x="300779" y="4922286"/>
            <a:ext cx="8663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Una volta inserite tutte le informazioni necessarie, attraverso il pulsante «Crea Richiesta» sarà possibile creare al richiesta di sub appalto</a:t>
            </a:r>
          </a:p>
        </p:txBody>
      </p:sp>
    </p:spTree>
    <p:extLst>
      <p:ext uri="{BB962C8B-B14F-4D97-AF65-F5344CB8AC3E}">
        <p14:creationId xmlns:p14="http://schemas.microsoft.com/office/powerpoint/2010/main" val="375484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684C54B-4645-FB4D-A0AB-25E660FD82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8E53C21-8055-D9BF-0A93-1AA8F84E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46" y="476672"/>
            <a:ext cx="8748713" cy="458173"/>
          </a:xfrm>
        </p:spPr>
        <p:txBody>
          <a:bodyPr/>
          <a:lstStyle/>
          <a:p>
            <a:r>
              <a:rPr lang="it-IT" sz="2000" dirty="0"/>
              <a:t>Descrizione del processo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241D52D-F01F-DEEA-FAAC-FAF908A9BA08}"/>
              </a:ext>
            </a:extLst>
          </p:cNvPr>
          <p:cNvSpPr txBox="1">
            <a:spLocks/>
          </p:cNvSpPr>
          <p:nvPr/>
        </p:nvSpPr>
        <p:spPr>
          <a:xfrm>
            <a:off x="215775" y="810588"/>
            <a:ext cx="8748713" cy="237502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E4002B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1600" dirty="0">
                <a:solidFill>
                  <a:schemeClr val="tx1"/>
                </a:solidFill>
              </a:rPr>
              <a:t>Avanzamento Richiesta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07A01A-FE14-74B1-929F-6C759D845CB0}"/>
              </a:ext>
            </a:extLst>
          </p:cNvPr>
          <p:cNvSpPr txBox="1"/>
          <p:nvPr/>
        </p:nvSpPr>
        <p:spPr>
          <a:xfrm>
            <a:off x="0" y="1182453"/>
            <a:ext cx="8663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All’apertura della richiesta si avrà: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072097-5AA2-93AF-C8E6-4013AC20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635"/>
            <a:ext cx="3925455" cy="16234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B957C06-2CBA-C9D7-CDC5-0CFAD34E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54" y="1624593"/>
            <a:ext cx="4038600" cy="140460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BE8063B-7B9B-502F-C33E-52682AA682B6}"/>
              </a:ext>
            </a:extLst>
          </p:cNvPr>
          <p:cNvSpPr txBox="1"/>
          <p:nvPr/>
        </p:nvSpPr>
        <p:spPr>
          <a:xfrm>
            <a:off x="12638" y="3258839"/>
            <a:ext cx="88363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Dopo il completamento delle azioni necessarie (come da indicazione Tipo azione necessaria e utente FORN):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7FF1A19-953F-6C57-DC83-B9965604B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640" y="3820941"/>
            <a:ext cx="2990850" cy="113347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7D454FF-A64C-A4FD-5F27-3BE97F4B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0" y="3700979"/>
            <a:ext cx="3756026" cy="150833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FCDD12B-4C2E-536A-53F2-202077E50505}"/>
              </a:ext>
            </a:extLst>
          </p:cNvPr>
          <p:cNvSpPr txBox="1"/>
          <p:nvPr/>
        </p:nvSpPr>
        <p:spPr>
          <a:xfrm>
            <a:off x="84713" y="5450902"/>
            <a:ext cx="37560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latin typeface="+mj-lt"/>
              </a:rPr>
              <a:t>A questo punto, e solo a questo punto, la richiesta potrà/dovrà essere avanzata utilizzando il tasto «STEP SUCCESSIVO»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268C1294-1536-CFC0-F13D-F6C481A3A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784" y="5208741"/>
            <a:ext cx="43529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3992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 grafica - format A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pertina grafica - Format B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se">
  <a:themeElements>
    <a:clrScheme name="Personalizzat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lide - thank you for you attention">
  <a:themeElements>
    <a:clrScheme name="sodali ok">
      <a:dk1>
        <a:srgbClr val="545458"/>
      </a:dk1>
      <a:lt1>
        <a:sysClr val="window" lastClr="FFFFFF"/>
      </a:lt1>
      <a:dk2>
        <a:srgbClr val="BDBCBB"/>
      </a:dk2>
      <a:lt2>
        <a:srgbClr val="7A132F"/>
      </a:lt2>
      <a:accent1>
        <a:srgbClr val="F6A800"/>
      </a:accent1>
      <a:accent2>
        <a:srgbClr val="E42C39"/>
      </a:accent2>
      <a:accent3>
        <a:srgbClr val="0058A3"/>
      </a:accent3>
      <a:accent4>
        <a:srgbClr val="95921A"/>
      </a:accent4>
      <a:accent5>
        <a:srgbClr val="007CA1"/>
      </a:accent5>
      <a:accent6>
        <a:srgbClr val="A8541F"/>
      </a:accent6>
      <a:hlink>
        <a:srgbClr val="7A132F"/>
      </a:hlink>
      <a:folHlink>
        <a:srgbClr val="00011F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62abb5-6c0d-4028-b1c6-c9eaf6eaf833">
      <UserInfo>
        <DisplayName/>
        <AccountId xsi:nil="true"/>
        <AccountType/>
      </UserInfo>
    </SharedWithUsers>
    <lcf76f155ced4ddcb4097134ff3c332f xmlns="e102add2-e8d1-4a92-95f6-fe51e9f3d3f2">
      <Terms xmlns="http://schemas.microsoft.com/office/infopath/2007/PartnerControls"/>
    </lcf76f155ced4ddcb4097134ff3c332f>
    <TaxCatchAll xmlns="7662abb5-6c0d-4028-b1c6-c9eaf6eaf8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917458258C147823B94E0838F320D" ma:contentTypeVersion="13" ma:contentTypeDescription="Create a new document." ma:contentTypeScope="" ma:versionID="82fc705ce4a5435c02b900048b5c5bb1">
  <xsd:schema xmlns:xsd="http://www.w3.org/2001/XMLSchema" xmlns:xs="http://www.w3.org/2001/XMLSchema" xmlns:p="http://schemas.microsoft.com/office/2006/metadata/properties" xmlns:ns2="e102add2-e8d1-4a92-95f6-fe51e9f3d3f2" xmlns:ns3="7662abb5-6c0d-4028-b1c6-c9eaf6eaf833" targetNamespace="http://schemas.microsoft.com/office/2006/metadata/properties" ma:root="true" ma:fieldsID="7206e36b573b30f34c805a9523f2a72d" ns2:_="" ns3:_="">
    <xsd:import namespace="e102add2-e8d1-4a92-95f6-fe51e9f3d3f2"/>
    <xsd:import namespace="7662abb5-6c0d-4028-b1c6-c9eaf6eaf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2add2-e8d1-4a92-95f6-fe51e9f3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62abb5-6c0d-4028-b1c6-c9eaf6eaf8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5e0e5d8-f59b-4000-b6ee-052c930a2d2e}" ma:internalName="TaxCatchAll" ma:showField="CatchAllData" ma:web="7662abb5-6c0d-4028-b1c6-c9eaf6eaf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535F2-47E8-4CDE-BDE2-7FA65DE8CA1B}">
  <ds:schemaRefs>
    <ds:schemaRef ds:uri="7662abb5-6c0d-4028-b1c6-c9eaf6eaf833"/>
    <ds:schemaRef ds:uri="e102add2-e8d1-4a92-95f6-fe51e9f3d3f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FEBA30-5AB1-49BA-BDA9-8ADE831734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001C0B-71D9-4EAE-BBFA-37C69E12C2B5}">
  <ds:schemaRefs>
    <ds:schemaRef ds:uri="7662abb5-6c0d-4028-b1c6-c9eaf6eaf833"/>
    <ds:schemaRef ds:uri="e102add2-e8d1-4a92-95f6-fe51e9f3d3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1163</Words>
  <Application>Microsoft Office PowerPoint</Application>
  <PresentationFormat>Presentazione su schermo (4:3)</PresentationFormat>
  <Paragraphs>114</Paragraphs>
  <Slides>21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Arial</vt:lpstr>
      <vt:lpstr>Arial (Intestazioni)</vt:lpstr>
      <vt:lpstr>Calibri</vt:lpstr>
      <vt:lpstr>Times New Roman</vt:lpstr>
      <vt:lpstr>copertina grafica - format A</vt:lpstr>
      <vt:lpstr>1_copertina grafica - Format B</vt:lpstr>
      <vt:lpstr>Personalizza struttura</vt:lpstr>
      <vt:lpstr>Section</vt:lpstr>
      <vt:lpstr>base</vt:lpstr>
      <vt:lpstr>1_Slide - thank you for you attention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Descrizione del processo</vt:lpstr>
      <vt:lpstr>Descrizione del processo</vt:lpstr>
      <vt:lpstr>Descrizione del processo</vt:lpstr>
      <vt:lpstr>Descrizione del processo</vt:lpstr>
      <vt:lpstr>Descrizione del processo</vt:lpstr>
      <vt:lpstr>Descrizione del processo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Altre informazioni</vt:lpstr>
      <vt:lpstr>Presentazione standard di PowerPoint</vt:lpstr>
      <vt:lpstr>Presentazione standard di PowerPoint</vt:lpstr>
      <vt:lpstr>Presentazione standard di PowerPoint</vt:lpstr>
    </vt:vector>
  </TitlesOfParts>
  <Manager>Vertigo Design Srl</Manager>
  <Company>Leonardo Company S.p.a.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LDO_Presentation_four-third_Division_R1</dc:title>
  <dc:subject/>
  <dc:creator>Matteo Musa</dc:creator>
  <cp:keywords/>
  <dc:description/>
  <cp:lastModifiedBy>Egizio Raffaele</cp:lastModifiedBy>
  <cp:revision>87</cp:revision>
  <cp:lastPrinted>2021-11-22T16:07:55Z</cp:lastPrinted>
  <dcterms:created xsi:type="dcterms:W3CDTF">2012-04-02T20:29:13Z</dcterms:created>
  <dcterms:modified xsi:type="dcterms:W3CDTF">2024-10-24T12:29:25Z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fbae739-7e05-4265-80d7-c73ef6dc7a63_Enabled">
    <vt:lpwstr>true</vt:lpwstr>
  </property>
  <property fmtid="{D5CDD505-2E9C-101B-9397-08002B2CF9AE}" pid="3" name="MSIP_Label_dfbae739-7e05-4265-80d7-c73ef6dc7a63_SetDate">
    <vt:lpwstr>2022-02-08T08:37:16Z</vt:lpwstr>
  </property>
  <property fmtid="{D5CDD505-2E9C-101B-9397-08002B2CF9AE}" pid="4" name="MSIP_Label_dfbae739-7e05-4265-80d7-c73ef6dc7a63_Method">
    <vt:lpwstr>Privileged</vt:lpwstr>
  </property>
  <property fmtid="{D5CDD505-2E9C-101B-9397-08002B2CF9AE}" pid="5" name="MSIP_Label_dfbae739-7e05-4265-80d7-c73ef6dc7a63_Name">
    <vt:lpwstr>dfbae739-7e05-4265-80d7-c73ef6dc7a63</vt:lpwstr>
  </property>
  <property fmtid="{D5CDD505-2E9C-101B-9397-08002B2CF9AE}" pid="6" name="MSIP_Label_dfbae739-7e05-4265-80d7-c73ef6dc7a63_SiteId">
    <vt:lpwstr>31ae1cef-2393-4eb1-8962-4e4bbfccd663</vt:lpwstr>
  </property>
  <property fmtid="{D5CDD505-2E9C-101B-9397-08002B2CF9AE}" pid="7" name="MSIP_Label_dfbae739-7e05-4265-80d7-c73ef6dc7a63_ActionId">
    <vt:lpwstr>3163f827-b71b-43d6-a3ea-700088877d00</vt:lpwstr>
  </property>
  <property fmtid="{D5CDD505-2E9C-101B-9397-08002B2CF9AE}" pid="8" name="MSIP_Label_dfbae739-7e05-4265-80d7-c73ef6dc7a63_ContentBits">
    <vt:lpwstr>0</vt:lpwstr>
  </property>
  <property fmtid="{D5CDD505-2E9C-101B-9397-08002B2CF9AE}" pid="9" name="ContentTypeId">
    <vt:lpwstr>0x01010042A917458258C147823B94E0838F320D</vt:lpwstr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