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311" r:id="rId2"/>
    <p:sldId id="312" r:id="rId3"/>
    <p:sldId id="313" r:id="rId4"/>
    <p:sldId id="314" r:id="rId5"/>
    <p:sldId id="317" r:id="rId6"/>
    <p:sldId id="318" r:id="rId7"/>
    <p:sldId id="319" r:id="rId8"/>
    <p:sldId id="320" r:id="rId9"/>
  </p:sldIdLst>
  <p:sldSz cx="9906000" cy="6858000" type="A4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62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7167"/>
    <a:srgbClr val="0066CC"/>
    <a:srgbClr val="5F5F5F"/>
    <a:srgbClr val="333333"/>
    <a:srgbClr val="4D4D4D"/>
    <a:srgbClr val="FFFF00"/>
    <a:srgbClr val="FF0000"/>
    <a:srgbClr val="0099CC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4" autoAdjust="0"/>
    <p:restoredTop sz="90929"/>
  </p:normalViewPr>
  <p:slideViewPr>
    <p:cSldViewPr showGuides="1">
      <p:cViewPr varScale="1">
        <p:scale>
          <a:sx n="106" d="100"/>
          <a:sy n="106" d="100"/>
        </p:scale>
        <p:origin x="1560" y="96"/>
      </p:cViewPr>
      <p:guideLst>
        <p:guide orient="horz"/>
        <p:guide pos="62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346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43" tIns="47771" rIns="95543" bIns="47771" numCol="1" anchor="t" anchorCtr="0" compatLnSpc="1">
            <a:prstTxWarp prst="textNoShape">
              <a:avLst/>
            </a:prstTxWarp>
          </a:bodyPr>
          <a:lstStyle>
            <a:lvl1pPr defTabSz="956193">
              <a:defRPr sz="13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331" y="1"/>
            <a:ext cx="2945345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43" tIns="47771" rIns="95543" bIns="47771" numCol="1" anchor="t" anchorCtr="0" compatLnSpc="1">
            <a:prstTxWarp prst="textNoShape">
              <a:avLst/>
            </a:prstTxWarp>
          </a:bodyPr>
          <a:lstStyle>
            <a:lvl1pPr algn="r" defTabSz="956193">
              <a:defRPr sz="13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815"/>
            <a:ext cx="2945346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43" tIns="47771" rIns="95543" bIns="47771" numCol="1" anchor="b" anchorCtr="0" compatLnSpc="1">
            <a:prstTxWarp prst="textNoShape">
              <a:avLst/>
            </a:prstTxWarp>
          </a:bodyPr>
          <a:lstStyle>
            <a:lvl1pPr defTabSz="956193">
              <a:defRPr sz="13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331" y="9431815"/>
            <a:ext cx="2945345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43" tIns="47771" rIns="95543" bIns="47771" numCol="1" anchor="b" anchorCtr="0" compatLnSpc="1">
            <a:prstTxWarp prst="textNoShape">
              <a:avLst/>
            </a:prstTxWarp>
          </a:bodyPr>
          <a:lstStyle>
            <a:lvl1pPr algn="r" defTabSz="956193">
              <a:defRPr sz="1300" smtClean="0"/>
            </a:lvl1pPr>
          </a:lstStyle>
          <a:p>
            <a:pPr>
              <a:defRPr/>
            </a:pPr>
            <a:fld id="{AFC408C6-AD5B-4CF6-A772-380B062FAF21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417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292D5-491B-41BF-A837-466E4AC39C01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044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804C6-4B64-420B-A1D3-DD4780399509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028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11B1C-E62B-4BB5-ADD8-9D863FB0C44F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555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8BA90-8273-486E-B7B7-4940E2343CBC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929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761AA-68DC-4CD8-B03A-67261672679B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319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9AE5E-5055-4A73-B8EC-A04D4DE2C721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785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AEEE9-4DBE-4248-B7A7-750E2FF451F1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327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B656B-7582-4188-986A-39A36CACFEC5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15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EA1AA-FBF1-46E0-9B30-5856847C7232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37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86697-2492-4CD5-B45A-A0B38C26BF2D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401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FCE93-8234-4484-897B-F6AFFF209167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145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Fare clic per modificare gli stili del testo dello schema</a:t>
            </a:r>
          </a:p>
          <a:p>
            <a:pPr lvl="1"/>
            <a:r>
              <a:rPr lang="en-GB" smtClean="0"/>
              <a:t>Secondo livello</a:t>
            </a:r>
          </a:p>
          <a:p>
            <a:pPr lvl="2"/>
            <a:r>
              <a:rPr lang="en-GB" smtClean="0"/>
              <a:t>Terzo livello</a:t>
            </a:r>
          </a:p>
          <a:p>
            <a:pPr lvl="3"/>
            <a:r>
              <a:rPr lang="en-GB" smtClean="0"/>
              <a:t>Quarto livello</a:t>
            </a:r>
          </a:p>
          <a:p>
            <a:pPr lvl="4"/>
            <a:r>
              <a:rPr lang="en-GB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9B777C1-6D06-43CB-862A-4447139EF02D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44488" y="5589240"/>
            <a:ext cx="5112123" cy="1046510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ctr" anchorCtr="0">
            <a:noAutofit/>
          </a:bodyPr>
          <a:lstStyle/>
          <a:p>
            <a:r>
              <a:rPr lang="it-IT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CER: 17 04 07</a:t>
            </a:r>
            <a:endParaRPr lang="it-IT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495300" y="3048000"/>
            <a:ext cx="8915400" cy="2370138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b="1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F7F7F"/>
                </a:solidFill>
                <a:latin typeface="Arial Black"/>
              </a:rPr>
              <a:t>rottami da manutenzione</a:t>
            </a:r>
            <a:endParaRPr lang="it-IT" sz="3600" b="1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rgbClr val="7F7F7F"/>
              </a:solidFill>
              <a:latin typeface="Arial Black"/>
            </a:endParaRPr>
          </a:p>
        </p:txBody>
      </p:sp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495300" y="381000"/>
            <a:ext cx="8915400" cy="243205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b="1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F7F7F"/>
                </a:solidFill>
                <a:latin typeface="Arial Black"/>
              </a:rPr>
              <a:t>METALLI MISTI</a:t>
            </a:r>
            <a:endParaRPr lang="it-IT" sz="3600" b="1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rgbClr val="7F7F7F"/>
              </a:solidFill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1799177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495300" y="636910"/>
            <a:ext cx="8915400" cy="243205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b="1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F7F7F"/>
                </a:solidFill>
                <a:latin typeface="Arial Black"/>
              </a:rPr>
              <a:t>RAEE</a:t>
            </a:r>
            <a:endParaRPr lang="it-IT" sz="3600" b="1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rgbClr val="7F7F7F"/>
              </a:solidFill>
              <a:latin typeface="Arial Black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44488" y="5589240"/>
            <a:ext cx="5112123" cy="1046510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ctr" anchorCtr="0">
            <a:noAutofit/>
          </a:bodyPr>
          <a:lstStyle/>
          <a:p>
            <a:r>
              <a:rPr lang="it-IT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CER: </a:t>
            </a:r>
            <a:r>
              <a:rPr lang="it-I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16 </a:t>
            </a:r>
            <a:r>
              <a:rPr lang="it-IT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02 </a:t>
            </a:r>
            <a:r>
              <a:rPr lang="it-I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14</a:t>
            </a:r>
            <a:endParaRPr lang="it-IT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WordArt 2"/>
          <p:cNvSpPr>
            <a:spLocks noChangeArrowheads="1" noChangeShapeType="1" noTextEdit="1"/>
          </p:cNvSpPr>
          <p:nvPr/>
        </p:nvSpPr>
        <p:spPr bwMode="auto">
          <a:xfrm>
            <a:off x="495300" y="3356992"/>
            <a:ext cx="8921750" cy="1008112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F7F7F"/>
                </a:solidFill>
                <a:latin typeface="Arial Black"/>
              </a:rPr>
              <a:t>Rifiuti di Apparecchiature Elettriche ed Elettroniche</a:t>
            </a:r>
            <a:endParaRPr lang="it-IT" sz="36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7F7F7F"/>
              </a:solidFill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2533461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WordArt 2"/>
          <p:cNvSpPr>
            <a:spLocks noChangeArrowheads="1" noChangeShapeType="1" noTextEdit="1"/>
          </p:cNvSpPr>
          <p:nvPr/>
        </p:nvSpPr>
        <p:spPr bwMode="auto">
          <a:xfrm>
            <a:off x="495300" y="2924944"/>
            <a:ext cx="8921750" cy="1008112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F7F7F"/>
                </a:solidFill>
                <a:latin typeface="Arial Black"/>
              </a:rPr>
              <a:t>Rifiuti di Apparecchiature Elettriche ed Elettroniche</a:t>
            </a:r>
            <a:endParaRPr lang="it-IT" sz="36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7F7F7F"/>
              </a:solidFill>
              <a:latin typeface="Arial Black"/>
            </a:endParaRPr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495300" y="404664"/>
            <a:ext cx="8915400" cy="243205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b="1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F7F7F"/>
                </a:solidFill>
                <a:latin typeface="Arial Black"/>
              </a:rPr>
              <a:t>RAEE</a:t>
            </a:r>
            <a:endParaRPr lang="it-IT" sz="3600" b="1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rgbClr val="7F7F7F"/>
              </a:solidFill>
              <a:latin typeface="Arial Black"/>
            </a:endParaRPr>
          </a:p>
        </p:txBody>
      </p:sp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488504" y="4032150"/>
            <a:ext cx="8915400" cy="119705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b="1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F7F7F"/>
                </a:solidFill>
                <a:latin typeface="Arial Black"/>
              </a:rPr>
              <a:t>MONITOR a TUBO CATODICO</a:t>
            </a:r>
            <a:endParaRPr lang="it-IT" sz="3600" b="1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rgbClr val="7F7F7F"/>
              </a:solidFill>
              <a:latin typeface="Arial Black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44488" y="5589240"/>
            <a:ext cx="5112123" cy="1046510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ctr" anchorCtr="0">
            <a:noAutofit/>
          </a:bodyPr>
          <a:lstStyle/>
          <a:p>
            <a:r>
              <a:rPr lang="it-IT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CER: 16 02 13*</a:t>
            </a:r>
            <a:endParaRPr lang="it-IT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asellaDiTesto 7"/>
          <p:cNvSpPr txBox="1">
            <a:spLocks/>
          </p:cNvSpPr>
          <p:nvPr/>
        </p:nvSpPr>
        <p:spPr>
          <a:xfrm>
            <a:off x="8369896" y="5589240"/>
            <a:ext cx="1047600" cy="1047600"/>
          </a:xfrm>
          <a:prstGeom prst="rect">
            <a:avLst/>
          </a:prstGeom>
          <a:solidFill>
            <a:srgbClr val="FFFF00"/>
          </a:solidFill>
          <a:ln>
            <a:solidFill>
              <a:schemeClr val="bg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 anchorCtr="1"/>
          <a:lstStyle/>
          <a:p>
            <a:pPr>
              <a:defRPr/>
            </a:pPr>
            <a:r>
              <a:rPr lang="it-IT" sz="5400" b="1" dirty="0">
                <a:latin typeface="Arial" pitchFamily="34" charset="0"/>
                <a:cs typeface="Arial" pitchFamily="34" charset="0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714840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44488" y="5589240"/>
            <a:ext cx="5112123" cy="1046510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ctr" anchorCtr="0">
            <a:noAutofit/>
          </a:bodyPr>
          <a:lstStyle/>
          <a:p>
            <a:r>
              <a:rPr lang="it-IT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CER: 17 04 11</a:t>
            </a:r>
            <a:endParaRPr lang="it-IT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495300" y="780925"/>
            <a:ext cx="8921750" cy="4016499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b="1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F7F7F"/>
                </a:solidFill>
                <a:latin typeface="Arial Black"/>
              </a:rPr>
              <a:t>CAVI</a:t>
            </a:r>
          </a:p>
          <a:p>
            <a:pPr algn="ctr"/>
            <a:r>
              <a:rPr lang="it-IT" sz="3600" b="1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F7F7F"/>
                </a:solidFill>
                <a:latin typeface="Arial Black"/>
              </a:rPr>
              <a:t>in RAME</a:t>
            </a:r>
            <a:endParaRPr lang="it-IT" sz="3600" b="1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rgbClr val="7F7F7F"/>
              </a:solidFill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4072663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WordArt 2"/>
          <p:cNvSpPr>
            <a:spLocks noChangeArrowheads="1" noChangeShapeType="1" noTextEdit="1"/>
          </p:cNvSpPr>
          <p:nvPr/>
        </p:nvSpPr>
        <p:spPr bwMode="auto">
          <a:xfrm>
            <a:off x="495300" y="3048000"/>
            <a:ext cx="8915400" cy="2370138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b="1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F7F7F"/>
                </a:solidFill>
                <a:latin typeface="Arial Black"/>
              </a:rPr>
              <a:t>al Piombo</a:t>
            </a:r>
            <a:endParaRPr lang="it-IT" sz="3600" b="1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rgbClr val="7F7F7F"/>
              </a:solidFill>
              <a:latin typeface="Arial Black"/>
            </a:endParaRPr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495300" y="381000"/>
            <a:ext cx="8915400" cy="243205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b="1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F7F7F"/>
                </a:solidFill>
                <a:latin typeface="Arial Black"/>
              </a:rPr>
              <a:t>BATTERIE</a:t>
            </a:r>
            <a:endParaRPr lang="it-IT" sz="3600" b="1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rgbClr val="7F7F7F"/>
              </a:solidFill>
              <a:latin typeface="Arial Black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44488" y="5589240"/>
            <a:ext cx="5112123" cy="1046510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ctr" anchorCtr="0">
            <a:noAutofit/>
          </a:bodyPr>
          <a:lstStyle/>
          <a:p>
            <a:r>
              <a:rPr lang="it-IT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CER: 16 06 01*</a:t>
            </a:r>
            <a:endParaRPr lang="it-IT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337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WordArt 2"/>
          <p:cNvSpPr>
            <a:spLocks noChangeArrowheads="1" noChangeShapeType="1" noTextEdit="1"/>
          </p:cNvSpPr>
          <p:nvPr/>
        </p:nvSpPr>
        <p:spPr bwMode="auto">
          <a:xfrm>
            <a:off x="495300" y="3048000"/>
            <a:ext cx="8915400" cy="2370138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b="1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F7F7F"/>
                </a:solidFill>
                <a:latin typeface="Arial Black"/>
              </a:rPr>
              <a:t>al Nichel-Cadmio</a:t>
            </a:r>
            <a:endParaRPr lang="it-IT" sz="3600" b="1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rgbClr val="7F7F7F"/>
              </a:solidFill>
              <a:latin typeface="Arial Black"/>
            </a:endParaRPr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495300" y="381000"/>
            <a:ext cx="8915400" cy="243205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b="1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F7F7F"/>
                </a:solidFill>
                <a:latin typeface="Arial Black"/>
              </a:rPr>
              <a:t>BATTERIE</a:t>
            </a:r>
            <a:endParaRPr lang="it-IT" sz="3600" b="1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rgbClr val="7F7F7F"/>
              </a:solidFill>
              <a:latin typeface="Arial Black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44488" y="5589240"/>
            <a:ext cx="5112123" cy="1046510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ctr" anchorCtr="0">
            <a:noAutofit/>
          </a:bodyPr>
          <a:lstStyle/>
          <a:p>
            <a:r>
              <a:rPr lang="it-IT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CER: 16 06 02*</a:t>
            </a:r>
            <a:endParaRPr lang="it-IT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asellaDiTesto 8"/>
          <p:cNvSpPr txBox="1">
            <a:spLocks/>
          </p:cNvSpPr>
          <p:nvPr/>
        </p:nvSpPr>
        <p:spPr>
          <a:xfrm>
            <a:off x="8369896" y="5589240"/>
            <a:ext cx="1047600" cy="1047600"/>
          </a:xfrm>
          <a:prstGeom prst="rect">
            <a:avLst/>
          </a:prstGeom>
          <a:solidFill>
            <a:srgbClr val="FFFF00"/>
          </a:solidFill>
          <a:ln>
            <a:solidFill>
              <a:schemeClr val="bg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 anchorCtr="1"/>
          <a:lstStyle/>
          <a:p>
            <a:pPr>
              <a:defRPr/>
            </a:pPr>
            <a:r>
              <a:rPr lang="it-IT" sz="5400" b="1" dirty="0">
                <a:latin typeface="Arial" pitchFamily="34" charset="0"/>
                <a:cs typeface="Arial" pitchFamily="34" charset="0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1746802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WordArt 2"/>
          <p:cNvSpPr>
            <a:spLocks noChangeArrowheads="1" noChangeShapeType="1" noTextEdit="1"/>
          </p:cNvSpPr>
          <p:nvPr/>
        </p:nvSpPr>
        <p:spPr bwMode="auto">
          <a:xfrm>
            <a:off x="495300" y="3048000"/>
            <a:ext cx="8915400" cy="2370138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b="1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F7F7F"/>
                </a:solidFill>
                <a:latin typeface="Arial Black"/>
              </a:rPr>
              <a:t>ALCALINE</a:t>
            </a:r>
            <a:endParaRPr lang="it-IT" sz="3600" b="1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rgbClr val="7F7F7F"/>
              </a:solidFill>
              <a:latin typeface="Arial Black"/>
            </a:endParaRPr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495300" y="381000"/>
            <a:ext cx="8915400" cy="243205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b="1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F7F7F"/>
                </a:solidFill>
                <a:latin typeface="Arial Black"/>
              </a:rPr>
              <a:t>BATTERIE</a:t>
            </a:r>
            <a:endParaRPr lang="it-IT" sz="3600" b="1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rgbClr val="7F7F7F"/>
              </a:solidFill>
              <a:latin typeface="Arial Black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44488" y="5589240"/>
            <a:ext cx="5112123" cy="1046510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ctr" anchorCtr="0">
            <a:noAutofit/>
          </a:bodyPr>
          <a:lstStyle/>
          <a:p>
            <a:r>
              <a:rPr lang="it-IT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CER: 16 06 04</a:t>
            </a:r>
          </a:p>
        </p:txBody>
      </p:sp>
    </p:spTree>
    <p:extLst>
      <p:ext uri="{BB962C8B-B14F-4D97-AF65-F5344CB8AC3E}">
        <p14:creationId xmlns:p14="http://schemas.microsoft.com/office/powerpoint/2010/main" val="2477985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WordArt 2"/>
          <p:cNvSpPr>
            <a:spLocks noChangeArrowheads="1" noChangeShapeType="1" noTextEdit="1"/>
          </p:cNvSpPr>
          <p:nvPr/>
        </p:nvSpPr>
        <p:spPr bwMode="auto">
          <a:xfrm>
            <a:off x="495300" y="3048000"/>
            <a:ext cx="8915400" cy="2370138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b="1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F7F7F"/>
                </a:solidFill>
                <a:latin typeface="Arial Black"/>
              </a:rPr>
              <a:t>ALTRE</a:t>
            </a:r>
            <a:endParaRPr lang="it-IT" sz="3600" b="1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rgbClr val="7F7F7F"/>
              </a:solidFill>
              <a:latin typeface="Arial Black"/>
            </a:endParaRPr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495300" y="381000"/>
            <a:ext cx="8915400" cy="243205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b="1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F7F7F"/>
                </a:solidFill>
                <a:latin typeface="Arial Black"/>
              </a:rPr>
              <a:t>BATTERIE</a:t>
            </a:r>
            <a:endParaRPr lang="it-IT" sz="3600" b="1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rgbClr val="7F7F7F"/>
              </a:solidFill>
              <a:latin typeface="Arial Black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44488" y="5589240"/>
            <a:ext cx="5112123" cy="1046510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ctr" anchorCtr="0">
            <a:noAutofit/>
          </a:bodyPr>
          <a:lstStyle/>
          <a:p>
            <a:r>
              <a:rPr lang="it-IT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CER: 16 06 </a:t>
            </a:r>
            <a:r>
              <a:rPr lang="it-I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05</a:t>
            </a:r>
            <a:endParaRPr lang="it-IT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426491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81</Words>
  <Application>Microsoft Office PowerPoint</Application>
  <PresentationFormat>A4 (21x29,7 cm)</PresentationFormat>
  <Paragraphs>27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Arial Black</vt:lpstr>
      <vt:lpstr>Times New Roman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fma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PGA</dc:creator>
  <cp:lastModifiedBy>Jappelli Fabrizio (FCA)</cp:lastModifiedBy>
  <cp:revision>127</cp:revision>
  <cp:lastPrinted>2019-04-03T12:11:46Z</cp:lastPrinted>
  <dcterms:created xsi:type="dcterms:W3CDTF">2005-02-10T15:17:45Z</dcterms:created>
  <dcterms:modified xsi:type="dcterms:W3CDTF">2019-07-18T10:57:09Z</dcterms:modified>
</cp:coreProperties>
</file>