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1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85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A2C-2C97-4582-ADE7-6F414355535E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F81-38B5-42DA-8754-A5234D84AD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793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A2C-2C97-4582-ADE7-6F414355535E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F81-38B5-42DA-8754-A5234D84AD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8269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A2C-2C97-4582-ADE7-6F414355535E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F81-38B5-42DA-8754-A5234D84AD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471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A2C-2C97-4582-ADE7-6F414355535E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F81-38B5-42DA-8754-A5234D84AD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0912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A2C-2C97-4582-ADE7-6F414355535E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F81-38B5-42DA-8754-A5234D84AD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4797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A2C-2C97-4582-ADE7-6F414355535E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F81-38B5-42DA-8754-A5234D84AD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767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A2C-2C97-4582-ADE7-6F414355535E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F81-38B5-42DA-8754-A5234D84AD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735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A2C-2C97-4582-ADE7-6F414355535E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F81-38B5-42DA-8754-A5234D84AD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292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A2C-2C97-4582-ADE7-6F414355535E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F81-38B5-42DA-8754-A5234D84AD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0425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A2C-2C97-4582-ADE7-6F414355535E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F81-38B5-42DA-8754-A5234D84AD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5656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14A2C-2C97-4582-ADE7-6F414355535E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9CF81-38B5-42DA-8754-A5234D84AD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3889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14A2C-2C97-4582-ADE7-6F414355535E}" type="datetimeFigureOut">
              <a:rPr lang="it-IT" smtClean="0"/>
              <a:t>28/11/2014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9CF81-38B5-42DA-8754-A5234D84ADC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7227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704856" cy="792088"/>
          </a:xfrm>
        </p:spPr>
        <p:txBody>
          <a:bodyPr/>
          <a:lstStyle/>
          <a:p>
            <a:r>
              <a:rPr lang="it-IT" dirty="0" smtClean="0"/>
              <a:t>FRESATRICE FOREST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874" y="1124744"/>
            <a:ext cx="7078663" cy="528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41033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128792" cy="864096"/>
          </a:xfrm>
        </p:spPr>
        <p:txBody>
          <a:bodyPr>
            <a:normAutofit/>
          </a:bodyPr>
          <a:lstStyle/>
          <a:p>
            <a:r>
              <a:rPr lang="it-IT" sz="3200" dirty="0" smtClean="0"/>
              <a:t>DATI DI TARGA DEL MONITOR OPERATORE</a:t>
            </a:r>
            <a:endParaRPr lang="it-IT" sz="3200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7286" y="1412775"/>
            <a:ext cx="5509009" cy="481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5968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0330" y="1124744"/>
            <a:ext cx="4860032" cy="576064"/>
          </a:xfrm>
        </p:spPr>
        <p:txBody>
          <a:bodyPr>
            <a:normAutofit fontScale="90000"/>
          </a:bodyPr>
          <a:lstStyle/>
          <a:p>
            <a:r>
              <a:rPr lang="it-IT" sz="1800" dirty="0" smtClean="0"/>
              <a:t>SIGLA AZIONAMENTO MANDRINO VERTICALE:</a:t>
            </a:r>
            <a:br>
              <a:rPr lang="it-IT" sz="1800" dirty="0" smtClean="0"/>
            </a:br>
            <a:r>
              <a:rPr lang="it-IT" sz="1800" dirty="0" smtClean="0"/>
              <a:t> </a:t>
            </a:r>
            <a:r>
              <a:rPr lang="it-IT" sz="1800" dirty="0"/>
              <a:t>RAC 3.1-150-460-A00-W1-220 </a:t>
            </a:r>
            <a:r>
              <a:rPr lang="it-IT" sz="1800" dirty="0" smtClean="0"/>
              <a:t/>
            </a:r>
            <a:br>
              <a:rPr lang="it-IT" sz="1800" dirty="0" smtClean="0"/>
            </a:br>
            <a:r>
              <a:rPr lang="it-IT" sz="1800" dirty="0" smtClean="0"/>
              <a:t>(</a:t>
            </a:r>
            <a:r>
              <a:rPr lang="it-IT" sz="1800" dirty="0"/>
              <a:t>software RAC </a:t>
            </a:r>
            <a:r>
              <a:rPr lang="it-IT" sz="1800" dirty="0" smtClean="0"/>
              <a:t>3.1 </a:t>
            </a:r>
            <a:r>
              <a:rPr lang="it-IT" sz="1800" dirty="0"/>
              <a:t>VERSIONE 0.3 del 15/04/1991</a:t>
            </a:r>
            <a:r>
              <a:rPr lang="it-IT" sz="1400" dirty="0"/>
              <a:t>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508" y="1844824"/>
            <a:ext cx="4602054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555" y="2044511"/>
            <a:ext cx="4016305" cy="2264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4973554" y="1412776"/>
            <a:ext cx="4016305" cy="440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600" dirty="0" smtClean="0"/>
              <a:t>DATI DI TARGA DEL MOTORE DEL MANDRINO VERTICALE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510247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33772" y="332656"/>
            <a:ext cx="7772400" cy="720080"/>
          </a:xfrm>
        </p:spPr>
        <p:txBody>
          <a:bodyPr>
            <a:normAutofit/>
          </a:bodyPr>
          <a:lstStyle/>
          <a:p>
            <a:r>
              <a:rPr lang="it-IT" sz="2400" dirty="0" smtClean="0"/>
              <a:t>DATI DI TARGA DEL MOTORE E DELL’ AZIONAMENTO ASSE X</a:t>
            </a:r>
            <a:endParaRPr lang="it-IT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581000"/>
            <a:ext cx="4254442" cy="3818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9368"/>
            <a:ext cx="4468837" cy="2572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5635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73" y="1195079"/>
            <a:ext cx="4290011" cy="43232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olo 1"/>
          <p:cNvSpPr>
            <a:spLocks noGrp="1"/>
          </p:cNvSpPr>
          <p:nvPr>
            <p:ph type="ctrTitle"/>
          </p:nvPr>
        </p:nvSpPr>
        <p:spPr>
          <a:xfrm>
            <a:off x="971599" y="404663"/>
            <a:ext cx="7269113" cy="720081"/>
          </a:xfrm>
        </p:spPr>
        <p:txBody>
          <a:bodyPr>
            <a:normAutofit fontScale="90000"/>
          </a:bodyPr>
          <a:lstStyle/>
          <a:p>
            <a:r>
              <a:rPr lang="it-IT" sz="2400" dirty="0" smtClean="0"/>
              <a:t>DATI DI TARGA DEL MOTORE E DELL’ AZIONAMENTO ASSE Y</a:t>
            </a:r>
            <a:endParaRPr lang="it-IT" sz="24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16832"/>
            <a:ext cx="4248472" cy="2273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8268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71" y="1268760"/>
            <a:ext cx="4360021" cy="4116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olo 1"/>
          <p:cNvSpPr>
            <a:spLocks noGrp="1"/>
          </p:cNvSpPr>
          <p:nvPr>
            <p:ph type="ctrTitle"/>
          </p:nvPr>
        </p:nvSpPr>
        <p:spPr>
          <a:xfrm>
            <a:off x="971599" y="404663"/>
            <a:ext cx="7269113" cy="720081"/>
          </a:xfrm>
        </p:spPr>
        <p:txBody>
          <a:bodyPr>
            <a:normAutofit fontScale="90000"/>
          </a:bodyPr>
          <a:lstStyle/>
          <a:p>
            <a:r>
              <a:rPr lang="it-IT" sz="2400" dirty="0" smtClean="0"/>
              <a:t>DATI DI TARGA DEL MOTORE E DELL’ AZIONAMENTO ASSE Z</a:t>
            </a:r>
            <a:endParaRPr lang="it-IT" sz="2400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88840"/>
            <a:ext cx="4320480" cy="24618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4216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799" y="-171400"/>
            <a:ext cx="7772400" cy="1470025"/>
          </a:xfrm>
        </p:spPr>
        <p:txBody>
          <a:bodyPr>
            <a:normAutofit/>
          </a:bodyPr>
          <a:lstStyle/>
          <a:p>
            <a:r>
              <a:rPr lang="it-IT" sz="3200" dirty="0" smtClean="0"/>
              <a:t>DATI DI TARGA DELLE SCHEDE DI CONTROLLO</a:t>
            </a:r>
            <a:endParaRPr lang="it-IT" sz="3200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1392449"/>
            <a:ext cx="8784977" cy="88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673" y="2307839"/>
            <a:ext cx="2720651" cy="4303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0489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DATI DI TARGA DELL’ ALIMENTATORE SCHEDE DI POTENZA ASSI</a:t>
            </a:r>
            <a:endParaRPr lang="it-IT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348880"/>
            <a:ext cx="7746315" cy="3618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9258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864095"/>
          </a:xfrm>
        </p:spPr>
        <p:txBody>
          <a:bodyPr>
            <a:normAutofit/>
          </a:bodyPr>
          <a:lstStyle/>
          <a:p>
            <a:r>
              <a:rPr lang="it-IT" sz="3200" dirty="0" smtClean="0"/>
              <a:t>QUADRO ELETTRICO FRESATRICE FOREST</a:t>
            </a:r>
            <a:endParaRPr lang="it-IT" sz="32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556" y="900074"/>
            <a:ext cx="6674796" cy="5860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reccia a destra rientrata 2"/>
          <p:cNvSpPr/>
          <p:nvPr/>
        </p:nvSpPr>
        <p:spPr>
          <a:xfrm>
            <a:off x="1979712" y="2636912"/>
            <a:ext cx="864096" cy="216024"/>
          </a:xfrm>
          <a:prstGeom prst="notch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457926" y="2144759"/>
            <a:ext cx="1512168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it-IT" dirty="0" smtClean="0"/>
              <a:t>Postazione azionamento mandrino verticale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33061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95536" y="21027"/>
            <a:ext cx="7772400" cy="1470025"/>
          </a:xfrm>
        </p:spPr>
        <p:txBody>
          <a:bodyPr/>
          <a:lstStyle/>
          <a:p>
            <a:r>
              <a:rPr lang="it-IT" dirty="0" smtClean="0"/>
              <a:t>CONTROLLO NUMERICO FAGOR</a:t>
            </a:r>
            <a:endParaRPr lang="it-IT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00" y="1628800"/>
            <a:ext cx="3656294" cy="4912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628800"/>
            <a:ext cx="3168352" cy="4912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71888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82</Words>
  <Application>Microsoft Office PowerPoint</Application>
  <PresentationFormat>Presentazione su schermo (4:3)</PresentationFormat>
  <Paragraphs>12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FRESATRICE FOREST</vt:lpstr>
      <vt:lpstr>SIGLA AZIONAMENTO MANDRINO VERTICALE:  RAC 3.1-150-460-A00-W1-220  (software RAC 3.1 VERSIONE 0.3 del 15/04/1991)</vt:lpstr>
      <vt:lpstr>DATI DI TARGA DEL MOTORE E DELL’ AZIONAMENTO ASSE X</vt:lpstr>
      <vt:lpstr>DATI DI TARGA DEL MOTORE E DELL’ AZIONAMENTO ASSE Y</vt:lpstr>
      <vt:lpstr>DATI DI TARGA DEL MOTORE E DELL’ AZIONAMENTO ASSE Z</vt:lpstr>
      <vt:lpstr>DATI DI TARGA DELLE SCHEDE DI CONTROLLO</vt:lpstr>
      <vt:lpstr>DATI DI TARGA DELL’ ALIMENTATORE SCHEDE DI POTENZA ASSI</vt:lpstr>
      <vt:lpstr>QUADRO ELETTRICO FRESATRICE FOREST</vt:lpstr>
      <vt:lpstr>CONTROLLO NUMERICO FAGOR</vt:lpstr>
      <vt:lpstr>DATI DI TARGA DEL MONITOR OPERATORE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STAFFIERI 2157</dc:creator>
  <cp:lastModifiedBy>Administrator</cp:lastModifiedBy>
  <cp:revision>19</cp:revision>
  <dcterms:created xsi:type="dcterms:W3CDTF">2014-11-21T10:41:00Z</dcterms:created>
  <dcterms:modified xsi:type="dcterms:W3CDTF">2014-11-28T12:13:25Z</dcterms:modified>
</cp:coreProperties>
</file>