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0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71" r:id="rId11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5" d="100"/>
          <a:sy n="95" d="100"/>
        </p:scale>
        <p:origin x="-852" y="1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14A2C-2C97-4582-ADE7-6F414355535E}" type="datetimeFigureOut">
              <a:rPr lang="it-IT" smtClean="0"/>
              <a:t>28/11/2014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9CF81-38B5-42DA-8754-A5234D84ADC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879362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14A2C-2C97-4582-ADE7-6F414355535E}" type="datetimeFigureOut">
              <a:rPr lang="it-IT" smtClean="0"/>
              <a:t>28/11/2014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9CF81-38B5-42DA-8754-A5234D84ADC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282698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14A2C-2C97-4582-ADE7-6F414355535E}" type="datetimeFigureOut">
              <a:rPr lang="it-IT" smtClean="0"/>
              <a:t>28/11/2014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9CF81-38B5-42DA-8754-A5234D84ADC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747191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14A2C-2C97-4582-ADE7-6F414355535E}" type="datetimeFigureOut">
              <a:rPr lang="it-IT" smtClean="0"/>
              <a:t>28/11/2014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9CF81-38B5-42DA-8754-A5234D84ADC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709127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14A2C-2C97-4582-ADE7-6F414355535E}" type="datetimeFigureOut">
              <a:rPr lang="it-IT" smtClean="0"/>
              <a:t>28/11/2014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9CF81-38B5-42DA-8754-A5234D84ADC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447978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14A2C-2C97-4582-ADE7-6F414355535E}" type="datetimeFigureOut">
              <a:rPr lang="it-IT" smtClean="0"/>
              <a:t>28/11/2014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9CF81-38B5-42DA-8754-A5234D84ADC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77673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14A2C-2C97-4582-ADE7-6F414355535E}" type="datetimeFigureOut">
              <a:rPr lang="it-IT" smtClean="0"/>
              <a:t>28/11/2014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9CF81-38B5-42DA-8754-A5234D84ADC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537354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14A2C-2C97-4582-ADE7-6F414355535E}" type="datetimeFigureOut">
              <a:rPr lang="it-IT" smtClean="0"/>
              <a:t>28/11/2014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9CF81-38B5-42DA-8754-A5234D84ADC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529263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14A2C-2C97-4582-ADE7-6F414355535E}" type="datetimeFigureOut">
              <a:rPr lang="it-IT" smtClean="0"/>
              <a:t>28/11/2014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9CF81-38B5-42DA-8754-A5234D84ADC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004250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14A2C-2C97-4582-ADE7-6F414355535E}" type="datetimeFigureOut">
              <a:rPr lang="it-IT" smtClean="0"/>
              <a:t>28/11/2014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9CF81-38B5-42DA-8754-A5234D84ADC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256569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14A2C-2C97-4582-ADE7-6F414355535E}" type="datetimeFigureOut">
              <a:rPr lang="it-IT" smtClean="0"/>
              <a:t>28/11/2014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9CF81-38B5-42DA-8754-A5234D84ADC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238891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014A2C-2C97-4582-ADE7-6F414355535E}" type="datetimeFigureOut">
              <a:rPr lang="it-IT" smtClean="0"/>
              <a:t>28/11/2014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59CF81-38B5-42DA-8754-A5234D84ADC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372276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755576" y="332657"/>
            <a:ext cx="7704856" cy="792088"/>
          </a:xfrm>
        </p:spPr>
        <p:txBody>
          <a:bodyPr/>
          <a:lstStyle/>
          <a:p>
            <a:r>
              <a:rPr lang="it-IT" dirty="0" smtClean="0"/>
              <a:t>FRESATRICE FOREST</a:t>
            </a:r>
            <a:endParaRPr lang="it-IT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1874" y="1124744"/>
            <a:ext cx="7078663" cy="5287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941033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1"/>
          <p:cNvSpPr>
            <a:spLocks noGrp="1"/>
          </p:cNvSpPr>
          <p:nvPr>
            <p:ph type="ctrTitle"/>
          </p:nvPr>
        </p:nvSpPr>
        <p:spPr>
          <a:xfrm>
            <a:off x="755576" y="404664"/>
            <a:ext cx="7128792" cy="864096"/>
          </a:xfrm>
        </p:spPr>
        <p:txBody>
          <a:bodyPr>
            <a:normAutofit/>
          </a:bodyPr>
          <a:lstStyle/>
          <a:p>
            <a:r>
              <a:rPr lang="it-IT" sz="3200" dirty="0" smtClean="0"/>
              <a:t>DATI DI TARGA DEL MONITOR OPERATORE</a:t>
            </a:r>
            <a:endParaRPr lang="it-IT" sz="3200" dirty="0"/>
          </a:p>
        </p:txBody>
      </p:sp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27286" y="1412775"/>
            <a:ext cx="5509009" cy="48128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659680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90330" y="1124744"/>
            <a:ext cx="4860032" cy="576064"/>
          </a:xfrm>
        </p:spPr>
        <p:txBody>
          <a:bodyPr>
            <a:normAutofit fontScale="90000"/>
          </a:bodyPr>
          <a:lstStyle/>
          <a:p>
            <a:r>
              <a:rPr lang="it-IT" sz="1800" dirty="0" smtClean="0"/>
              <a:t>SIGLA AZIONAMENTO MANDRINO VERTICALE:</a:t>
            </a:r>
            <a:br>
              <a:rPr lang="it-IT" sz="1800" dirty="0" smtClean="0"/>
            </a:br>
            <a:r>
              <a:rPr lang="it-IT" sz="1800" dirty="0" smtClean="0"/>
              <a:t> </a:t>
            </a:r>
            <a:r>
              <a:rPr lang="it-IT" sz="1800" dirty="0"/>
              <a:t>RAC 3.1-150-460-A00-W1-220 </a:t>
            </a:r>
            <a:r>
              <a:rPr lang="it-IT" sz="1800" dirty="0" smtClean="0"/>
              <a:t/>
            </a:r>
            <a:br>
              <a:rPr lang="it-IT" sz="1800" dirty="0" smtClean="0"/>
            </a:br>
            <a:r>
              <a:rPr lang="it-IT" sz="1800" dirty="0" smtClean="0"/>
              <a:t>(</a:t>
            </a:r>
            <a:r>
              <a:rPr lang="it-IT" sz="1800" dirty="0"/>
              <a:t>software RAC </a:t>
            </a:r>
            <a:r>
              <a:rPr lang="it-IT" sz="1800" dirty="0" smtClean="0"/>
              <a:t>3.1 </a:t>
            </a:r>
            <a:r>
              <a:rPr lang="it-IT" sz="1800" dirty="0"/>
              <a:t>VERSIONE 0.3 del 15/04/1991</a:t>
            </a:r>
            <a:r>
              <a:rPr lang="it-IT" sz="1400" dirty="0"/>
              <a:t>)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508" y="1844824"/>
            <a:ext cx="4602054" cy="26642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73555" y="2044511"/>
            <a:ext cx="4016305" cy="22649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itolo 1"/>
          <p:cNvSpPr txBox="1">
            <a:spLocks/>
          </p:cNvSpPr>
          <p:nvPr/>
        </p:nvSpPr>
        <p:spPr>
          <a:xfrm>
            <a:off x="4973554" y="1412776"/>
            <a:ext cx="4016305" cy="44043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1600" dirty="0" smtClean="0"/>
              <a:t>DATI DI TARGA DEL MOTORE DEL MANDRINO VERTICALE</a:t>
            </a:r>
            <a:endParaRPr lang="it-IT" sz="1600" dirty="0"/>
          </a:p>
        </p:txBody>
      </p:sp>
    </p:spTree>
    <p:extLst>
      <p:ext uri="{BB962C8B-B14F-4D97-AF65-F5344CB8AC3E}">
        <p14:creationId xmlns:p14="http://schemas.microsoft.com/office/powerpoint/2010/main" val="35102476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433772" y="332656"/>
            <a:ext cx="7772400" cy="720080"/>
          </a:xfrm>
        </p:spPr>
        <p:txBody>
          <a:bodyPr>
            <a:normAutofit/>
          </a:bodyPr>
          <a:lstStyle/>
          <a:p>
            <a:r>
              <a:rPr lang="it-IT" sz="2400" dirty="0" smtClean="0"/>
              <a:t>DATI DI TARGA DEL MOTORE E DELL’ AZIONAMENTO ASSE X</a:t>
            </a:r>
            <a:endParaRPr lang="it-IT" sz="24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581000"/>
            <a:ext cx="4254442" cy="38187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2139368"/>
            <a:ext cx="4468837" cy="25727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456359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973" y="1195079"/>
            <a:ext cx="4290011" cy="43232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itolo 1"/>
          <p:cNvSpPr>
            <a:spLocks noGrp="1"/>
          </p:cNvSpPr>
          <p:nvPr>
            <p:ph type="ctrTitle"/>
          </p:nvPr>
        </p:nvSpPr>
        <p:spPr>
          <a:xfrm>
            <a:off x="971599" y="404663"/>
            <a:ext cx="7269113" cy="720081"/>
          </a:xfrm>
        </p:spPr>
        <p:txBody>
          <a:bodyPr>
            <a:normAutofit fontScale="90000"/>
          </a:bodyPr>
          <a:lstStyle/>
          <a:p>
            <a:r>
              <a:rPr lang="it-IT" sz="2400" dirty="0" smtClean="0"/>
              <a:t>DATI DI TARGA DEL MOTORE E DELL’ AZIONAMENTO ASSE Y</a:t>
            </a:r>
            <a:endParaRPr lang="it-IT" sz="2400" dirty="0"/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8" y="1916832"/>
            <a:ext cx="4248472" cy="22737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582683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971" y="1268760"/>
            <a:ext cx="4360021" cy="41168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itolo 1"/>
          <p:cNvSpPr>
            <a:spLocks noGrp="1"/>
          </p:cNvSpPr>
          <p:nvPr>
            <p:ph type="ctrTitle"/>
          </p:nvPr>
        </p:nvSpPr>
        <p:spPr>
          <a:xfrm>
            <a:off x="971599" y="404663"/>
            <a:ext cx="7269113" cy="720081"/>
          </a:xfrm>
        </p:spPr>
        <p:txBody>
          <a:bodyPr>
            <a:normAutofit fontScale="90000"/>
          </a:bodyPr>
          <a:lstStyle/>
          <a:p>
            <a:r>
              <a:rPr lang="it-IT" sz="2400" dirty="0" smtClean="0"/>
              <a:t>DATI DI TARGA DEL MOTORE E DELL’ AZIONAMENTO ASSE Z</a:t>
            </a:r>
            <a:endParaRPr lang="it-IT" sz="2400" dirty="0"/>
          </a:p>
        </p:txBody>
      </p:sp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8" y="1988840"/>
            <a:ext cx="4320480" cy="24618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242163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799" y="-171400"/>
            <a:ext cx="7772400" cy="1470025"/>
          </a:xfrm>
        </p:spPr>
        <p:txBody>
          <a:bodyPr>
            <a:normAutofit/>
          </a:bodyPr>
          <a:lstStyle/>
          <a:p>
            <a:r>
              <a:rPr lang="it-IT" sz="3200" dirty="0" smtClean="0"/>
              <a:t>DATI DI TARGA DELLE SCHEDE DI CONTROLLO</a:t>
            </a:r>
            <a:endParaRPr lang="it-IT" sz="3200" dirty="0"/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1" y="1392449"/>
            <a:ext cx="8784977" cy="8844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5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11673" y="2307839"/>
            <a:ext cx="2720651" cy="43035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204892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467544" y="476672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>DATI DI TARGA DELL’ ALIMENTATORE SCHEDE DI POTENZA ASSI</a:t>
            </a:r>
            <a:endParaRPr lang="it-IT" dirty="0"/>
          </a:p>
        </p:txBody>
      </p:sp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2348880"/>
            <a:ext cx="7746315" cy="36184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492582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3568" y="116633"/>
            <a:ext cx="7772400" cy="864095"/>
          </a:xfrm>
        </p:spPr>
        <p:txBody>
          <a:bodyPr>
            <a:normAutofit/>
          </a:bodyPr>
          <a:lstStyle/>
          <a:p>
            <a:r>
              <a:rPr lang="it-IT" sz="3200" dirty="0" smtClean="0"/>
              <a:t>QUADRO ELETTRICO FRESATRICE FOREST</a:t>
            </a:r>
            <a:endParaRPr lang="it-IT" sz="3200" dirty="0"/>
          </a:p>
        </p:txBody>
      </p:sp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5556" y="900074"/>
            <a:ext cx="6674796" cy="58600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Freccia a destra rientrata 2"/>
          <p:cNvSpPr/>
          <p:nvPr/>
        </p:nvSpPr>
        <p:spPr>
          <a:xfrm>
            <a:off x="1979712" y="2636912"/>
            <a:ext cx="864096" cy="216024"/>
          </a:xfrm>
          <a:prstGeom prst="notched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" name="CasellaDiTesto 3"/>
          <p:cNvSpPr txBox="1"/>
          <p:nvPr/>
        </p:nvSpPr>
        <p:spPr>
          <a:xfrm>
            <a:off x="457926" y="2144759"/>
            <a:ext cx="1512168" cy="1200329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it-IT" dirty="0" smtClean="0"/>
              <a:t>Postazione azionamento mandrino verticale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3233061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395536" y="21027"/>
            <a:ext cx="7772400" cy="1470025"/>
          </a:xfrm>
        </p:spPr>
        <p:txBody>
          <a:bodyPr/>
          <a:lstStyle/>
          <a:p>
            <a:r>
              <a:rPr lang="it-IT" dirty="0" smtClean="0"/>
              <a:t>CONTROLLO NUMERICO FAGOR</a:t>
            </a:r>
            <a:endParaRPr lang="it-IT" dirty="0"/>
          </a:p>
        </p:txBody>
      </p:sp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9000" y="1628800"/>
            <a:ext cx="3656294" cy="49122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197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1628800"/>
            <a:ext cx="3168352" cy="49122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7718886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75</TotalTime>
  <Words>82</Words>
  <Application>Microsoft Office PowerPoint</Application>
  <PresentationFormat>Presentazione su schermo (4:3)</PresentationFormat>
  <Paragraphs>12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10</vt:i4>
      </vt:variant>
    </vt:vector>
  </HeadingPairs>
  <TitlesOfParts>
    <vt:vector size="11" baseType="lpstr">
      <vt:lpstr>Tema di Office</vt:lpstr>
      <vt:lpstr>FRESATRICE FOREST</vt:lpstr>
      <vt:lpstr>SIGLA AZIONAMENTO MANDRINO VERTICALE:  RAC 3.1-150-460-A00-W1-220  (software RAC 3.1 VERSIONE 0.3 del 15/04/1991)</vt:lpstr>
      <vt:lpstr>DATI DI TARGA DEL MOTORE E DELL’ AZIONAMENTO ASSE X</vt:lpstr>
      <vt:lpstr>DATI DI TARGA DEL MOTORE E DELL’ AZIONAMENTO ASSE Y</vt:lpstr>
      <vt:lpstr>DATI DI TARGA DEL MOTORE E DELL’ AZIONAMENTO ASSE Z</vt:lpstr>
      <vt:lpstr>DATI DI TARGA DELLE SCHEDE DI CONTROLLO</vt:lpstr>
      <vt:lpstr>DATI DI TARGA DELL’ ALIMENTATORE SCHEDE DI POTENZA ASSI</vt:lpstr>
      <vt:lpstr>QUADRO ELETTRICO FRESATRICE FOREST</vt:lpstr>
      <vt:lpstr>CONTROLLO NUMERICO FAGOR</vt:lpstr>
      <vt:lpstr>DATI DI TARGA DEL MONITOR OPERATORE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STAFFIERI 2157</dc:creator>
  <cp:lastModifiedBy>Administrator</cp:lastModifiedBy>
  <cp:revision>19</cp:revision>
  <dcterms:created xsi:type="dcterms:W3CDTF">2014-11-21T10:41:00Z</dcterms:created>
  <dcterms:modified xsi:type="dcterms:W3CDTF">2014-11-28T12:13:25Z</dcterms:modified>
</cp:coreProperties>
</file>