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  <p:sldMasterId id="2147483756" r:id="rId5"/>
    <p:sldMasterId id="2147483768" r:id="rId6"/>
  </p:sldMasterIdLst>
  <p:sldIdLst>
    <p:sldId id="25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58" r:id="rId15"/>
    <p:sldId id="257" r:id="rId16"/>
    <p:sldId id="266" r:id="rId17"/>
    <p:sldId id="267" r:id="rId18"/>
    <p:sldId id="268" r:id="rId19"/>
    <p:sldId id="270" r:id="rId20"/>
    <p:sldId id="269" r:id="rId21"/>
    <p:sldId id="271" r:id="rId22"/>
    <p:sldId id="272" r:id="rId23"/>
    <p:sldId id="280" r:id="rId24"/>
    <p:sldId id="279" r:id="rId25"/>
    <p:sldId id="278" r:id="rId26"/>
    <p:sldId id="277" r:id="rId27"/>
    <p:sldId id="283" r:id="rId28"/>
    <p:sldId id="273" r:id="rId29"/>
    <p:sldId id="274" r:id="rId30"/>
    <p:sldId id="27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5" d="100"/>
          <a:sy n="75" d="100"/>
        </p:scale>
        <p:origin x="52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BB26-B95F-43DF-8DB0-84E03F77693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657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9131-4AEA-4A25-981C-1C73F3EAA8C5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0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3B0D-D8F6-4AA9-93BC-D5A9A6460891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45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B5EB-4C94-4955-B346-BED7A9462054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930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A4D-84A9-4C5C-AE82-D3FA2A1F461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135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5DCA-109C-4E15-9D24-30E1C8794A59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063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ADAE-223C-4B24-AA81-D795907814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6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960A-1FA3-4DB7-8F9F-61A7ABBD8F8B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970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DA0-C827-4647-AF49-C4AD43E0F8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88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DEE6-1D0A-4058-B004-AF97ACE42BF0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88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CEC4-C878-451D-BA21-F38C4E10834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581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BB26-B95F-43DF-8DB0-84E03F77693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579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9131-4AEA-4A25-981C-1C73F3EAA8C5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3B0D-D8F6-4AA9-93BC-D5A9A6460891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226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B5EB-4C94-4955-B346-BED7A9462054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258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A4D-84A9-4C5C-AE82-D3FA2A1F461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411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5DCA-109C-4E15-9D24-30E1C8794A59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692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ADAE-223C-4B24-AA81-D795907814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628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960A-1FA3-4DB7-8F9F-61A7ABBD8F8B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278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DA0-C827-4647-AF49-C4AD43E0F8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4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DEE6-1D0A-4058-B004-AF97ACE42BF0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85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CEC4-C878-451D-BA21-F38C4E10834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442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BB26-B95F-43DF-8DB0-84E03F77693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50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9131-4AEA-4A25-981C-1C73F3EAA8C5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96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3B0D-D8F6-4AA9-93BC-D5A9A6460891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91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B5EB-4C94-4955-B346-BED7A9462054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91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A4D-84A9-4C5C-AE82-D3FA2A1F461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42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5DCA-109C-4E15-9D24-30E1C8794A59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16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ADAE-223C-4B24-AA81-D795907814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50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960A-1FA3-4DB7-8F9F-61A7ABBD8F8B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9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DA0-C827-4647-AF49-C4AD43E0F8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309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DEE6-1D0A-4058-B004-AF97ACE42BF0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59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CEC4-C878-451D-BA21-F38C4E10834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5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BB26-B95F-43DF-8DB0-84E03F77693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79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9131-4AEA-4A25-981C-1C73F3EAA8C5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87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3B0D-D8F6-4AA9-93BC-D5A9A6460891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290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B5EB-4C94-4955-B346-BED7A9462054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834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A4D-84A9-4C5C-AE82-D3FA2A1F461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34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5DCA-109C-4E15-9D24-30E1C8794A59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23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ADAE-223C-4B24-AA81-D795907814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976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960A-1FA3-4DB7-8F9F-61A7ABBD8F8B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482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DA0-C827-4647-AF49-C4AD43E0F8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149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DEE6-1D0A-4058-B004-AF97ACE42BF0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507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CEC4-C878-451D-BA21-F38C4E10834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578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0BB26-B95F-43DF-8DB0-84E03F77693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178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9131-4AEA-4A25-981C-1C73F3EAA8C5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00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3B0D-D8F6-4AA9-93BC-D5A9A6460891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517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B5EB-4C94-4955-B346-BED7A9462054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142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4A4D-84A9-4C5C-AE82-D3FA2A1F461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45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A5DCA-109C-4E15-9D24-30E1C8794A59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519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ADAE-223C-4B24-AA81-D795907814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854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960A-1FA3-4DB7-8F9F-61A7ABBD8F8B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572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CADA0-C827-4647-AF49-C4AD43E0F856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728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5DEE6-1D0A-4058-B004-AF97ACE42BF0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38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FCEC4-C878-451D-BA21-F38C4E10834F}" type="slidenum">
              <a:rPr lang="it-IT" altLang="it-IT" smtClean="0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37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99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56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7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461-07F0-4568-A6D6-EE1519489759}" type="datetimeFigureOut">
              <a:rPr lang="it-IT" smtClean="0"/>
              <a:pPr/>
              <a:t>21/10/2017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DD9F-4700-4627-80F6-0361F96DEA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70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38348" y="5000637"/>
            <a:ext cx="7772400" cy="1041397"/>
          </a:xfrm>
        </p:spPr>
        <p:txBody>
          <a:bodyPr>
            <a:normAutofit/>
          </a:bodyPr>
          <a:lstStyle/>
          <a:p>
            <a:r>
              <a:rPr lang="it-IT" sz="3500" dirty="0"/>
              <a:t>Abbiamo iniziato con molto </a:t>
            </a:r>
            <a:r>
              <a:rPr lang="it-IT" sz="3500" dirty="0" err="1"/>
              <a:t>entusiasmo…</a:t>
            </a:r>
            <a:r>
              <a:rPr lang="it-IT" sz="3500" dirty="0"/>
              <a:t>.</a:t>
            </a:r>
          </a:p>
        </p:txBody>
      </p:sp>
      <p:pic>
        <p:nvPicPr>
          <p:cNvPr id="4" name="Immagine 3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58" y="285728"/>
            <a:ext cx="8518556" cy="4786346"/>
          </a:xfrm>
          <a:prstGeom prst="rect">
            <a:avLst/>
          </a:prstGeom>
        </p:spPr>
      </p:pic>
      <p:pic>
        <p:nvPicPr>
          <p:cNvPr id="5" name="La Vita è Be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62674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14">
        <p:fade/>
      </p:transition>
    </mc:Choice>
    <mc:Fallback xmlns="">
      <p:transition spd="med" advTm="10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9720" y="5715016"/>
            <a:ext cx="8858280" cy="92868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sempre</a:t>
            </a:r>
            <a:r>
              <a:rPr lang="it-IT" dirty="0" smtClean="0"/>
              <a:t> </a:t>
            </a:r>
            <a:r>
              <a:rPr lang="it-IT" dirty="0" smtClean="0"/>
              <a:t>attenti alle nuove tecnologie….</a:t>
            </a:r>
            <a:endParaRPr lang="it-IT" dirty="0"/>
          </a:p>
        </p:txBody>
      </p:sp>
      <p:pic>
        <p:nvPicPr>
          <p:cNvPr id="4" name="Immagine 3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4" y="214291"/>
            <a:ext cx="4500594" cy="5257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75">
        <p:fade/>
      </p:transition>
    </mc:Choice>
    <mc:Fallback xmlns="">
      <p:transition spd="med" advTm="61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715016"/>
            <a:ext cx="8229600" cy="928686"/>
          </a:xfrm>
        </p:spPr>
        <p:txBody>
          <a:bodyPr/>
          <a:lstStyle/>
          <a:p>
            <a:r>
              <a:rPr lang="it-IT" dirty="0" smtClean="0"/>
              <a:t>scegliendo i collaboratori </a:t>
            </a:r>
            <a:r>
              <a:rPr lang="it-IT" dirty="0" err="1" smtClean="0"/>
              <a:t>giusti…</a:t>
            </a:r>
            <a:r>
              <a:rPr lang="it-IT" dirty="0" smtClean="0"/>
              <a:t>..</a:t>
            </a:r>
            <a:endParaRPr lang="it-IT" dirty="0"/>
          </a:p>
        </p:txBody>
      </p:sp>
      <p:pic>
        <p:nvPicPr>
          <p:cNvPr id="5" name="Immagine 4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33" y="214290"/>
            <a:ext cx="5857915" cy="5430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00">
        <p:fade/>
      </p:transition>
    </mc:Choice>
    <mc:Fallback xmlns="">
      <p:transition spd="med" advTm="6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715016"/>
            <a:ext cx="8229600" cy="857248"/>
          </a:xfrm>
        </p:spPr>
        <p:txBody>
          <a:bodyPr/>
          <a:lstStyle/>
          <a:p>
            <a:r>
              <a:rPr lang="it-IT" dirty="0" smtClean="0"/>
              <a:t>andando spesso di </a:t>
            </a:r>
            <a:r>
              <a:rPr lang="it-IT" dirty="0" err="1" smtClean="0"/>
              <a:t>fretta…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5" name="Immagine 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24" y="357166"/>
            <a:ext cx="7572428" cy="4762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2">
        <p:fade/>
      </p:transition>
    </mc:Choice>
    <mc:Fallback xmlns="">
      <p:transition spd="med" advTm="53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715016"/>
            <a:ext cx="8229600" cy="78581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talvolta sprezzanti del pericolo, ma venendoci a </a:t>
            </a:r>
            <a:r>
              <a:rPr lang="it-IT" dirty="0" err="1" smtClean="0"/>
              <a:t>compromessi…</a:t>
            </a:r>
            <a:r>
              <a:rPr lang="it-IT" dirty="0" smtClean="0"/>
              <a:t>..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Immagine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53" y="285729"/>
            <a:ext cx="6572295" cy="471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13">
        <p:fade/>
      </p:transition>
    </mc:Choice>
    <mc:Fallback xmlns="">
      <p:transition spd="med" advTm="7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5400" y="5301208"/>
            <a:ext cx="9630242" cy="1714504"/>
          </a:xfrm>
        </p:spPr>
        <p:txBody>
          <a:bodyPr>
            <a:noAutofit/>
          </a:bodyPr>
          <a:lstStyle/>
          <a:p>
            <a:r>
              <a:rPr lang="it-IT" sz="3500" dirty="0" smtClean="0"/>
              <a:t>Ma  dobbiamo </a:t>
            </a:r>
            <a:r>
              <a:rPr lang="it-IT" sz="3500" dirty="0"/>
              <a:t>confessarlo………abbiamo accusato anche momenti di </a:t>
            </a:r>
            <a:r>
              <a:rPr lang="it-IT" sz="3500" dirty="0" smtClean="0"/>
              <a:t>stanchezza,  </a:t>
            </a:r>
            <a:r>
              <a:rPr lang="it-IT" sz="3500" dirty="0"/>
              <a:t>tanto da </a:t>
            </a:r>
            <a:r>
              <a:rPr lang="it-IT" sz="3500" dirty="0" smtClean="0"/>
              <a:t>dire…….</a:t>
            </a:r>
            <a:endParaRPr lang="it-IT" sz="3500" dirty="0"/>
          </a:p>
        </p:txBody>
      </p:sp>
      <p:pic>
        <p:nvPicPr>
          <p:cNvPr id="4" name="Immagine 3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88640"/>
            <a:ext cx="8188541" cy="5422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65">
        <p:fade/>
      </p:transition>
    </mc:Choice>
    <mc:Fallback xmlns="">
      <p:transition spd="med" advTm="7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476672"/>
            <a:ext cx="9309989" cy="5544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57">
        <p:fade/>
      </p:transition>
    </mc:Choice>
    <mc:Fallback xmlns="">
      <p:transition spd="med" advTm="78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7488" y="5429264"/>
            <a:ext cx="8766146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Ma siamo sempre ripartiti alla </a:t>
            </a:r>
            <a:r>
              <a:rPr lang="it-IT" dirty="0" err="1" smtClean="0"/>
              <a:t>grande…</a:t>
            </a:r>
            <a:endParaRPr lang="it-IT" dirty="0"/>
          </a:p>
        </p:txBody>
      </p:sp>
      <p:pic>
        <p:nvPicPr>
          <p:cNvPr id="6" name="Immagine 5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01" y="116632"/>
            <a:ext cx="7498484" cy="561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73">
        <p:fade/>
      </p:transition>
    </mc:Choice>
    <mc:Fallback xmlns="">
      <p:transition spd="med" advTm="68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50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avendo la massima cura per </a:t>
            </a:r>
            <a:r>
              <a:rPr lang="it-IT" dirty="0" smtClean="0"/>
              <a:t>i clienti…</a:t>
            </a:r>
            <a:endParaRPr lang="it-IT" dirty="0"/>
          </a:p>
        </p:txBody>
      </p:sp>
      <p:pic>
        <p:nvPicPr>
          <p:cNvPr id="6" name="Immagine 5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482942"/>
            <a:ext cx="7540351" cy="5017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94">
        <p:fade/>
      </p:transition>
    </mc:Choice>
    <mc:Fallback xmlns="">
      <p:transition spd="med" advTm="7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5867400"/>
            <a:ext cx="11521280" cy="609600"/>
          </a:xfrm>
        </p:spPr>
        <p:txBody>
          <a:bodyPr>
            <a:noAutofit/>
          </a:bodyPr>
          <a:lstStyle/>
          <a:p>
            <a:r>
              <a:rPr lang="es-CL" altLang="it-IT" sz="3500" b="1" dirty="0"/>
              <a:t>anche se qualche volta abbiamo avuto </a:t>
            </a:r>
            <a:r>
              <a:rPr lang="es-CL" altLang="it-IT" sz="3500" b="1" dirty="0" smtClean="0"/>
              <a:t>contrasti con loro.</a:t>
            </a:r>
            <a:endParaRPr lang="es-ES" altLang="it-IT" sz="3500" b="1" dirty="0"/>
          </a:p>
        </p:txBody>
      </p:sp>
      <p:pic>
        <p:nvPicPr>
          <p:cNvPr id="8198" name="Picture 6" descr="bulldogca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0">
        <p:fade/>
      </p:transition>
    </mc:Choice>
    <mc:Fallback xmlns="">
      <p:transition spd="med" advTm="7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376" y="260648"/>
            <a:ext cx="3888432" cy="6264696"/>
          </a:xfrm>
        </p:spPr>
        <p:txBody>
          <a:bodyPr>
            <a:normAutofit/>
          </a:bodyPr>
          <a:lstStyle/>
          <a:p>
            <a:r>
              <a:rPr lang="es-CL" altLang="it-IT" sz="4000" b="1" dirty="0" smtClean="0"/>
              <a:t>E anche </a:t>
            </a:r>
            <a:r>
              <a:rPr lang="es-CL" altLang="it-IT" sz="4000" b="1" dirty="0"/>
              <a:t>se durante questi ultimi giorni ci siamo scordati di qualcosa</a:t>
            </a:r>
            <a:r>
              <a:rPr lang="es-CL" altLang="it-IT" sz="4000" b="1" dirty="0" smtClean="0"/>
              <a:t>......  (ogni riferimento a persone o cose è puramente causale)</a:t>
            </a:r>
            <a:endParaRPr lang="es-ES" altLang="it-IT" sz="4000" b="1" dirty="0"/>
          </a:p>
        </p:txBody>
      </p:sp>
      <p:pic>
        <p:nvPicPr>
          <p:cNvPr id="7172" name="Picture 4" descr="!mo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0"/>
            <a:ext cx="5652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0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76">
        <p:fade/>
      </p:transition>
    </mc:Choice>
    <mc:Fallback xmlns="">
      <p:transition spd="med" advTm="60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52596" y="5857892"/>
            <a:ext cx="8229600" cy="7143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con tanta fame di </a:t>
            </a:r>
            <a:r>
              <a:rPr lang="it-IT" dirty="0" err="1" smtClean="0"/>
              <a:t>lavoro…</a:t>
            </a:r>
            <a:r>
              <a:rPr lang="it-IT" dirty="0" smtClean="0"/>
              <a:t>..</a:t>
            </a:r>
            <a:endParaRPr lang="it-IT" dirty="0"/>
          </a:p>
        </p:txBody>
      </p:sp>
      <p:pic>
        <p:nvPicPr>
          <p:cNvPr id="4" name="Immagine 3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48" y="714356"/>
            <a:ext cx="7786742" cy="5069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94">
        <p:fade/>
      </p:transition>
    </mc:Choice>
    <mc:Fallback xmlns="">
      <p:transition spd="med" advTm="6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476672"/>
            <a:ext cx="3240360" cy="5040560"/>
          </a:xfrm>
        </p:spPr>
        <p:txBody>
          <a:bodyPr>
            <a:normAutofit/>
          </a:bodyPr>
          <a:lstStyle/>
          <a:p>
            <a:r>
              <a:rPr lang="es-CL" altLang="it-IT" sz="4000" b="1" dirty="0"/>
              <a:t>È </a:t>
            </a:r>
            <a:r>
              <a:rPr lang="es-CL" altLang="it-IT" sz="4000" b="1" dirty="0" smtClean="0"/>
              <a:t>perchè, e non vogliamo ammetterlo, abbiamo  </a:t>
            </a:r>
            <a:r>
              <a:rPr lang="es-CL" altLang="it-IT" sz="4000" b="1" dirty="0"/>
              <a:t>qualche ruga in più......</a:t>
            </a:r>
            <a:endParaRPr lang="es-ES" altLang="it-IT" sz="4000" b="1" dirty="0"/>
          </a:p>
        </p:txBody>
      </p:sp>
      <p:pic>
        <p:nvPicPr>
          <p:cNvPr id="5125" name="Picture 5" descr="!pe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6" y="0"/>
            <a:ext cx="620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!pe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6" y="152400"/>
            <a:ext cx="620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!pe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16632"/>
            <a:ext cx="620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81">
        <p:fade/>
      </p:transition>
    </mc:Choice>
    <mc:Fallback xmlns="">
      <p:transition spd="med" advTm="6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404664"/>
            <a:ext cx="3699048" cy="5976664"/>
          </a:xfrm>
        </p:spPr>
        <p:txBody>
          <a:bodyPr>
            <a:normAutofit/>
          </a:bodyPr>
          <a:lstStyle/>
          <a:p>
            <a:r>
              <a:rPr lang="es-CL" altLang="it-IT" sz="4000" b="1" dirty="0"/>
              <a:t>e sicuramente </a:t>
            </a:r>
            <a:r>
              <a:rPr lang="es-CL" altLang="it-IT" sz="4000" b="1" dirty="0" smtClean="0"/>
              <a:t>anche qualche </a:t>
            </a:r>
            <a:r>
              <a:rPr lang="es-CL" altLang="it-IT" sz="4000" b="1" dirty="0"/>
              <a:t>chilo di troppo.......</a:t>
            </a:r>
            <a:endParaRPr lang="es-ES" altLang="it-IT" sz="4000" b="1" dirty="0"/>
          </a:p>
        </p:txBody>
      </p:sp>
      <p:pic>
        <p:nvPicPr>
          <p:cNvPr id="6150" name="Picture 6" descr="topobila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2">
        <p:fade/>
      </p:transition>
    </mc:Choice>
    <mc:Fallback xmlns="">
      <p:transition spd="med" advTm="6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188640"/>
            <a:ext cx="4968552" cy="6288360"/>
          </a:xfrm>
        </p:spPr>
        <p:txBody>
          <a:bodyPr>
            <a:normAutofit/>
          </a:bodyPr>
          <a:lstStyle/>
          <a:p>
            <a:r>
              <a:rPr lang="es-CL" altLang="it-IT" sz="4000" dirty="0" smtClean="0"/>
              <a:t>Ma siamo sempre fiduciosi che </a:t>
            </a:r>
            <a:r>
              <a:rPr lang="es-CL" altLang="it-IT" sz="4000" dirty="0"/>
              <a:t>i prossimi anni siano quelli del grande salto!!</a:t>
            </a:r>
            <a:endParaRPr lang="es-ES" altLang="it-IT" sz="4000" dirty="0"/>
          </a:p>
        </p:txBody>
      </p:sp>
      <p:pic>
        <p:nvPicPr>
          <p:cNvPr id="16389" name="Picture 5" descr="!sa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88640"/>
            <a:ext cx="6419620" cy="62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2">
        <p:fade/>
      </p:transition>
    </mc:Choice>
    <mc:Fallback xmlns="">
      <p:transition spd="med" advTm="71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96688" y="4643446"/>
            <a:ext cx="12097344" cy="1857380"/>
          </a:xfrm>
        </p:spPr>
        <p:txBody>
          <a:bodyPr>
            <a:normAutofit/>
          </a:bodyPr>
          <a:lstStyle/>
          <a:p>
            <a:r>
              <a:rPr lang="it-IT" sz="5000" dirty="0" smtClean="0"/>
              <a:t>Perché anche se è bello, il tramonto non è il nostro obiettivo…</a:t>
            </a:r>
            <a:endParaRPr lang="it-IT" sz="5000" dirty="0"/>
          </a:p>
        </p:txBody>
      </p:sp>
      <p:pic>
        <p:nvPicPr>
          <p:cNvPr id="5" name="Immagine 4" descr="tramon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61" y="285728"/>
            <a:ext cx="8426296" cy="4511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21">
        <p:fade/>
      </p:transition>
    </mc:Choice>
    <mc:Fallback xmlns="">
      <p:transition spd="med" advTm="78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344" y="5214950"/>
            <a:ext cx="11665296" cy="1143000"/>
          </a:xfrm>
        </p:spPr>
        <p:txBody>
          <a:bodyPr>
            <a:normAutofit/>
          </a:bodyPr>
          <a:lstStyle/>
          <a:p>
            <a:r>
              <a:rPr lang="it-IT" sz="5000" dirty="0" err="1" smtClean="0"/>
              <a:t>…ma</a:t>
            </a:r>
            <a:r>
              <a:rPr lang="it-IT" sz="5000" dirty="0" smtClean="0"/>
              <a:t> l’alba di un nuovo giorno: il domani.</a:t>
            </a:r>
            <a:endParaRPr lang="it-IT" sz="5000" dirty="0"/>
          </a:p>
        </p:txBody>
      </p:sp>
      <p:pic>
        <p:nvPicPr>
          <p:cNvPr id="5" name="Immagine 4" descr="alb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68685"/>
            <a:ext cx="6549326" cy="4922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73">
        <p:fade/>
      </p:transition>
    </mc:Choice>
    <mc:Fallback xmlns="">
      <p:transition spd="med" advTm="8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54932" y="5949280"/>
            <a:ext cx="8229600" cy="72895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questa è la REM,   che altro!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36" y="0"/>
            <a:ext cx="8551528" cy="594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67">
        <p:fade/>
      </p:transition>
    </mc:Choice>
    <mc:Fallback xmlns="">
      <p:transition spd="med" advTm="10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786454"/>
            <a:ext cx="8229600" cy="785810"/>
          </a:xfrm>
        </p:spPr>
        <p:txBody>
          <a:bodyPr>
            <a:normAutofit/>
          </a:bodyPr>
          <a:lstStyle/>
          <a:p>
            <a:r>
              <a:rPr lang="it-IT" dirty="0" smtClean="0"/>
              <a:t>con una grande voglia di </a:t>
            </a:r>
            <a:r>
              <a:rPr lang="it-IT" dirty="0" err="1" smtClean="0"/>
              <a:t>crescere…</a:t>
            </a:r>
            <a:endParaRPr lang="it-IT" dirty="0"/>
          </a:p>
        </p:txBody>
      </p:sp>
      <p:pic>
        <p:nvPicPr>
          <p:cNvPr id="4" name="Immagine 3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48" y="714357"/>
            <a:ext cx="7643866" cy="4375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9">
        <p:fade/>
      </p:transition>
    </mc:Choice>
    <mc:Fallback xmlns="">
      <p:transition spd="med" advTm="6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786454"/>
            <a:ext cx="8229600" cy="7143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sempre con la massima </a:t>
            </a:r>
            <a:r>
              <a:rPr lang="it-IT" dirty="0" err="1" smtClean="0"/>
              <a:t>attenzione…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Immagine 3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36" y="357167"/>
            <a:ext cx="4097292" cy="5372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73">
        <p:fade/>
      </p:transition>
    </mc:Choice>
    <mc:Fallback xmlns="">
      <p:transition spd="med" advTm="64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4929198"/>
            <a:ext cx="8229600" cy="1571628"/>
          </a:xfrm>
        </p:spPr>
        <p:txBody>
          <a:bodyPr/>
          <a:lstStyle/>
          <a:p>
            <a:r>
              <a:rPr lang="it-IT" dirty="0" smtClean="0"/>
              <a:t>puntando in alto consapevoli della nostra </a:t>
            </a:r>
            <a:r>
              <a:rPr lang="it-IT" dirty="0" err="1" smtClean="0"/>
              <a:t>forza……</a:t>
            </a:r>
            <a:endParaRPr lang="it-IT" dirty="0"/>
          </a:p>
        </p:txBody>
      </p:sp>
      <p:pic>
        <p:nvPicPr>
          <p:cNvPr id="4" name="Immagine 3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340342"/>
            <a:ext cx="6091271" cy="4562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95">
        <p:fade/>
      </p:transition>
    </mc:Choice>
    <mc:Fallback xmlns="">
      <p:transition spd="med" advTm="66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24034" y="550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rispettando sempre chi era più piccolo di </a:t>
            </a:r>
            <a:r>
              <a:rPr lang="it-IT" dirty="0" err="1" smtClean="0"/>
              <a:t>noi…</a:t>
            </a:r>
            <a:endParaRPr lang="it-IT" dirty="0"/>
          </a:p>
        </p:txBody>
      </p:sp>
      <p:pic>
        <p:nvPicPr>
          <p:cNvPr id="4" name="Immagine 3" descr="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10" y="642918"/>
            <a:ext cx="8215370" cy="4600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58">
        <p:fade/>
      </p:transition>
    </mc:Choice>
    <mc:Fallback xmlns="">
      <p:transition spd="med" advTm="6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5572140"/>
            <a:ext cx="8229600" cy="1143000"/>
          </a:xfrm>
        </p:spPr>
        <p:txBody>
          <a:bodyPr/>
          <a:lstStyle/>
          <a:p>
            <a:r>
              <a:rPr lang="it-IT" dirty="0" smtClean="0"/>
              <a:t>con un ottimo gioco di </a:t>
            </a:r>
            <a:r>
              <a:rPr lang="it-IT" dirty="0" err="1" smtClean="0"/>
              <a:t>squadra…</a:t>
            </a:r>
            <a:endParaRPr lang="it-IT" dirty="0"/>
          </a:p>
        </p:txBody>
      </p:sp>
      <p:pic>
        <p:nvPicPr>
          <p:cNvPr id="4" name="Immagine 3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24" y="357167"/>
            <a:ext cx="7572428" cy="502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75">
        <p:fade/>
      </p:transition>
    </mc:Choice>
    <mc:Fallback xmlns="">
      <p:transition spd="med" advTm="60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8282" y="5500702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con particolare attenzione all’</a:t>
            </a:r>
            <a:r>
              <a:rPr lang="it-IT" dirty="0" err="1" smtClean="0"/>
              <a:t>ambiente…</a:t>
            </a:r>
            <a:endParaRPr lang="it-IT" dirty="0"/>
          </a:p>
        </p:txBody>
      </p:sp>
      <p:pic>
        <p:nvPicPr>
          <p:cNvPr id="4" name="Immagine 3" descr="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96" y="357166"/>
            <a:ext cx="8215370" cy="4929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64">
        <p:fade/>
      </p:transition>
    </mc:Choice>
    <mc:Fallback xmlns="">
      <p:transition spd="med" advTm="6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5429264"/>
            <a:ext cx="8229600" cy="1143000"/>
          </a:xfrm>
        </p:spPr>
        <p:txBody>
          <a:bodyPr/>
          <a:lstStyle/>
          <a:p>
            <a:r>
              <a:rPr lang="it-IT" dirty="0" smtClean="0"/>
              <a:t>lavorando anche lontano da </a:t>
            </a:r>
            <a:r>
              <a:rPr lang="it-IT" dirty="0" err="1" smtClean="0"/>
              <a:t>casa…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5" name="Immagine 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72" y="357166"/>
            <a:ext cx="8072494" cy="5031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4">
        <p:fade/>
      </p:transition>
    </mc:Choice>
    <mc:Fallback xmlns="">
      <p:transition spd="med" advTm="6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trutturat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trutturat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trutturat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rutturat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Strutturat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219</Words>
  <Application>Microsoft Office PowerPoint</Application>
  <PresentationFormat>Widescreen</PresentationFormat>
  <Paragraphs>24</Paragraphs>
  <Slides>25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Tema di Office</vt:lpstr>
      <vt:lpstr>3_Strutturato</vt:lpstr>
      <vt:lpstr>2_Strutturato</vt:lpstr>
      <vt:lpstr>1_Strutturato</vt:lpstr>
      <vt:lpstr>Strutturato</vt:lpstr>
      <vt:lpstr>4_Strutturato</vt:lpstr>
      <vt:lpstr>Abbiamo iniziato con molto entusiasmo….</vt:lpstr>
      <vt:lpstr>con tanta fame di lavoro…..</vt:lpstr>
      <vt:lpstr>con una grande voglia di crescere…</vt:lpstr>
      <vt:lpstr>sempre con la massima attenzione….</vt:lpstr>
      <vt:lpstr>puntando in alto consapevoli della nostra forza……</vt:lpstr>
      <vt:lpstr>rispettando sempre chi era più piccolo di noi…</vt:lpstr>
      <vt:lpstr>con un ottimo gioco di squadra…</vt:lpstr>
      <vt:lpstr>con particolare attenzione all’ambiente…</vt:lpstr>
      <vt:lpstr>lavorando anche lontano da casa….</vt:lpstr>
      <vt:lpstr>sempre attenti alle nuove tecnologie….</vt:lpstr>
      <vt:lpstr>scegliendo i collaboratori giusti…..</vt:lpstr>
      <vt:lpstr>andando spesso di fretta….</vt:lpstr>
      <vt:lpstr>talvolta sprezzanti del pericolo, ma venendoci a compromessi….. </vt:lpstr>
      <vt:lpstr>Ma  dobbiamo confessarlo………abbiamo accusato anche momenti di stanchezza,  tanto da dire…….</vt:lpstr>
      <vt:lpstr>Presentazione standard di PowerPoint</vt:lpstr>
      <vt:lpstr>Ma siamo sempre ripartiti alla grande…</vt:lpstr>
      <vt:lpstr>avendo la massima cura per i clienti…</vt:lpstr>
      <vt:lpstr>anche se qualche volta abbiamo avuto contrasti con loro.</vt:lpstr>
      <vt:lpstr>E anche se durante questi ultimi giorni ci siamo scordati di qualcosa......  (ogni riferimento a persone o cose è puramente causale)</vt:lpstr>
      <vt:lpstr>È perchè, e non vogliamo ammetterlo, abbiamo  qualche ruga in più......</vt:lpstr>
      <vt:lpstr>e sicuramente anche qualche chilo di troppo.......</vt:lpstr>
      <vt:lpstr>Ma siamo sempre fiduciosi che i prossimi anni siano quelli del grande salto!!</vt:lpstr>
      <vt:lpstr>Perché anche se è bello, il tramonto non è il nostro obiettivo…</vt:lpstr>
      <vt:lpstr>…ma l’alba di un nuovo giorno: il domani.</vt:lpstr>
      <vt:lpstr>questa è la REM,   che altro!</vt:lpstr>
    </vt:vector>
  </TitlesOfParts>
  <Company>acasa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Abbiamo iniziato con molto entusiasmo</dc:title>
  <dc:creator>PRODUZIONE</dc:creator>
  <cp:lastModifiedBy>Maurizio Mizzoni</cp:lastModifiedBy>
  <cp:revision>24</cp:revision>
  <dcterms:created xsi:type="dcterms:W3CDTF">2017-09-20T05:33:28Z</dcterms:created>
  <dcterms:modified xsi:type="dcterms:W3CDTF">2017-10-21T09:54:10Z</dcterms:modified>
</cp:coreProperties>
</file>