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F228-D664-4935-BC85-D0CDF59166B5}" type="datetimeFigureOut">
              <a:rPr lang="it-IT" smtClean="0"/>
              <a:t>06/06/2022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74EA-F4B8-47E6-A93A-449DBD3C6D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72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F228-D664-4935-BC85-D0CDF59166B5}" type="datetimeFigureOut">
              <a:rPr lang="it-IT" smtClean="0"/>
              <a:t>06/06/2022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74EA-F4B8-47E6-A93A-449DBD3C6D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43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F228-D664-4935-BC85-D0CDF59166B5}" type="datetimeFigureOut">
              <a:rPr lang="it-IT" smtClean="0"/>
              <a:t>06/06/2022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74EA-F4B8-47E6-A93A-449DBD3C6D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351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F228-D664-4935-BC85-D0CDF59166B5}" type="datetimeFigureOut">
              <a:rPr lang="it-IT" smtClean="0"/>
              <a:t>06/06/2022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74EA-F4B8-47E6-A93A-449DBD3C6D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21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F228-D664-4935-BC85-D0CDF59166B5}" type="datetimeFigureOut">
              <a:rPr lang="it-IT" smtClean="0"/>
              <a:t>06/06/2022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74EA-F4B8-47E6-A93A-449DBD3C6D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573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F228-D664-4935-BC85-D0CDF59166B5}" type="datetimeFigureOut">
              <a:rPr lang="it-IT" smtClean="0"/>
              <a:t>06/06/2022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74EA-F4B8-47E6-A93A-449DBD3C6D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0773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F228-D664-4935-BC85-D0CDF59166B5}" type="datetimeFigureOut">
              <a:rPr lang="it-IT" smtClean="0"/>
              <a:t>06/06/2022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74EA-F4B8-47E6-A93A-449DBD3C6D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678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F228-D664-4935-BC85-D0CDF59166B5}" type="datetimeFigureOut">
              <a:rPr lang="it-IT" smtClean="0"/>
              <a:t>06/06/2022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74EA-F4B8-47E6-A93A-449DBD3C6D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395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F228-D664-4935-BC85-D0CDF59166B5}" type="datetimeFigureOut">
              <a:rPr lang="it-IT" smtClean="0"/>
              <a:t>06/06/2022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74EA-F4B8-47E6-A93A-449DBD3C6D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03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F228-D664-4935-BC85-D0CDF59166B5}" type="datetimeFigureOut">
              <a:rPr lang="it-IT" smtClean="0"/>
              <a:t>06/06/2022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74EA-F4B8-47E6-A93A-449DBD3C6D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91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F228-D664-4935-BC85-D0CDF59166B5}" type="datetimeFigureOut">
              <a:rPr lang="it-IT" smtClean="0"/>
              <a:t>06/06/2022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74EA-F4B8-47E6-A93A-449DBD3C6D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27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CF228-D664-4935-BC85-D0CDF59166B5}" type="datetimeFigureOut">
              <a:rPr lang="it-IT" smtClean="0"/>
              <a:t>06/06/2022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474EA-F4B8-47E6-A93A-449DBD3C6D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812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347556" y="141316"/>
            <a:ext cx="263513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 smtClean="0"/>
              <a:t>FLOWCHART ITM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969327" y="947650"/>
            <a:ext cx="3391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CHECK RIPOSIZIONAMENTO OK</a:t>
            </a: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5665122" y="1396538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794758" y="1891731"/>
            <a:ext cx="374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AVANZAMENTO SETTAGGIO PASSO</a:t>
            </a:r>
            <a:endParaRPr lang="it-IT" dirty="0"/>
          </a:p>
        </p:txBody>
      </p:sp>
      <p:cxnSp>
        <p:nvCxnSpPr>
          <p:cNvPr id="14" name="Connettore 2 13"/>
          <p:cNvCxnSpPr/>
          <p:nvPr/>
        </p:nvCxnSpPr>
        <p:spPr>
          <a:xfrm>
            <a:off x="5663735" y="2261063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3794758" y="2676700"/>
            <a:ext cx="374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CHIUSURA MORSA INFERIORE</a:t>
            </a:r>
            <a:endParaRPr lang="it-IT" dirty="0"/>
          </a:p>
        </p:txBody>
      </p:sp>
      <p:cxnSp>
        <p:nvCxnSpPr>
          <p:cNvPr id="18" name="Connettore 2 17"/>
          <p:cNvCxnSpPr/>
          <p:nvPr/>
        </p:nvCxnSpPr>
        <p:spPr>
          <a:xfrm>
            <a:off x="5663735" y="3106900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3794758" y="3583405"/>
            <a:ext cx="3740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AVVICINAMENTO CILINDRI LATERALI BLOCCO (POSIZIONE DI PRE BLOCCO)</a:t>
            </a:r>
            <a:endParaRPr lang="it-IT" dirty="0"/>
          </a:p>
        </p:txBody>
      </p:sp>
      <p:cxnSp>
        <p:nvCxnSpPr>
          <p:cNvPr id="20" name="Connettore 2 19"/>
          <p:cNvCxnSpPr/>
          <p:nvPr/>
        </p:nvCxnSpPr>
        <p:spPr>
          <a:xfrm>
            <a:off x="5658190" y="4240202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3794758" y="4711785"/>
            <a:ext cx="3740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AVVICINAMENTO CILINDRI LATERALI BLOCCO (POSIZIONE BLOCCO)</a:t>
            </a:r>
            <a:endParaRPr lang="it-IT" dirty="0"/>
          </a:p>
        </p:txBody>
      </p:sp>
      <p:cxnSp>
        <p:nvCxnSpPr>
          <p:cNvPr id="22" name="Connettore 2 21"/>
          <p:cNvCxnSpPr/>
          <p:nvPr/>
        </p:nvCxnSpPr>
        <p:spPr>
          <a:xfrm>
            <a:off x="5656803" y="5363660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3787826" y="5840165"/>
            <a:ext cx="3740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CALCOLO RIGA HEIDENAIN PER MOTORI DISCESA VERTICALI (TUTTO IN FUORI INGOMBRO)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539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969327" y="224443"/>
            <a:ext cx="3391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POSIZIONARE ASSI ORIZZONTALI SUPERIORI IN PRIMA POSIZIONE</a:t>
            </a:r>
          </a:p>
        </p:txBody>
      </p:sp>
      <p:cxnSp>
        <p:nvCxnSpPr>
          <p:cNvPr id="7" name="Connettore 2 6"/>
          <p:cNvCxnSpPr/>
          <p:nvPr/>
        </p:nvCxnSpPr>
        <p:spPr>
          <a:xfrm>
            <a:off x="5665122" y="847898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266903" y="1363567"/>
            <a:ext cx="4796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POSIZIONARE ASSI VERTICALI QUOTA ASSOLUTA</a:t>
            </a:r>
            <a:endParaRPr lang="it-IT" dirty="0"/>
          </a:p>
        </p:txBody>
      </p:sp>
      <p:cxnSp>
        <p:nvCxnSpPr>
          <p:cNvPr id="14" name="Connettore 2 13"/>
          <p:cNvCxnSpPr/>
          <p:nvPr/>
        </p:nvCxnSpPr>
        <p:spPr>
          <a:xfrm>
            <a:off x="5663735" y="1770614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3794758" y="2186251"/>
            <a:ext cx="374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ATTIVARE ARIA PER MISURATORI</a:t>
            </a:r>
            <a:endParaRPr lang="it-IT" dirty="0"/>
          </a:p>
        </p:txBody>
      </p:sp>
      <p:cxnSp>
        <p:nvCxnSpPr>
          <p:cNvPr id="18" name="Connettore 2 17"/>
          <p:cNvCxnSpPr/>
          <p:nvPr/>
        </p:nvCxnSpPr>
        <p:spPr>
          <a:xfrm>
            <a:off x="5663735" y="2616451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3794758" y="3092956"/>
            <a:ext cx="3740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POSIZIONARE ASSI ORIZZONTALI SUPERIORI IN POSIZIONE FINALE</a:t>
            </a:r>
            <a:endParaRPr lang="it-IT" dirty="0" smtClean="0"/>
          </a:p>
        </p:txBody>
      </p:sp>
      <p:cxnSp>
        <p:nvCxnSpPr>
          <p:cNvPr id="20" name="Connettore 2 19"/>
          <p:cNvCxnSpPr/>
          <p:nvPr/>
        </p:nvCxnSpPr>
        <p:spPr>
          <a:xfrm>
            <a:off x="5658190" y="3749753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3449782" y="4221336"/>
            <a:ext cx="4447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SPINTA PRIMO CILINDRO TONNELLAGGIO</a:t>
            </a:r>
            <a:endParaRPr lang="it-IT" dirty="0"/>
          </a:p>
        </p:txBody>
      </p:sp>
      <p:cxnSp>
        <p:nvCxnSpPr>
          <p:cNvPr id="22" name="Connettore 2 21"/>
          <p:cNvCxnSpPr/>
          <p:nvPr/>
        </p:nvCxnSpPr>
        <p:spPr>
          <a:xfrm>
            <a:off x="5656803" y="4665391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3787826" y="5208399"/>
            <a:ext cx="3740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MISURAZIONE IN PRESSIONE E RITORNO PRIMO CILINDRO </a:t>
            </a:r>
            <a:endParaRPr lang="it-IT" dirty="0"/>
          </a:p>
        </p:txBody>
      </p:sp>
      <p:cxnSp>
        <p:nvCxnSpPr>
          <p:cNvPr id="15" name="Connettore 2 14"/>
          <p:cNvCxnSpPr/>
          <p:nvPr/>
        </p:nvCxnSpPr>
        <p:spPr>
          <a:xfrm>
            <a:off x="5663735" y="5854730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94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969327" y="224443"/>
            <a:ext cx="3391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SPINTA SECOND CILINDRO TONNELLAGGIO</a:t>
            </a: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5665122" y="847898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586942" y="1329945"/>
            <a:ext cx="4172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MISURAZIONE IN PRESSIONE E RITORNO SECONDO CILINDRO E GIOGO FINALE </a:t>
            </a:r>
            <a:endParaRPr lang="it-IT" dirty="0"/>
          </a:p>
        </p:txBody>
      </p:sp>
      <p:cxnSp>
        <p:nvCxnSpPr>
          <p:cNvPr id="14" name="Connettore 2 13"/>
          <p:cNvCxnSpPr/>
          <p:nvPr/>
        </p:nvCxnSpPr>
        <p:spPr>
          <a:xfrm>
            <a:off x="5656802" y="1984589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3794758" y="2502134"/>
            <a:ext cx="3740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DISATTIVARE ARIA PER MISURATORI, PRIMA QUOTA ASSI ORIZZONATALI</a:t>
            </a:r>
            <a:endParaRPr lang="it-IT" dirty="0"/>
          </a:p>
        </p:txBody>
      </p:sp>
      <p:cxnSp>
        <p:nvCxnSpPr>
          <p:cNvPr id="18" name="Connettore 2 17"/>
          <p:cNvCxnSpPr/>
          <p:nvPr/>
        </p:nvCxnSpPr>
        <p:spPr>
          <a:xfrm>
            <a:off x="5663735" y="3206655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3794758" y="3674845"/>
            <a:ext cx="374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ASSI VERTICALI FUORI INGOMBRO</a:t>
            </a:r>
          </a:p>
        </p:txBody>
      </p:sp>
      <p:cxnSp>
        <p:nvCxnSpPr>
          <p:cNvPr id="20" name="Connettore 2 19"/>
          <p:cNvCxnSpPr/>
          <p:nvPr/>
        </p:nvCxnSpPr>
        <p:spPr>
          <a:xfrm>
            <a:off x="5658190" y="4115510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3449782" y="4587093"/>
            <a:ext cx="4447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APERTURA MORSA</a:t>
            </a:r>
            <a:endParaRPr lang="it-IT" dirty="0"/>
          </a:p>
        </p:txBody>
      </p:sp>
      <p:cxnSp>
        <p:nvCxnSpPr>
          <p:cNvPr id="22" name="Connettore 2 21"/>
          <p:cNvCxnSpPr/>
          <p:nvPr/>
        </p:nvCxnSpPr>
        <p:spPr>
          <a:xfrm>
            <a:off x="5656803" y="5031148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3787826" y="5574156"/>
            <a:ext cx="374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ATTESA START PROSSIMO CICLO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95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109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Rem</dc:creator>
  <cp:lastModifiedBy>Rem</cp:lastModifiedBy>
  <cp:revision>8</cp:revision>
  <dcterms:created xsi:type="dcterms:W3CDTF">2022-06-06T08:48:01Z</dcterms:created>
  <dcterms:modified xsi:type="dcterms:W3CDTF">2022-06-06T12:41:30Z</dcterms:modified>
</cp:coreProperties>
</file>