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5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C54C-3599-4AF8-8180-72167D411AC5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85E9-53FD-4991-A1EB-FD621A8512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8366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C54C-3599-4AF8-8180-72167D411AC5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85E9-53FD-4991-A1EB-FD621A8512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70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C54C-3599-4AF8-8180-72167D411AC5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85E9-53FD-4991-A1EB-FD621A8512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7610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C54C-3599-4AF8-8180-72167D411AC5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85E9-53FD-4991-A1EB-FD621A8512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771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C54C-3599-4AF8-8180-72167D411AC5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85E9-53FD-4991-A1EB-FD621A8512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726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C54C-3599-4AF8-8180-72167D411AC5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85E9-53FD-4991-A1EB-FD621A8512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001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C54C-3599-4AF8-8180-72167D411AC5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85E9-53FD-4991-A1EB-FD621A8512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625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C54C-3599-4AF8-8180-72167D411AC5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85E9-53FD-4991-A1EB-FD621A8512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2659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C54C-3599-4AF8-8180-72167D411AC5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85E9-53FD-4991-A1EB-FD621A8512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179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C54C-3599-4AF8-8180-72167D411AC5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85E9-53FD-4991-A1EB-FD621A8512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9660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C54C-3599-4AF8-8180-72167D411AC5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85E9-53FD-4991-A1EB-FD621A8512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3361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2C54C-3599-4AF8-8180-72167D411AC5}" type="datetimeFigureOut">
              <a:rPr lang="it-IT" smtClean="0"/>
              <a:t>22/03/2019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F85E9-53FD-4991-A1EB-FD621A8512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435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846757" y="1884314"/>
            <a:ext cx="2181497" cy="32025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in su 5"/>
          <p:cNvSpPr/>
          <p:nvPr/>
        </p:nvSpPr>
        <p:spPr>
          <a:xfrm>
            <a:off x="2779102" y="1358537"/>
            <a:ext cx="316808" cy="47026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su 6"/>
          <p:cNvSpPr/>
          <p:nvPr/>
        </p:nvSpPr>
        <p:spPr>
          <a:xfrm rot="10800000">
            <a:off x="2772570" y="5148945"/>
            <a:ext cx="316808" cy="47026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in su 7"/>
          <p:cNvSpPr/>
          <p:nvPr/>
        </p:nvSpPr>
        <p:spPr>
          <a:xfrm rot="16200000">
            <a:off x="1396615" y="3253741"/>
            <a:ext cx="316808" cy="47026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su 8"/>
          <p:cNvSpPr/>
          <p:nvPr/>
        </p:nvSpPr>
        <p:spPr>
          <a:xfrm rot="5400000">
            <a:off x="4174653" y="3253740"/>
            <a:ext cx="316808" cy="47026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2426701" y="982666"/>
            <a:ext cx="102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AVANTI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2354860" y="5619206"/>
            <a:ext cx="1146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INDIETRO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85893" y="3300936"/>
            <a:ext cx="102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AVANTI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4034786" y="1959423"/>
            <a:ext cx="44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DX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1407503" y="1959423"/>
            <a:ext cx="445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</a:t>
            </a:r>
            <a:r>
              <a:rPr lang="it-IT" dirty="0" smtClean="0"/>
              <a:t>X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1508209" y="2381279"/>
            <a:ext cx="659674" cy="369332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HMI</a:t>
            </a:r>
            <a:endParaRPr lang="it-IT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2440323" y="2597160"/>
            <a:ext cx="102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AVANTI</a:t>
            </a:r>
            <a:endParaRPr lang="it-IT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4568187" y="3300936"/>
            <a:ext cx="1146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INDIETRO</a:t>
            </a:r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2384658" y="3975035"/>
            <a:ext cx="1146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INDIETRO</a:t>
            </a:r>
            <a:endParaRPr lang="it-IT" dirty="0"/>
          </a:p>
        </p:txBody>
      </p:sp>
      <p:cxnSp>
        <p:nvCxnSpPr>
          <p:cNvPr id="28" name="Connettore diritto 27"/>
          <p:cNvCxnSpPr/>
          <p:nvPr/>
        </p:nvCxnSpPr>
        <p:spPr>
          <a:xfrm>
            <a:off x="1853289" y="1884314"/>
            <a:ext cx="2174965" cy="3202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/>
          <p:cNvCxnSpPr/>
          <p:nvPr/>
        </p:nvCxnSpPr>
        <p:spPr>
          <a:xfrm flipH="1">
            <a:off x="1852200" y="1863639"/>
            <a:ext cx="2171172" cy="32189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ccia ad arco 20"/>
          <p:cNvSpPr/>
          <p:nvPr/>
        </p:nvSpPr>
        <p:spPr>
          <a:xfrm flipH="1">
            <a:off x="2394046" y="2892857"/>
            <a:ext cx="1101104" cy="1097280"/>
          </a:xfrm>
          <a:prstGeom prst="circularArrow">
            <a:avLst>
              <a:gd name="adj1" fmla="val 10218"/>
              <a:gd name="adj2" fmla="val 1073124"/>
              <a:gd name="adj3" fmla="val 20457682"/>
              <a:gd name="adj4" fmla="val 10800000"/>
              <a:gd name="adj5" fmla="val 12464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3" name="Freccia ad arco 22"/>
          <p:cNvSpPr/>
          <p:nvPr/>
        </p:nvSpPr>
        <p:spPr>
          <a:xfrm rot="10800000" flipH="1">
            <a:off x="2394046" y="2966492"/>
            <a:ext cx="1101104" cy="1097280"/>
          </a:xfrm>
          <a:prstGeom prst="circularArrow">
            <a:avLst>
              <a:gd name="adj1" fmla="val 10218"/>
              <a:gd name="adj2" fmla="val 1073124"/>
              <a:gd name="adj3" fmla="val 20457682"/>
              <a:gd name="adj4" fmla="val 10800000"/>
              <a:gd name="adj5" fmla="val 12464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1517479" y="1570009"/>
            <a:ext cx="659674" cy="369332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PR2</a:t>
            </a:r>
            <a:endParaRPr lang="it-IT" dirty="0"/>
          </a:p>
        </p:txBody>
      </p:sp>
      <p:sp>
        <p:nvSpPr>
          <p:cNvPr id="53" name="Rettangolo 52"/>
          <p:cNvSpPr/>
          <p:nvPr/>
        </p:nvSpPr>
        <p:spPr>
          <a:xfrm>
            <a:off x="7903523" y="1879964"/>
            <a:ext cx="2181497" cy="32025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" name="Freccia in su 53"/>
          <p:cNvSpPr/>
          <p:nvPr/>
        </p:nvSpPr>
        <p:spPr>
          <a:xfrm>
            <a:off x="8835868" y="1354187"/>
            <a:ext cx="316808" cy="47026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Freccia in su 54"/>
          <p:cNvSpPr/>
          <p:nvPr/>
        </p:nvSpPr>
        <p:spPr>
          <a:xfrm rot="10800000">
            <a:off x="8829336" y="5144595"/>
            <a:ext cx="316808" cy="47026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6" name="Freccia in su 55"/>
          <p:cNvSpPr/>
          <p:nvPr/>
        </p:nvSpPr>
        <p:spPr>
          <a:xfrm rot="16200000">
            <a:off x="7453381" y="3249391"/>
            <a:ext cx="316808" cy="47026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Freccia in su 56"/>
          <p:cNvSpPr/>
          <p:nvPr/>
        </p:nvSpPr>
        <p:spPr>
          <a:xfrm rot="5400000">
            <a:off x="10231419" y="3249390"/>
            <a:ext cx="316808" cy="47026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CasellaDiTesto 57"/>
          <p:cNvSpPr txBox="1"/>
          <p:nvPr/>
        </p:nvSpPr>
        <p:spPr>
          <a:xfrm>
            <a:off x="8398564" y="978316"/>
            <a:ext cx="1197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INDIETRO</a:t>
            </a:r>
            <a:endParaRPr lang="it-IT" dirty="0"/>
          </a:p>
        </p:txBody>
      </p:sp>
      <p:sp>
        <p:nvSpPr>
          <p:cNvPr id="59" name="CasellaDiTesto 58"/>
          <p:cNvSpPr txBox="1"/>
          <p:nvPr/>
        </p:nvSpPr>
        <p:spPr>
          <a:xfrm>
            <a:off x="8411626" y="5614856"/>
            <a:ext cx="1146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AVANTI</a:t>
            </a:r>
            <a:endParaRPr lang="it-IT" dirty="0"/>
          </a:p>
        </p:txBody>
      </p:sp>
      <p:sp>
        <p:nvSpPr>
          <p:cNvPr id="60" name="CasellaDiTesto 59"/>
          <p:cNvSpPr txBox="1"/>
          <p:nvPr/>
        </p:nvSpPr>
        <p:spPr>
          <a:xfrm>
            <a:off x="6263642" y="3296586"/>
            <a:ext cx="1115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INDIETRO</a:t>
            </a:r>
            <a:endParaRPr lang="it-IT" dirty="0"/>
          </a:p>
        </p:txBody>
      </p:sp>
      <p:sp>
        <p:nvSpPr>
          <p:cNvPr id="61" name="CasellaDiTesto 60"/>
          <p:cNvSpPr txBox="1"/>
          <p:nvPr/>
        </p:nvSpPr>
        <p:spPr>
          <a:xfrm>
            <a:off x="10091552" y="1955073"/>
            <a:ext cx="44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</a:t>
            </a:r>
            <a:r>
              <a:rPr lang="it-IT" dirty="0" smtClean="0"/>
              <a:t>X</a:t>
            </a:r>
            <a:endParaRPr lang="it-IT" dirty="0"/>
          </a:p>
        </p:txBody>
      </p:sp>
      <p:sp>
        <p:nvSpPr>
          <p:cNvPr id="62" name="CasellaDiTesto 61"/>
          <p:cNvSpPr txBox="1"/>
          <p:nvPr/>
        </p:nvSpPr>
        <p:spPr>
          <a:xfrm>
            <a:off x="7464269" y="1955073"/>
            <a:ext cx="445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DX</a:t>
            </a:r>
            <a:endParaRPr lang="it-IT" dirty="0"/>
          </a:p>
        </p:txBody>
      </p:sp>
      <p:sp>
        <p:nvSpPr>
          <p:cNvPr id="63" name="CasellaDiTesto 62"/>
          <p:cNvSpPr txBox="1"/>
          <p:nvPr/>
        </p:nvSpPr>
        <p:spPr>
          <a:xfrm>
            <a:off x="7564975" y="2376929"/>
            <a:ext cx="659674" cy="369332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HMI</a:t>
            </a:r>
            <a:endParaRPr lang="it-IT" dirty="0"/>
          </a:p>
        </p:txBody>
      </p:sp>
      <p:sp>
        <p:nvSpPr>
          <p:cNvPr id="64" name="CasellaDiTesto 63"/>
          <p:cNvSpPr txBox="1"/>
          <p:nvPr/>
        </p:nvSpPr>
        <p:spPr>
          <a:xfrm>
            <a:off x="8457901" y="2592810"/>
            <a:ext cx="1090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INDIETRO</a:t>
            </a:r>
            <a:endParaRPr lang="it-IT" dirty="0"/>
          </a:p>
        </p:txBody>
      </p:sp>
      <p:sp>
        <p:nvSpPr>
          <p:cNvPr id="65" name="CasellaDiTesto 64"/>
          <p:cNvSpPr txBox="1"/>
          <p:nvPr/>
        </p:nvSpPr>
        <p:spPr>
          <a:xfrm>
            <a:off x="10652766" y="3290055"/>
            <a:ext cx="1020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AVANTI</a:t>
            </a:r>
            <a:endParaRPr lang="it-IT" dirty="0"/>
          </a:p>
        </p:txBody>
      </p:sp>
      <p:sp>
        <p:nvSpPr>
          <p:cNvPr id="66" name="CasellaDiTesto 65"/>
          <p:cNvSpPr txBox="1"/>
          <p:nvPr/>
        </p:nvSpPr>
        <p:spPr>
          <a:xfrm>
            <a:off x="8441424" y="3970685"/>
            <a:ext cx="1146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AVANTI</a:t>
            </a:r>
            <a:endParaRPr lang="it-IT" dirty="0"/>
          </a:p>
        </p:txBody>
      </p:sp>
      <p:cxnSp>
        <p:nvCxnSpPr>
          <p:cNvPr id="67" name="Connettore diritto 66"/>
          <p:cNvCxnSpPr/>
          <p:nvPr/>
        </p:nvCxnSpPr>
        <p:spPr>
          <a:xfrm>
            <a:off x="7911144" y="1863639"/>
            <a:ext cx="2174965" cy="3202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/>
          <p:cNvCxnSpPr/>
          <p:nvPr/>
        </p:nvCxnSpPr>
        <p:spPr>
          <a:xfrm flipH="1">
            <a:off x="7902434" y="1863639"/>
            <a:ext cx="2171172" cy="32189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Freccia ad arco 68"/>
          <p:cNvSpPr/>
          <p:nvPr/>
        </p:nvSpPr>
        <p:spPr>
          <a:xfrm flipH="1">
            <a:off x="8450812" y="2888507"/>
            <a:ext cx="1101104" cy="1097280"/>
          </a:xfrm>
          <a:prstGeom prst="circularArrow">
            <a:avLst>
              <a:gd name="adj1" fmla="val 10218"/>
              <a:gd name="adj2" fmla="val 1073124"/>
              <a:gd name="adj3" fmla="val 20457682"/>
              <a:gd name="adj4" fmla="val 10800000"/>
              <a:gd name="adj5" fmla="val 12464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0" name="Freccia ad arco 69"/>
          <p:cNvSpPr/>
          <p:nvPr/>
        </p:nvSpPr>
        <p:spPr>
          <a:xfrm rot="10800000" flipH="1">
            <a:off x="8450812" y="2962142"/>
            <a:ext cx="1101104" cy="1097280"/>
          </a:xfrm>
          <a:prstGeom prst="circularArrow">
            <a:avLst>
              <a:gd name="adj1" fmla="val 10218"/>
              <a:gd name="adj2" fmla="val 1073124"/>
              <a:gd name="adj3" fmla="val 20457682"/>
              <a:gd name="adj4" fmla="val 10800000"/>
              <a:gd name="adj5" fmla="val 12464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1" name="CasellaDiTesto 70"/>
          <p:cNvSpPr txBox="1"/>
          <p:nvPr/>
        </p:nvSpPr>
        <p:spPr>
          <a:xfrm>
            <a:off x="9760663" y="4591680"/>
            <a:ext cx="659674" cy="369332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PR1</a:t>
            </a:r>
            <a:endParaRPr lang="it-IT" dirty="0"/>
          </a:p>
        </p:txBody>
      </p:sp>
      <p:sp>
        <p:nvSpPr>
          <p:cNvPr id="72" name="Rettangolo 71"/>
          <p:cNvSpPr/>
          <p:nvPr/>
        </p:nvSpPr>
        <p:spPr>
          <a:xfrm rot="2125299">
            <a:off x="3618418" y="2135776"/>
            <a:ext cx="364123" cy="1175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3" name="Rettangolo 72"/>
          <p:cNvSpPr/>
          <p:nvPr/>
        </p:nvSpPr>
        <p:spPr>
          <a:xfrm rot="2125299">
            <a:off x="3529165" y="2262052"/>
            <a:ext cx="364123" cy="1175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4" name="Rettangolo 73"/>
          <p:cNvSpPr/>
          <p:nvPr/>
        </p:nvSpPr>
        <p:spPr>
          <a:xfrm rot="2125299">
            <a:off x="9681265" y="2135775"/>
            <a:ext cx="364123" cy="1175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5" name="Rettangolo 74"/>
          <p:cNvSpPr/>
          <p:nvPr/>
        </p:nvSpPr>
        <p:spPr>
          <a:xfrm rot="2125299">
            <a:off x="9592012" y="2262051"/>
            <a:ext cx="364123" cy="1175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Rettangolo 75"/>
          <p:cNvSpPr/>
          <p:nvPr/>
        </p:nvSpPr>
        <p:spPr>
          <a:xfrm>
            <a:off x="385893" y="849086"/>
            <a:ext cx="5439541" cy="526433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7" name="Rettangolo 76"/>
          <p:cNvSpPr/>
          <p:nvPr/>
        </p:nvSpPr>
        <p:spPr>
          <a:xfrm>
            <a:off x="6165669" y="845961"/>
            <a:ext cx="5507321" cy="526433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85172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20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Rem</dc:creator>
  <cp:lastModifiedBy>Rem</cp:lastModifiedBy>
  <cp:revision>4</cp:revision>
  <dcterms:created xsi:type="dcterms:W3CDTF">2019-03-22T15:30:11Z</dcterms:created>
  <dcterms:modified xsi:type="dcterms:W3CDTF">2019-03-22T15:49:30Z</dcterms:modified>
</cp:coreProperties>
</file>